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ên mô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Kim\Desktop\Baigiang\N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460051"/>
            <a:ext cx="9153526" cy="90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im\Desktop\Baigiang\p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" y="3354117"/>
            <a:ext cx="9143354" cy="178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515" y="2188064"/>
            <a:ext cx="8397571" cy="55677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755" y="3860391"/>
            <a:ext cx="4212330" cy="285211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buNone/>
              <a:defRPr sz="22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8" name="Oval 113"/>
          <p:cNvSpPr>
            <a:spLocks noChangeArrowheads="1"/>
          </p:cNvSpPr>
          <p:nvPr/>
        </p:nvSpPr>
        <p:spPr bwMode="auto">
          <a:xfrm>
            <a:off x="301219" y="75391"/>
            <a:ext cx="2102012" cy="164173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050" name="Picture 2" descr="H:\Source\LogoTVU\Lo go cua Lam Le Thang\Logo-TVU-khong-n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8" y="275686"/>
            <a:ext cx="1701314" cy="127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3810" y="565787"/>
            <a:ext cx="35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ĐẠI HỌC TRÀ VINH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09980" y="878743"/>
            <a:ext cx="632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ĐÀO TẠO TRỰC TUYẾN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726" y="1578048"/>
            <a:ext cx="154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ISO</a:t>
            </a:r>
            <a:r>
              <a:rPr lang="en-US" sz="1800" b="0" i="0" baseline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 9001:2008</a:t>
            </a:r>
            <a:endParaRPr lang="en-US" sz="1800" b="0" i="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9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362" y="4869657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70C0"/>
                </a:solidFill>
              </a:defRPr>
            </a:lvl1pPr>
          </a:lstStyle>
          <a:p>
            <a:fld id="{F6C8769A-A16F-4072-A9BC-E6D16A0B15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4097" y="794605"/>
            <a:ext cx="8506826" cy="39708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01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nội dung (bảng, ảnh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139" y="788652"/>
            <a:ext cx="4290647" cy="3751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955" y="789111"/>
            <a:ext cx="4078165" cy="3751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C8769A-A16F-4072-A9BC-E6D16A0B15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, table, ... và diễn giả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892" y="998673"/>
            <a:ext cx="4982175" cy="41448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125" y="1023206"/>
            <a:ext cx="2987657" cy="23209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C8769A-A16F-4072-A9BC-E6D16A0B1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45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 minh họ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882" y="884723"/>
            <a:ext cx="8483380" cy="36081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C8769A-A16F-4072-A9BC-E6D16A0B15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2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ang trắ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/>
          <a:p>
            <a:fld id="{F6C8769A-A16F-4072-A9BC-E6D16A0B15B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02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ỉ có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23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34884" y="79578"/>
            <a:ext cx="7467600" cy="939546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2068" y="1371601"/>
            <a:ext cx="8043333" cy="3223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im\Desktop\Baigiang\background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2996"/>
            <a:ext cx="9144000" cy="16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im\Desktop\Baigiang\TRAVINH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795"/>
            <a:ext cx="9144000" cy="17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3"/>
          <p:cNvSpPr>
            <a:spLocks noChangeArrowheads="1"/>
          </p:cNvSpPr>
          <p:nvPr/>
        </p:nvSpPr>
        <p:spPr bwMode="auto">
          <a:xfrm>
            <a:off x="39180" y="446683"/>
            <a:ext cx="604431" cy="47207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2" descr="H:\Source\LogoTVU\Lo go cua Lam Le Thang\Logo-TVU-khong-nen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2" y="485539"/>
            <a:ext cx="522876" cy="3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33493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95550"/>
            <a:ext cx="8397571" cy="556778"/>
          </a:xfrm>
        </p:spPr>
        <p:txBody>
          <a:bodyPr/>
          <a:lstStyle/>
          <a:p>
            <a:r>
              <a:rPr lang="en-US" b="1" dirty="0" err="1" smtClean="0"/>
              <a:t>Chương</a:t>
            </a:r>
            <a:r>
              <a:rPr lang="en-US" b="1" dirty="0" smtClean="0"/>
              <a:t> 2</a:t>
            </a:r>
            <a:br>
              <a:rPr lang="en-US" b="1" dirty="0" smtClean="0"/>
            </a:br>
            <a:r>
              <a:rPr lang="en-US" b="1" dirty="0" err="1"/>
              <a:t>C</a:t>
            </a:r>
            <a:r>
              <a:rPr lang="en-US" b="1" dirty="0" err="1" smtClean="0"/>
              <a:t>hứng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quỹ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Ths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Hiếu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9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Khái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r>
              <a:rPr lang="vi-VN" dirty="0" smtClean="0"/>
              <a:t>là </a:t>
            </a:r>
            <a:r>
              <a:rPr lang="vi-VN" dirty="0"/>
              <a:t>một loại chứng khoán dưới hình thức chứng chỉ hoặc bút toán ghi sổ do công ty quản lý quỹ thay mặt </a:t>
            </a:r>
            <a:r>
              <a:rPr lang="vi-VN" dirty="0" smtClean="0"/>
              <a:t>Q</a:t>
            </a:r>
            <a:r>
              <a:rPr lang="en-US" dirty="0" err="1" smtClean="0"/>
              <a:t>uỹ</a:t>
            </a:r>
            <a:r>
              <a:rPr lang="vi-VN" dirty="0" smtClean="0"/>
              <a:t> </a:t>
            </a:r>
            <a:r>
              <a:rPr lang="vi-VN" dirty="0"/>
              <a:t>công chúng phát hành, xác nhận quyền sở hữu hợp pháp của người đầu tư đối với một hoặc một số đơn vị quỹ của một quỹ </a:t>
            </a:r>
            <a:r>
              <a:rPr lang="vi-VN" dirty="0" smtClean="0"/>
              <a:t>công </a:t>
            </a:r>
            <a:r>
              <a:rPr lang="vi-VN" dirty="0"/>
              <a:t>chúng.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mệnh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10.000 VNĐ. </a:t>
            </a:r>
            <a:endParaRPr lang="en-US" dirty="0" smtClean="0"/>
          </a:p>
          <a:p>
            <a:pPr algn="just"/>
            <a:r>
              <a:rPr lang="en-US" dirty="0" err="1" smtClean="0"/>
              <a:t>Qũy</a:t>
            </a:r>
            <a:r>
              <a:rPr lang="en-US" dirty="0" smtClean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Qũy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Qũy</a:t>
            </a:r>
            <a:r>
              <a:rPr lang="en-US" dirty="0" smtClean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Qũy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49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chúng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kiện</a:t>
            </a:r>
            <a:r>
              <a:rPr lang="en-US" b="1" dirty="0"/>
              <a:t> </a:t>
            </a:r>
            <a:r>
              <a:rPr lang="en-US" b="1" dirty="0" err="1"/>
              <a:t>chào</a:t>
            </a:r>
            <a:r>
              <a:rPr lang="en-US" b="1" dirty="0"/>
              <a:t> </a:t>
            </a:r>
            <a:r>
              <a:rPr lang="en-US" b="1" dirty="0" err="1"/>
              <a:t>bán</a:t>
            </a:r>
            <a:r>
              <a:rPr lang="en-US" b="1" dirty="0"/>
              <a:t> </a:t>
            </a:r>
            <a:r>
              <a:rPr lang="en-US" b="1" dirty="0" err="1"/>
              <a:t>chứng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quỹ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chúng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quý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50 </a:t>
            </a:r>
            <a:r>
              <a:rPr lang="en-US" dirty="0" err="1"/>
              <a:t>tỷ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Nam.</a:t>
            </a:r>
          </a:p>
          <a:p>
            <a:pPr algn="just"/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đợt</a:t>
            </a:r>
            <a:r>
              <a:rPr lang="en-US" dirty="0"/>
              <a:t> </a:t>
            </a:r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1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ưu</a:t>
            </a:r>
            <a:r>
              <a:rPr lang="en-US" b="1" dirty="0"/>
              <a:t> </a:t>
            </a:r>
            <a:r>
              <a:rPr lang="en-US" b="1" dirty="0" err="1"/>
              <a:t>việt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chứng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quỹ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,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chiếm</a:t>
            </a:r>
            <a:r>
              <a:rPr lang="en-US" dirty="0"/>
              <a:t> </a:t>
            </a:r>
            <a:r>
              <a:rPr lang="en-US" dirty="0" err="1"/>
              <a:t>tỷ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đòi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,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4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Thu </a:t>
            </a:r>
            <a:r>
              <a:rPr lang="en-US" b="1" dirty="0" err="1" smtClean="0"/>
              <a:t>nhập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/>
              <a:t>chủ</a:t>
            </a:r>
            <a:r>
              <a:rPr lang="en-US" b="1" dirty="0"/>
              <a:t> </a:t>
            </a:r>
            <a:r>
              <a:rPr lang="en-US" b="1" dirty="0" err="1"/>
              <a:t>sở</a:t>
            </a:r>
            <a:r>
              <a:rPr lang="en-US" b="1" dirty="0"/>
              <a:t> </a:t>
            </a:r>
            <a:r>
              <a:rPr lang="en-US" b="1" dirty="0" err="1"/>
              <a:t>hữu</a:t>
            </a:r>
            <a:r>
              <a:rPr lang="en-US" b="1" dirty="0"/>
              <a:t> </a:t>
            </a:r>
            <a:r>
              <a:rPr lang="en-US" b="1" dirty="0" err="1"/>
              <a:t>chứng</a:t>
            </a:r>
            <a:r>
              <a:rPr lang="en-US" b="1" dirty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cổ</a:t>
            </a:r>
            <a:r>
              <a:rPr lang="en-US" dirty="0"/>
              <a:t> </a:t>
            </a:r>
            <a:r>
              <a:rPr lang="en-US" dirty="0" err="1"/>
              <a:t>tức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khoản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 (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lỗ</a:t>
            </a:r>
            <a:r>
              <a:rPr lang="en-US" dirty="0"/>
              <a:t> </a:t>
            </a:r>
            <a:r>
              <a:rPr lang="en-US" dirty="0" err="1"/>
              <a:t>vốn</a:t>
            </a:r>
            <a:r>
              <a:rPr lang="en-US" dirty="0"/>
              <a:t>)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quỹ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nhuận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hưởng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1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Chuong 2 cong cu tai chinh_chung khoan no_Trai phieu</Template>
  <TotalTime>8</TotalTime>
  <Words>321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Chương 2 Chứng chỉ quỹ đầu tư</vt:lpstr>
      <vt:lpstr>Khái niệm</vt:lpstr>
      <vt:lpstr>PowerPoint Presentation</vt:lpstr>
      <vt:lpstr>Điều kiện chào bán chứng chỉ quỹ ra công chúng</vt:lpstr>
      <vt:lpstr>Tính ưu việt của chứng chỉ quỹ</vt:lpstr>
      <vt:lpstr>Thu nhập của người chủ sở hữu chứng chỉ?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2 Chứng chỉ quỹ đầu tư</dc:title>
  <dc:creator>DELL</dc:creator>
  <cp:lastModifiedBy>DELL</cp:lastModifiedBy>
  <cp:revision>1</cp:revision>
  <dcterms:created xsi:type="dcterms:W3CDTF">2017-12-06T12:31:39Z</dcterms:created>
  <dcterms:modified xsi:type="dcterms:W3CDTF">2017-12-06T12:40:08Z</dcterms:modified>
</cp:coreProperties>
</file>