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60" r:id="rId4"/>
    <p:sldId id="258" r:id="rId5"/>
    <p:sldId id="281" r:id="rId6"/>
    <p:sldId id="282" r:id="rId7"/>
    <p:sldId id="283" r:id="rId8"/>
    <p:sldId id="284" r:id="rId9"/>
    <p:sldId id="285" r:id="rId10"/>
    <p:sldId id="259" r:id="rId11"/>
    <p:sldId id="261" r:id="rId12"/>
    <p:sldId id="262" r:id="rId13"/>
    <p:sldId id="263" r:id="rId14"/>
    <p:sldId id="264" r:id="rId15"/>
    <p:sldId id="265" r:id="rId16"/>
    <p:sldId id="270" r:id="rId17"/>
    <p:sldId id="266" r:id="rId18"/>
    <p:sldId id="267" r:id="rId19"/>
    <p:sldId id="268" r:id="rId20"/>
    <p:sldId id="269" r:id="rId21"/>
    <p:sldId id="271" r:id="rId22"/>
    <p:sldId id="272" r:id="rId23"/>
    <p:sldId id="273" r:id="rId24"/>
    <p:sldId id="274" r:id="rId25"/>
    <p:sldId id="275" r:id="rId26"/>
    <p:sldId id="276" r:id="rId27"/>
    <p:sldId id="277" r:id="rId28"/>
    <p:sldId id="278" r:id="rId29"/>
    <p:sldId id="279" r:id="rId30"/>
    <p:sldId id="280" r:id="rId31"/>
    <p:sldId id="286" r:id="rId32"/>
    <p:sldId id="290" r:id="rId33"/>
    <p:sldId id="289" r:id="rId34"/>
    <p:sldId id="291"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 id="308" r:id="rId52"/>
    <p:sldId id="309" r:id="rId53"/>
    <p:sldId id="310" r:id="rId54"/>
    <p:sldId id="311" r:id="rId55"/>
    <p:sldId id="312" r:id="rId56"/>
    <p:sldId id="313" r:id="rId57"/>
    <p:sldId id="314" r:id="rId58"/>
    <p:sldId id="315" r:id="rId5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29" autoAdjust="0"/>
    <p:restoredTop sz="94660"/>
  </p:normalViewPr>
  <p:slideViewPr>
    <p:cSldViewPr snapToGrid="0">
      <p:cViewPr varScale="1">
        <p:scale>
          <a:sx n="67" d="100"/>
          <a:sy n="67" d="100"/>
        </p:scale>
        <p:origin x="90" y="46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61"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s>
</file>

<file path=ppt/diagrams/_rels/data17.xml.rels><?xml version="1.0" encoding="UTF-8" standalone="yes"?>
<Relationships xmlns="http://schemas.openxmlformats.org/package/2006/relationships"><Relationship Id="rId2" Type="http://schemas.openxmlformats.org/officeDocument/2006/relationships/hyperlink" Target="https://youtu.be/u-WBqGyvnDM" TargetMode="External"/><Relationship Id="rId1" Type="http://schemas.openxmlformats.org/officeDocument/2006/relationships/hyperlink" Target="https://youtu.be/WRorhaRcHes" TargetMode="External"/></Relationships>
</file>

<file path=ppt/diagrams/_rels/drawing17.xml.rels><?xml version="1.0" encoding="UTF-8" standalone="yes"?>
<Relationships xmlns="http://schemas.openxmlformats.org/package/2006/relationships"><Relationship Id="rId2" Type="http://schemas.openxmlformats.org/officeDocument/2006/relationships/hyperlink" Target="https://youtu.be/u-WBqGyvnDM" TargetMode="External"/><Relationship Id="rId1" Type="http://schemas.openxmlformats.org/officeDocument/2006/relationships/hyperlink" Target="https://youtu.be/WRorhaRcHes" TargetMode="External"/></Relationships>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34D6453-5A12-4925-9314-2B3B96B61669}" type="doc">
      <dgm:prSet loTypeId="urn:microsoft.com/office/officeart/2005/8/layout/hierarchy1" loCatId="hierarchy" qsTypeId="urn:microsoft.com/office/officeart/2005/8/quickstyle/simple1" qsCatId="simple" csTypeId="urn:microsoft.com/office/officeart/2005/8/colors/accent2_2" csCatId="accent2"/>
      <dgm:spPr/>
      <dgm:t>
        <a:bodyPr/>
        <a:lstStyle/>
        <a:p>
          <a:endParaRPr lang="en-US"/>
        </a:p>
      </dgm:t>
    </dgm:pt>
    <dgm:pt modelId="{96E843A3-8D02-4D96-9684-2BCE1ECDBCBF}">
      <dgm:prSet/>
      <dgm:spPr/>
      <dgm:t>
        <a:bodyPr/>
        <a:lstStyle/>
        <a:p>
          <a:r>
            <a:rPr lang="vi-VN"/>
            <a:t>Nhận biết khái quát về văn hóa giao tiếp</a:t>
          </a:r>
          <a:endParaRPr lang="en-US"/>
        </a:p>
      </dgm:t>
    </dgm:pt>
    <dgm:pt modelId="{25588A68-9DE1-4AD9-B893-0414F832A314}" type="parTrans" cxnId="{EC907E45-BD74-43C2-BB40-2E7AC67A39FC}">
      <dgm:prSet/>
      <dgm:spPr/>
      <dgm:t>
        <a:bodyPr/>
        <a:lstStyle/>
        <a:p>
          <a:endParaRPr lang="en-US"/>
        </a:p>
      </dgm:t>
    </dgm:pt>
    <dgm:pt modelId="{B2CA2A66-A7FE-4C3A-A1E8-78B77E9940A2}" type="sibTrans" cxnId="{EC907E45-BD74-43C2-BB40-2E7AC67A39FC}">
      <dgm:prSet/>
      <dgm:spPr/>
      <dgm:t>
        <a:bodyPr/>
        <a:lstStyle/>
        <a:p>
          <a:endParaRPr lang="en-US"/>
        </a:p>
      </dgm:t>
    </dgm:pt>
    <dgm:pt modelId="{08B13441-4846-43D6-91B4-FE493EF107F3}">
      <dgm:prSet/>
      <dgm:spPr/>
      <dgm:t>
        <a:bodyPr/>
        <a:lstStyle/>
        <a:p>
          <a:r>
            <a:rPr lang="vi-VN"/>
            <a:t>Vận dụng các kỹ năng giao tiếp ứng xử nơi công sở</a:t>
          </a:r>
          <a:endParaRPr lang="en-US"/>
        </a:p>
      </dgm:t>
    </dgm:pt>
    <dgm:pt modelId="{1927DAC0-F4E9-4D46-A7E6-0036AE03FD20}" type="parTrans" cxnId="{6F952700-1221-4456-ADF9-C8845518FB4F}">
      <dgm:prSet/>
      <dgm:spPr/>
      <dgm:t>
        <a:bodyPr/>
        <a:lstStyle/>
        <a:p>
          <a:endParaRPr lang="en-US"/>
        </a:p>
      </dgm:t>
    </dgm:pt>
    <dgm:pt modelId="{A4FB5742-EAE9-4FA8-9983-BBA9C4EFFC6C}" type="sibTrans" cxnId="{6F952700-1221-4456-ADF9-C8845518FB4F}">
      <dgm:prSet/>
      <dgm:spPr/>
      <dgm:t>
        <a:bodyPr/>
        <a:lstStyle/>
        <a:p>
          <a:endParaRPr lang="en-US"/>
        </a:p>
      </dgm:t>
    </dgm:pt>
    <dgm:pt modelId="{32A49C11-8951-471D-8C23-5D32577F523F}" type="pres">
      <dgm:prSet presAssocID="{934D6453-5A12-4925-9314-2B3B96B61669}" presName="hierChild1" presStyleCnt="0">
        <dgm:presLayoutVars>
          <dgm:chPref val="1"/>
          <dgm:dir/>
          <dgm:animOne val="branch"/>
          <dgm:animLvl val="lvl"/>
          <dgm:resizeHandles/>
        </dgm:presLayoutVars>
      </dgm:prSet>
      <dgm:spPr/>
    </dgm:pt>
    <dgm:pt modelId="{ED5AD2A3-9D8E-44C0-A9AA-C1F78666A85A}" type="pres">
      <dgm:prSet presAssocID="{96E843A3-8D02-4D96-9684-2BCE1ECDBCBF}" presName="hierRoot1" presStyleCnt="0"/>
      <dgm:spPr/>
    </dgm:pt>
    <dgm:pt modelId="{2DAFAA81-BA6E-467A-B8F3-6FF87DD2E44B}" type="pres">
      <dgm:prSet presAssocID="{96E843A3-8D02-4D96-9684-2BCE1ECDBCBF}" presName="composite" presStyleCnt="0"/>
      <dgm:spPr/>
    </dgm:pt>
    <dgm:pt modelId="{6F8A159D-DA0C-48D8-B69F-976A39A9C01C}" type="pres">
      <dgm:prSet presAssocID="{96E843A3-8D02-4D96-9684-2BCE1ECDBCBF}" presName="background" presStyleLbl="node0" presStyleIdx="0" presStyleCnt="2"/>
      <dgm:spPr/>
    </dgm:pt>
    <dgm:pt modelId="{32D6E62D-17F8-49DB-987F-D79C61A08544}" type="pres">
      <dgm:prSet presAssocID="{96E843A3-8D02-4D96-9684-2BCE1ECDBCBF}" presName="text" presStyleLbl="fgAcc0" presStyleIdx="0" presStyleCnt="2">
        <dgm:presLayoutVars>
          <dgm:chPref val="3"/>
        </dgm:presLayoutVars>
      </dgm:prSet>
      <dgm:spPr/>
    </dgm:pt>
    <dgm:pt modelId="{2F7C9772-95B5-4188-9BA1-44C35A499F35}" type="pres">
      <dgm:prSet presAssocID="{96E843A3-8D02-4D96-9684-2BCE1ECDBCBF}" presName="hierChild2" presStyleCnt="0"/>
      <dgm:spPr/>
    </dgm:pt>
    <dgm:pt modelId="{7DB90940-5107-478F-81B8-BE40FF6634EC}" type="pres">
      <dgm:prSet presAssocID="{08B13441-4846-43D6-91B4-FE493EF107F3}" presName="hierRoot1" presStyleCnt="0"/>
      <dgm:spPr/>
    </dgm:pt>
    <dgm:pt modelId="{98296EB2-A197-457E-84F9-0E322D6C9895}" type="pres">
      <dgm:prSet presAssocID="{08B13441-4846-43D6-91B4-FE493EF107F3}" presName="composite" presStyleCnt="0"/>
      <dgm:spPr/>
    </dgm:pt>
    <dgm:pt modelId="{016E1E5C-5EDA-4637-A1F7-815E0D6BD27C}" type="pres">
      <dgm:prSet presAssocID="{08B13441-4846-43D6-91B4-FE493EF107F3}" presName="background" presStyleLbl="node0" presStyleIdx="1" presStyleCnt="2"/>
      <dgm:spPr/>
    </dgm:pt>
    <dgm:pt modelId="{EE1C9B6C-BED0-43CF-B093-50388C878CDE}" type="pres">
      <dgm:prSet presAssocID="{08B13441-4846-43D6-91B4-FE493EF107F3}" presName="text" presStyleLbl="fgAcc0" presStyleIdx="1" presStyleCnt="2">
        <dgm:presLayoutVars>
          <dgm:chPref val="3"/>
        </dgm:presLayoutVars>
      </dgm:prSet>
      <dgm:spPr/>
    </dgm:pt>
    <dgm:pt modelId="{885C4B0A-C372-43BD-AC64-7D3889DE1F88}" type="pres">
      <dgm:prSet presAssocID="{08B13441-4846-43D6-91B4-FE493EF107F3}" presName="hierChild2" presStyleCnt="0"/>
      <dgm:spPr/>
    </dgm:pt>
  </dgm:ptLst>
  <dgm:cxnLst>
    <dgm:cxn modelId="{6F952700-1221-4456-ADF9-C8845518FB4F}" srcId="{934D6453-5A12-4925-9314-2B3B96B61669}" destId="{08B13441-4846-43D6-91B4-FE493EF107F3}" srcOrd="1" destOrd="0" parTransId="{1927DAC0-F4E9-4D46-A7E6-0036AE03FD20}" sibTransId="{A4FB5742-EAE9-4FA8-9983-BBA9C4EFFC6C}"/>
    <dgm:cxn modelId="{EC907E45-BD74-43C2-BB40-2E7AC67A39FC}" srcId="{934D6453-5A12-4925-9314-2B3B96B61669}" destId="{96E843A3-8D02-4D96-9684-2BCE1ECDBCBF}" srcOrd="0" destOrd="0" parTransId="{25588A68-9DE1-4AD9-B893-0414F832A314}" sibTransId="{B2CA2A66-A7FE-4C3A-A1E8-78B77E9940A2}"/>
    <dgm:cxn modelId="{69CCF878-FBF6-4190-9655-126912527E1D}" type="presOf" srcId="{08B13441-4846-43D6-91B4-FE493EF107F3}" destId="{EE1C9B6C-BED0-43CF-B093-50388C878CDE}" srcOrd="0" destOrd="0" presId="urn:microsoft.com/office/officeart/2005/8/layout/hierarchy1"/>
    <dgm:cxn modelId="{D0EE5184-16CF-44AE-B073-BFCE76F9CD74}" type="presOf" srcId="{934D6453-5A12-4925-9314-2B3B96B61669}" destId="{32A49C11-8951-471D-8C23-5D32577F523F}" srcOrd="0" destOrd="0" presId="urn:microsoft.com/office/officeart/2005/8/layout/hierarchy1"/>
    <dgm:cxn modelId="{CAC47CDC-3FF5-48A6-8854-87E662C14597}" type="presOf" srcId="{96E843A3-8D02-4D96-9684-2BCE1ECDBCBF}" destId="{32D6E62D-17F8-49DB-987F-D79C61A08544}" srcOrd="0" destOrd="0" presId="urn:microsoft.com/office/officeart/2005/8/layout/hierarchy1"/>
    <dgm:cxn modelId="{E103C30A-1A6A-46C3-AF96-E1C49265926A}" type="presParOf" srcId="{32A49C11-8951-471D-8C23-5D32577F523F}" destId="{ED5AD2A3-9D8E-44C0-A9AA-C1F78666A85A}" srcOrd="0" destOrd="0" presId="urn:microsoft.com/office/officeart/2005/8/layout/hierarchy1"/>
    <dgm:cxn modelId="{F2AA07D0-E658-4C9A-A75D-6BA1C9F6F4BD}" type="presParOf" srcId="{ED5AD2A3-9D8E-44C0-A9AA-C1F78666A85A}" destId="{2DAFAA81-BA6E-467A-B8F3-6FF87DD2E44B}" srcOrd="0" destOrd="0" presId="urn:microsoft.com/office/officeart/2005/8/layout/hierarchy1"/>
    <dgm:cxn modelId="{D4F856A8-1BCB-40FB-A12B-E25780574468}" type="presParOf" srcId="{2DAFAA81-BA6E-467A-B8F3-6FF87DD2E44B}" destId="{6F8A159D-DA0C-48D8-B69F-976A39A9C01C}" srcOrd="0" destOrd="0" presId="urn:microsoft.com/office/officeart/2005/8/layout/hierarchy1"/>
    <dgm:cxn modelId="{9A01022A-3DC5-4F21-B1B4-888437687DE9}" type="presParOf" srcId="{2DAFAA81-BA6E-467A-B8F3-6FF87DD2E44B}" destId="{32D6E62D-17F8-49DB-987F-D79C61A08544}" srcOrd="1" destOrd="0" presId="urn:microsoft.com/office/officeart/2005/8/layout/hierarchy1"/>
    <dgm:cxn modelId="{0B8E67C8-509B-4694-9FAB-A896FD9C36E3}" type="presParOf" srcId="{ED5AD2A3-9D8E-44C0-A9AA-C1F78666A85A}" destId="{2F7C9772-95B5-4188-9BA1-44C35A499F35}" srcOrd="1" destOrd="0" presId="urn:microsoft.com/office/officeart/2005/8/layout/hierarchy1"/>
    <dgm:cxn modelId="{56362DEB-4ED8-46FD-A78C-C3283FD0DEE9}" type="presParOf" srcId="{32A49C11-8951-471D-8C23-5D32577F523F}" destId="{7DB90940-5107-478F-81B8-BE40FF6634EC}" srcOrd="1" destOrd="0" presId="urn:microsoft.com/office/officeart/2005/8/layout/hierarchy1"/>
    <dgm:cxn modelId="{9A85ECBC-1AA5-42EC-9FC9-BE76EBCA7CE3}" type="presParOf" srcId="{7DB90940-5107-478F-81B8-BE40FF6634EC}" destId="{98296EB2-A197-457E-84F9-0E322D6C9895}" srcOrd="0" destOrd="0" presId="urn:microsoft.com/office/officeart/2005/8/layout/hierarchy1"/>
    <dgm:cxn modelId="{106BD73E-136B-42CF-90D4-60F4CD15E9DD}" type="presParOf" srcId="{98296EB2-A197-457E-84F9-0E322D6C9895}" destId="{016E1E5C-5EDA-4637-A1F7-815E0D6BD27C}" srcOrd="0" destOrd="0" presId="urn:microsoft.com/office/officeart/2005/8/layout/hierarchy1"/>
    <dgm:cxn modelId="{51274318-EC0C-48DD-A69B-51978AC1A82F}" type="presParOf" srcId="{98296EB2-A197-457E-84F9-0E322D6C9895}" destId="{EE1C9B6C-BED0-43CF-B093-50388C878CDE}" srcOrd="1" destOrd="0" presId="urn:microsoft.com/office/officeart/2005/8/layout/hierarchy1"/>
    <dgm:cxn modelId="{7EED4865-BC6A-42C6-AD4B-F4C7E26670D0}" type="presParOf" srcId="{7DB90940-5107-478F-81B8-BE40FF6634EC}" destId="{885C4B0A-C372-43BD-AC64-7D3889DE1F88}"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D329F6AA-F915-4F4B-B146-9CF76E55C775}" type="doc">
      <dgm:prSet loTypeId="urn:microsoft.com/office/officeart/2005/8/layout/hierarchy1" loCatId="hierarchy" qsTypeId="urn:microsoft.com/office/officeart/2005/8/quickstyle/simple2" qsCatId="simple" csTypeId="urn:microsoft.com/office/officeart/2005/8/colors/accent0_3" csCatId="mainScheme"/>
      <dgm:spPr/>
      <dgm:t>
        <a:bodyPr/>
        <a:lstStyle/>
        <a:p>
          <a:endParaRPr lang="en-US"/>
        </a:p>
      </dgm:t>
    </dgm:pt>
    <dgm:pt modelId="{707B0094-6BCB-4625-85AB-A1174647FCCB}">
      <dgm:prSet custT="1"/>
      <dgm:spPr/>
      <dgm:t>
        <a:bodyPr/>
        <a:lstStyle/>
        <a:p>
          <a:r>
            <a:rPr lang="en-US" sz="2200" b="1" u="sng"/>
            <a:t>Đàng hoàng: </a:t>
          </a:r>
          <a:r>
            <a:rPr lang="vi-VN" sz="2200"/>
            <a:t>Mọi cử chỉ, hành vi và lời nói không thể để cho đối tác liên</a:t>
          </a:r>
          <a:r>
            <a:rPr lang="en-US" sz="2200"/>
            <a:t> </a:t>
          </a:r>
          <a:r>
            <a:rPr lang="vi-VN" sz="2200"/>
            <a:t>tưởng đến những ngụ ý không tích cực về mình như: Cái bắt tay quá lâu và quá chặt</a:t>
          </a:r>
          <a:r>
            <a:rPr lang="en-US" sz="2200"/>
            <a:t> </a:t>
          </a:r>
          <a:r>
            <a:rPr lang="vi-VN" sz="2200"/>
            <a:t>với phụ nữ, ghé sát mặt thì thào, tỏ ra thân thiện quá mức với một ai đó, nhìn ngang</a:t>
          </a:r>
          <a:r>
            <a:rPr lang="en-US" sz="2200"/>
            <a:t> </a:t>
          </a:r>
          <a:r>
            <a:rPr lang="vi-VN" sz="2200"/>
            <a:t>nhìn ngửa,…</a:t>
          </a:r>
          <a:endParaRPr lang="en-US" sz="2200"/>
        </a:p>
      </dgm:t>
    </dgm:pt>
    <dgm:pt modelId="{643E1D3D-F462-4B32-BA4B-E15B49B8E319}" type="parTrans" cxnId="{305F3A26-989C-4BDA-8234-854D47F49E55}">
      <dgm:prSet/>
      <dgm:spPr/>
      <dgm:t>
        <a:bodyPr/>
        <a:lstStyle/>
        <a:p>
          <a:endParaRPr lang="en-US" sz="2200"/>
        </a:p>
      </dgm:t>
    </dgm:pt>
    <dgm:pt modelId="{DC3B4657-331D-4269-9A20-8C7576092E1A}" type="sibTrans" cxnId="{305F3A26-989C-4BDA-8234-854D47F49E55}">
      <dgm:prSet/>
      <dgm:spPr/>
      <dgm:t>
        <a:bodyPr/>
        <a:lstStyle/>
        <a:p>
          <a:endParaRPr lang="en-US" sz="2200"/>
        </a:p>
      </dgm:t>
    </dgm:pt>
    <dgm:pt modelId="{BAC2B11C-E0DD-4028-A9AE-D8AB73FC63AD}">
      <dgm:prSet custT="1"/>
      <dgm:spPr/>
      <dgm:t>
        <a:bodyPr/>
        <a:lstStyle/>
        <a:p>
          <a:r>
            <a:rPr lang="en-US" sz="2200" b="1" u="sng" dirty="0" err="1"/>
            <a:t>Tự</a:t>
          </a:r>
          <a:r>
            <a:rPr lang="en-US" sz="2200" b="1" u="sng" dirty="0"/>
            <a:t> tin: </a:t>
          </a:r>
          <a:r>
            <a:rPr lang="vi-VN" sz="2200" dirty="0"/>
            <a:t>Là điều mà đối tác nhận được từ hành vi ứng xử của mình, là cái xứng</a:t>
          </a:r>
          <a:r>
            <a:rPr lang="en-US" sz="2200" dirty="0"/>
            <a:t> </a:t>
          </a:r>
          <a:r>
            <a:rPr lang="vi-VN" sz="2200" dirty="0"/>
            <a:t>đáng mà họ được hưởng với tư cách, địa vị và với sự đòi hỏi của công việc mà hai bên</a:t>
          </a:r>
          <a:r>
            <a:rPr lang="en-US" sz="2200" dirty="0"/>
            <a:t> </a:t>
          </a:r>
          <a:r>
            <a:rPr lang="vi-VN" sz="2200" dirty="0"/>
            <a:t>sẽ tiến hành. Sự nhún nhường đến mức khúm núm khiến đối tác ngộ nhận và khiến</a:t>
          </a:r>
          <a:r>
            <a:rPr lang="en-US" sz="2200" dirty="0"/>
            <a:t> </a:t>
          </a:r>
          <a:r>
            <a:rPr lang="vi-VN" sz="2200" dirty="0"/>
            <a:t>hành vi ứng xử của ta đã vượt ra khỏi cái nghĩa của lịch sự thay vào đó là sự cầu cạnh.</a:t>
          </a:r>
          <a:endParaRPr lang="en-US" sz="2200" dirty="0"/>
        </a:p>
      </dgm:t>
    </dgm:pt>
    <dgm:pt modelId="{E568F1CA-86B7-44A1-967C-1DA4031DBBB7}" type="parTrans" cxnId="{1ACCCC9A-D4C7-4A7C-80F6-B9DF40BF2A09}">
      <dgm:prSet/>
      <dgm:spPr/>
      <dgm:t>
        <a:bodyPr/>
        <a:lstStyle/>
        <a:p>
          <a:endParaRPr lang="en-US" sz="2200"/>
        </a:p>
      </dgm:t>
    </dgm:pt>
    <dgm:pt modelId="{45E9A1FA-1273-4ABB-A8A9-3A436A8CA159}" type="sibTrans" cxnId="{1ACCCC9A-D4C7-4A7C-80F6-B9DF40BF2A09}">
      <dgm:prSet/>
      <dgm:spPr/>
      <dgm:t>
        <a:bodyPr/>
        <a:lstStyle/>
        <a:p>
          <a:endParaRPr lang="en-US" sz="2200"/>
        </a:p>
      </dgm:t>
    </dgm:pt>
    <dgm:pt modelId="{1115A057-9E29-489F-84FA-BA59475FFDFA}" type="pres">
      <dgm:prSet presAssocID="{D329F6AA-F915-4F4B-B146-9CF76E55C775}" presName="hierChild1" presStyleCnt="0">
        <dgm:presLayoutVars>
          <dgm:chPref val="1"/>
          <dgm:dir/>
          <dgm:animOne val="branch"/>
          <dgm:animLvl val="lvl"/>
          <dgm:resizeHandles/>
        </dgm:presLayoutVars>
      </dgm:prSet>
      <dgm:spPr/>
    </dgm:pt>
    <dgm:pt modelId="{C8AB0CC7-A757-4D2D-A282-092CD38A49C8}" type="pres">
      <dgm:prSet presAssocID="{707B0094-6BCB-4625-85AB-A1174647FCCB}" presName="hierRoot1" presStyleCnt="0"/>
      <dgm:spPr/>
    </dgm:pt>
    <dgm:pt modelId="{A66603FD-03E4-4470-8ADB-431ED40F18F6}" type="pres">
      <dgm:prSet presAssocID="{707B0094-6BCB-4625-85AB-A1174647FCCB}" presName="composite" presStyleCnt="0"/>
      <dgm:spPr/>
    </dgm:pt>
    <dgm:pt modelId="{AE239F41-0183-4DE7-B9E3-08FED9F684BC}" type="pres">
      <dgm:prSet presAssocID="{707B0094-6BCB-4625-85AB-A1174647FCCB}" presName="background" presStyleLbl="node0" presStyleIdx="0" presStyleCnt="2"/>
      <dgm:spPr/>
    </dgm:pt>
    <dgm:pt modelId="{BCD8C055-73B2-405B-9442-15071677A42B}" type="pres">
      <dgm:prSet presAssocID="{707B0094-6BCB-4625-85AB-A1174647FCCB}" presName="text" presStyleLbl="fgAcc0" presStyleIdx="0" presStyleCnt="2">
        <dgm:presLayoutVars>
          <dgm:chPref val="3"/>
        </dgm:presLayoutVars>
      </dgm:prSet>
      <dgm:spPr/>
    </dgm:pt>
    <dgm:pt modelId="{D87C3018-FEDE-462E-BB5D-9403696D05D0}" type="pres">
      <dgm:prSet presAssocID="{707B0094-6BCB-4625-85AB-A1174647FCCB}" presName="hierChild2" presStyleCnt="0"/>
      <dgm:spPr/>
    </dgm:pt>
    <dgm:pt modelId="{555C7137-C2DE-4FD8-AE69-86C0FED11077}" type="pres">
      <dgm:prSet presAssocID="{BAC2B11C-E0DD-4028-A9AE-D8AB73FC63AD}" presName="hierRoot1" presStyleCnt="0"/>
      <dgm:spPr/>
    </dgm:pt>
    <dgm:pt modelId="{656EB964-EEBF-4D6D-B8AF-BB59E3906EF8}" type="pres">
      <dgm:prSet presAssocID="{BAC2B11C-E0DD-4028-A9AE-D8AB73FC63AD}" presName="composite" presStyleCnt="0"/>
      <dgm:spPr/>
    </dgm:pt>
    <dgm:pt modelId="{52B7C796-4282-4081-83EB-916ABE3542A9}" type="pres">
      <dgm:prSet presAssocID="{BAC2B11C-E0DD-4028-A9AE-D8AB73FC63AD}" presName="background" presStyleLbl="node0" presStyleIdx="1" presStyleCnt="2"/>
      <dgm:spPr/>
    </dgm:pt>
    <dgm:pt modelId="{7B01D84F-38B3-41C5-8485-8C50D2F2B6B7}" type="pres">
      <dgm:prSet presAssocID="{BAC2B11C-E0DD-4028-A9AE-D8AB73FC63AD}" presName="text" presStyleLbl="fgAcc0" presStyleIdx="1" presStyleCnt="2">
        <dgm:presLayoutVars>
          <dgm:chPref val="3"/>
        </dgm:presLayoutVars>
      </dgm:prSet>
      <dgm:spPr/>
    </dgm:pt>
    <dgm:pt modelId="{C96E4769-4B3E-4FA3-A250-A47DDA89C640}" type="pres">
      <dgm:prSet presAssocID="{BAC2B11C-E0DD-4028-A9AE-D8AB73FC63AD}" presName="hierChild2" presStyleCnt="0"/>
      <dgm:spPr/>
    </dgm:pt>
  </dgm:ptLst>
  <dgm:cxnLst>
    <dgm:cxn modelId="{305F3A26-989C-4BDA-8234-854D47F49E55}" srcId="{D329F6AA-F915-4F4B-B146-9CF76E55C775}" destId="{707B0094-6BCB-4625-85AB-A1174647FCCB}" srcOrd="0" destOrd="0" parTransId="{643E1D3D-F462-4B32-BA4B-E15B49B8E319}" sibTransId="{DC3B4657-331D-4269-9A20-8C7576092E1A}"/>
    <dgm:cxn modelId="{1E95D53D-151A-4720-B774-1F2408D4CAE8}" type="presOf" srcId="{D329F6AA-F915-4F4B-B146-9CF76E55C775}" destId="{1115A057-9E29-489F-84FA-BA59475FFDFA}" srcOrd="0" destOrd="0" presId="urn:microsoft.com/office/officeart/2005/8/layout/hierarchy1"/>
    <dgm:cxn modelId="{1ACCCC9A-D4C7-4A7C-80F6-B9DF40BF2A09}" srcId="{D329F6AA-F915-4F4B-B146-9CF76E55C775}" destId="{BAC2B11C-E0DD-4028-A9AE-D8AB73FC63AD}" srcOrd="1" destOrd="0" parTransId="{E568F1CA-86B7-44A1-967C-1DA4031DBBB7}" sibTransId="{45E9A1FA-1273-4ABB-A8A9-3A436A8CA159}"/>
    <dgm:cxn modelId="{A2345AE2-7AFB-45CF-A1C3-E553B529F369}" type="presOf" srcId="{707B0094-6BCB-4625-85AB-A1174647FCCB}" destId="{BCD8C055-73B2-405B-9442-15071677A42B}" srcOrd="0" destOrd="0" presId="urn:microsoft.com/office/officeart/2005/8/layout/hierarchy1"/>
    <dgm:cxn modelId="{2AD911E7-E98F-465C-909F-586D1AA19EA3}" type="presOf" srcId="{BAC2B11C-E0DD-4028-A9AE-D8AB73FC63AD}" destId="{7B01D84F-38B3-41C5-8485-8C50D2F2B6B7}" srcOrd="0" destOrd="0" presId="urn:microsoft.com/office/officeart/2005/8/layout/hierarchy1"/>
    <dgm:cxn modelId="{71CE677A-0C58-48BB-ABEA-78F6969F8617}" type="presParOf" srcId="{1115A057-9E29-489F-84FA-BA59475FFDFA}" destId="{C8AB0CC7-A757-4D2D-A282-092CD38A49C8}" srcOrd="0" destOrd="0" presId="urn:microsoft.com/office/officeart/2005/8/layout/hierarchy1"/>
    <dgm:cxn modelId="{F523970D-2FBE-4742-97EF-9DA6B36E3935}" type="presParOf" srcId="{C8AB0CC7-A757-4D2D-A282-092CD38A49C8}" destId="{A66603FD-03E4-4470-8ADB-431ED40F18F6}" srcOrd="0" destOrd="0" presId="urn:microsoft.com/office/officeart/2005/8/layout/hierarchy1"/>
    <dgm:cxn modelId="{215FE73F-9CEE-42FF-A2A1-1B40451705CD}" type="presParOf" srcId="{A66603FD-03E4-4470-8ADB-431ED40F18F6}" destId="{AE239F41-0183-4DE7-B9E3-08FED9F684BC}" srcOrd="0" destOrd="0" presId="urn:microsoft.com/office/officeart/2005/8/layout/hierarchy1"/>
    <dgm:cxn modelId="{D62E9845-A79C-4E6E-A8CE-1461FFA1CDB5}" type="presParOf" srcId="{A66603FD-03E4-4470-8ADB-431ED40F18F6}" destId="{BCD8C055-73B2-405B-9442-15071677A42B}" srcOrd="1" destOrd="0" presId="urn:microsoft.com/office/officeart/2005/8/layout/hierarchy1"/>
    <dgm:cxn modelId="{205DCF35-D556-4837-941F-59E63D391E88}" type="presParOf" srcId="{C8AB0CC7-A757-4D2D-A282-092CD38A49C8}" destId="{D87C3018-FEDE-462E-BB5D-9403696D05D0}" srcOrd="1" destOrd="0" presId="urn:microsoft.com/office/officeart/2005/8/layout/hierarchy1"/>
    <dgm:cxn modelId="{240A272F-B4C7-473F-BEE7-397BB937A844}" type="presParOf" srcId="{1115A057-9E29-489F-84FA-BA59475FFDFA}" destId="{555C7137-C2DE-4FD8-AE69-86C0FED11077}" srcOrd="1" destOrd="0" presId="urn:microsoft.com/office/officeart/2005/8/layout/hierarchy1"/>
    <dgm:cxn modelId="{6C997454-B627-49D8-9C3D-F975F0085A2E}" type="presParOf" srcId="{555C7137-C2DE-4FD8-AE69-86C0FED11077}" destId="{656EB964-EEBF-4D6D-B8AF-BB59E3906EF8}" srcOrd="0" destOrd="0" presId="urn:microsoft.com/office/officeart/2005/8/layout/hierarchy1"/>
    <dgm:cxn modelId="{132B05DC-BD76-4263-B6B1-1825B91F6748}" type="presParOf" srcId="{656EB964-EEBF-4D6D-B8AF-BB59E3906EF8}" destId="{52B7C796-4282-4081-83EB-916ABE3542A9}" srcOrd="0" destOrd="0" presId="urn:microsoft.com/office/officeart/2005/8/layout/hierarchy1"/>
    <dgm:cxn modelId="{A393D73A-BE2E-4974-A0F1-C902637F4DF4}" type="presParOf" srcId="{656EB964-EEBF-4D6D-B8AF-BB59E3906EF8}" destId="{7B01D84F-38B3-41C5-8485-8C50D2F2B6B7}" srcOrd="1" destOrd="0" presId="urn:microsoft.com/office/officeart/2005/8/layout/hierarchy1"/>
    <dgm:cxn modelId="{513B94FE-5787-49C2-89FC-3D150CD7F86F}" type="presParOf" srcId="{555C7137-C2DE-4FD8-AE69-86C0FED11077}" destId="{C96E4769-4B3E-4FA3-A250-A47DDA89C640}"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D8A15142-FDCE-4ADD-B626-35E72944BE71}"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CCBAE520-2611-4374-8275-0E4A9AEE326E}">
      <dgm:prSet/>
      <dgm:spPr/>
      <dgm:t>
        <a:bodyPr/>
        <a:lstStyle/>
        <a:p>
          <a:r>
            <a:rPr lang="vi-VN"/>
            <a:t>Là cầu nối giữa người nói với người nghe.</a:t>
          </a:r>
          <a:endParaRPr lang="en-US"/>
        </a:p>
      </dgm:t>
    </dgm:pt>
    <dgm:pt modelId="{F81FBFA1-1CA6-456E-914D-B3FF0157ED46}" type="parTrans" cxnId="{10E3D814-7124-4A3E-B17A-DAA7C6F762E3}">
      <dgm:prSet/>
      <dgm:spPr/>
      <dgm:t>
        <a:bodyPr/>
        <a:lstStyle/>
        <a:p>
          <a:endParaRPr lang="en-US"/>
        </a:p>
      </dgm:t>
    </dgm:pt>
    <dgm:pt modelId="{59CD25F1-56B0-4FCA-9CEC-36ACD90FADD3}" type="sibTrans" cxnId="{10E3D814-7124-4A3E-B17A-DAA7C6F762E3}">
      <dgm:prSet/>
      <dgm:spPr/>
      <dgm:t>
        <a:bodyPr/>
        <a:lstStyle/>
        <a:p>
          <a:endParaRPr lang="en-US"/>
        </a:p>
      </dgm:t>
    </dgm:pt>
    <dgm:pt modelId="{EB95D13F-8225-45D7-92E8-A5C3E10492D0}">
      <dgm:prSet/>
      <dgm:spPr/>
      <dgm:t>
        <a:bodyPr/>
        <a:lstStyle/>
        <a:p>
          <a:r>
            <a:rPr lang="vi-VN"/>
            <a:t>Trong công sở nếu có được kỹ năng giao tiếp tốt mọi quan hệ với bạn bè,</a:t>
          </a:r>
          <a:r>
            <a:rPr lang="en-US"/>
            <a:t> </a:t>
          </a:r>
          <a:r>
            <a:rPr lang="vi-VN"/>
            <a:t>đồng nghiệp trở nên gần gũi hơn.</a:t>
          </a:r>
          <a:endParaRPr lang="en-US"/>
        </a:p>
      </dgm:t>
    </dgm:pt>
    <dgm:pt modelId="{2BA69373-699C-4C63-BE04-7B5379017E53}" type="parTrans" cxnId="{0EA11E30-6B9A-47F1-B851-F4A5EBEF95B2}">
      <dgm:prSet/>
      <dgm:spPr/>
      <dgm:t>
        <a:bodyPr/>
        <a:lstStyle/>
        <a:p>
          <a:endParaRPr lang="en-US"/>
        </a:p>
      </dgm:t>
    </dgm:pt>
    <dgm:pt modelId="{39B90107-F5EA-46D6-981D-231921BD7923}" type="sibTrans" cxnId="{0EA11E30-6B9A-47F1-B851-F4A5EBEF95B2}">
      <dgm:prSet/>
      <dgm:spPr/>
      <dgm:t>
        <a:bodyPr/>
        <a:lstStyle/>
        <a:p>
          <a:endParaRPr lang="en-US"/>
        </a:p>
      </dgm:t>
    </dgm:pt>
    <dgm:pt modelId="{D0BFA1E2-B6E8-4C88-B6D0-B050FAEFA8EB}">
      <dgm:prSet/>
      <dgm:spPr/>
      <dgm:t>
        <a:bodyPr/>
        <a:lstStyle/>
        <a:p>
          <a:r>
            <a:rPr lang="vi-VN"/>
            <a:t>Người làm kinh doanh luôn cần một kỹ năng giao tiếp tốt để mở rộng quan hệ</a:t>
          </a:r>
          <a:r>
            <a:rPr lang="en-US"/>
            <a:t> </a:t>
          </a:r>
          <a:r>
            <a:rPr lang="vi-VN"/>
            <a:t>khách hàng, đối tác.</a:t>
          </a:r>
          <a:endParaRPr lang="en-US"/>
        </a:p>
      </dgm:t>
    </dgm:pt>
    <dgm:pt modelId="{7807B0B0-32DA-4A50-8729-8C2EC27B2A6B}" type="parTrans" cxnId="{92AF401F-905A-4B0E-81F4-B2122A73880E}">
      <dgm:prSet/>
      <dgm:spPr/>
      <dgm:t>
        <a:bodyPr/>
        <a:lstStyle/>
        <a:p>
          <a:endParaRPr lang="en-US"/>
        </a:p>
      </dgm:t>
    </dgm:pt>
    <dgm:pt modelId="{6C82943A-B9FC-4F90-B4E5-7286368F3376}" type="sibTrans" cxnId="{92AF401F-905A-4B0E-81F4-B2122A73880E}">
      <dgm:prSet/>
      <dgm:spPr/>
      <dgm:t>
        <a:bodyPr/>
        <a:lstStyle/>
        <a:p>
          <a:endParaRPr lang="en-US"/>
        </a:p>
      </dgm:t>
    </dgm:pt>
    <dgm:pt modelId="{6D5FD6E6-D741-4B08-B90C-D61732457D0E}" type="pres">
      <dgm:prSet presAssocID="{D8A15142-FDCE-4ADD-B626-35E72944BE71}" presName="linear" presStyleCnt="0">
        <dgm:presLayoutVars>
          <dgm:animLvl val="lvl"/>
          <dgm:resizeHandles val="exact"/>
        </dgm:presLayoutVars>
      </dgm:prSet>
      <dgm:spPr/>
    </dgm:pt>
    <dgm:pt modelId="{8C035682-CD37-4C8A-A001-F80456CEFBEE}" type="pres">
      <dgm:prSet presAssocID="{CCBAE520-2611-4374-8275-0E4A9AEE326E}" presName="parentText" presStyleLbl="node1" presStyleIdx="0" presStyleCnt="3">
        <dgm:presLayoutVars>
          <dgm:chMax val="0"/>
          <dgm:bulletEnabled val="1"/>
        </dgm:presLayoutVars>
      </dgm:prSet>
      <dgm:spPr/>
    </dgm:pt>
    <dgm:pt modelId="{46B14326-22BB-424D-987A-E5D6C54F0D67}" type="pres">
      <dgm:prSet presAssocID="{59CD25F1-56B0-4FCA-9CEC-36ACD90FADD3}" presName="spacer" presStyleCnt="0"/>
      <dgm:spPr/>
    </dgm:pt>
    <dgm:pt modelId="{8CF077EF-6A7C-4BF1-BD65-026535347D9F}" type="pres">
      <dgm:prSet presAssocID="{EB95D13F-8225-45D7-92E8-A5C3E10492D0}" presName="parentText" presStyleLbl="node1" presStyleIdx="1" presStyleCnt="3">
        <dgm:presLayoutVars>
          <dgm:chMax val="0"/>
          <dgm:bulletEnabled val="1"/>
        </dgm:presLayoutVars>
      </dgm:prSet>
      <dgm:spPr/>
    </dgm:pt>
    <dgm:pt modelId="{EA1C953F-C858-4E97-AFD9-515199394E9C}" type="pres">
      <dgm:prSet presAssocID="{39B90107-F5EA-46D6-981D-231921BD7923}" presName="spacer" presStyleCnt="0"/>
      <dgm:spPr/>
    </dgm:pt>
    <dgm:pt modelId="{D33D31FB-5E07-44AC-AE1C-164372F777F0}" type="pres">
      <dgm:prSet presAssocID="{D0BFA1E2-B6E8-4C88-B6D0-B050FAEFA8EB}" presName="parentText" presStyleLbl="node1" presStyleIdx="2" presStyleCnt="3">
        <dgm:presLayoutVars>
          <dgm:chMax val="0"/>
          <dgm:bulletEnabled val="1"/>
        </dgm:presLayoutVars>
      </dgm:prSet>
      <dgm:spPr/>
    </dgm:pt>
  </dgm:ptLst>
  <dgm:cxnLst>
    <dgm:cxn modelId="{10E3D814-7124-4A3E-B17A-DAA7C6F762E3}" srcId="{D8A15142-FDCE-4ADD-B626-35E72944BE71}" destId="{CCBAE520-2611-4374-8275-0E4A9AEE326E}" srcOrd="0" destOrd="0" parTransId="{F81FBFA1-1CA6-456E-914D-B3FF0157ED46}" sibTransId="{59CD25F1-56B0-4FCA-9CEC-36ACD90FADD3}"/>
    <dgm:cxn modelId="{92AF401F-905A-4B0E-81F4-B2122A73880E}" srcId="{D8A15142-FDCE-4ADD-B626-35E72944BE71}" destId="{D0BFA1E2-B6E8-4C88-B6D0-B050FAEFA8EB}" srcOrd="2" destOrd="0" parTransId="{7807B0B0-32DA-4A50-8729-8C2EC27B2A6B}" sibTransId="{6C82943A-B9FC-4F90-B4E5-7286368F3376}"/>
    <dgm:cxn modelId="{0EA11E30-6B9A-47F1-B851-F4A5EBEF95B2}" srcId="{D8A15142-FDCE-4ADD-B626-35E72944BE71}" destId="{EB95D13F-8225-45D7-92E8-A5C3E10492D0}" srcOrd="1" destOrd="0" parTransId="{2BA69373-699C-4C63-BE04-7B5379017E53}" sibTransId="{39B90107-F5EA-46D6-981D-231921BD7923}"/>
    <dgm:cxn modelId="{AEF5CC98-3A0F-4B48-BFCF-CC8AED715A55}" type="presOf" srcId="{CCBAE520-2611-4374-8275-0E4A9AEE326E}" destId="{8C035682-CD37-4C8A-A001-F80456CEFBEE}" srcOrd="0" destOrd="0" presId="urn:microsoft.com/office/officeart/2005/8/layout/vList2"/>
    <dgm:cxn modelId="{4F1629A7-24D0-4361-AFC0-2625635AF9B6}" type="presOf" srcId="{EB95D13F-8225-45D7-92E8-A5C3E10492D0}" destId="{8CF077EF-6A7C-4BF1-BD65-026535347D9F}" srcOrd="0" destOrd="0" presId="urn:microsoft.com/office/officeart/2005/8/layout/vList2"/>
    <dgm:cxn modelId="{C185C0EE-F0FB-4DB3-8C7B-100E2B4FE212}" type="presOf" srcId="{D0BFA1E2-B6E8-4C88-B6D0-B050FAEFA8EB}" destId="{D33D31FB-5E07-44AC-AE1C-164372F777F0}" srcOrd="0" destOrd="0" presId="urn:microsoft.com/office/officeart/2005/8/layout/vList2"/>
    <dgm:cxn modelId="{9531A8FF-106A-44BE-8A71-C396A800F125}" type="presOf" srcId="{D8A15142-FDCE-4ADD-B626-35E72944BE71}" destId="{6D5FD6E6-D741-4B08-B90C-D61732457D0E}" srcOrd="0" destOrd="0" presId="urn:microsoft.com/office/officeart/2005/8/layout/vList2"/>
    <dgm:cxn modelId="{417F81B0-092F-44C0-A5CB-F17A102A1B48}" type="presParOf" srcId="{6D5FD6E6-D741-4B08-B90C-D61732457D0E}" destId="{8C035682-CD37-4C8A-A001-F80456CEFBEE}" srcOrd="0" destOrd="0" presId="urn:microsoft.com/office/officeart/2005/8/layout/vList2"/>
    <dgm:cxn modelId="{07EC5ABD-F22F-42F6-B155-136EA7804825}" type="presParOf" srcId="{6D5FD6E6-D741-4B08-B90C-D61732457D0E}" destId="{46B14326-22BB-424D-987A-E5D6C54F0D67}" srcOrd="1" destOrd="0" presId="urn:microsoft.com/office/officeart/2005/8/layout/vList2"/>
    <dgm:cxn modelId="{4D4AF912-F654-4716-93CE-E6DE11C5837B}" type="presParOf" srcId="{6D5FD6E6-D741-4B08-B90C-D61732457D0E}" destId="{8CF077EF-6A7C-4BF1-BD65-026535347D9F}" srcOrd="2" destOrd="0" presId="urn:microsoft.com/office/officeart/2005/8/layout/vList2"/>
    <dgm:cxn modelId="{0C86AFF7-D84C-4A00-854C-ABF8FD7B6915}" type="presParOf" srcId="{6D5FD6E6-D741-4B08-B90C-D61732457D0E}" destId="{EA1C953F-C858-4E97-AFD9-515199394E9C}" srcOrd="3" destOrd="0" presId="urn:microsoft.com/office/officeart/2005/8/layout/vList2"/>
    <dgm:cxn modelId="{FF56C1BC-90B6-40D8-9077-92BF2E937EA1}" type="presParOf" srcId="{6D5FD6E6-D741-4B08-B90C-D61732457D0E}" destId="{D33D31FB-5E07-44AC-AE1C-164372F777F0}"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2112996D-D86B-459B-A4E6-C37209EA6E8E}"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7B86C582-B124-4387-A241-90DB4429EEAD}">
      <dgm:prSet/>
      <dgm:spPr/>
      <dgm:t>
        <a:bodyPr/>
        <a:lstStyle/>
        <a:p>
          <a:r>
            <a:rPr lang="vi-VN" b="1" dirty="0"/>
            <a:t>Ân cần: </a:t>
          </a:r>
          <a:r>
            <a:rPr lang="vi-VN" dirty="0"/>
            <a:t>Trong giao tiếp tránh tỏ ra thờ ơ, lạnh nhạt hoặc có vẻ mặt khó đăm</a:t>
          </a:r>
          <a:r>
            <a:rPr lang="en-US" dirty="0"/>
            <a:t> </a:t>
          </a:r>
          <a:r>
            <a:rPr lang="vi-VN" dirty="0"/>
            <a:t>đăm, bực tức. Luôn cần thể hiện sự quan tâm và tôn trọng đối tượng giao tiếp;</a:t>
          </a:r>
          <a:endParaRPr lang="en-US" dirty="0"/>
        </a:p>
      </dgm:t>
    </dgm:pt>
    <dgm:pt modelId="{BA82728C-E7A0-47E5-B7E2-0F6098AAEAFE}" type="parTrans" cxnId="{846D7B61-6B52-409B-9993-786012030FED}">
      <dgm:prSet/>
      <dgm:spPr/>
      <dgm:t>
        <a:bodyPr/>
        <a:lstStyle/>
        <a:p>
          <a:endParaRPr lang="en-US"/>
        </a:p>
      </dgm:t>
    </dgm:pt>
    <dgm:pt modelId="{B7DA60E6-E945-4FFE-93DE-9E122A3FFF85}" type="sibTrans" cxnId="{846D7B61-6B52-409B-9993-786012030FED}">
      <dgm:prSet/>
      <dgm:spPr/>
      <dgm:t>
        <a:bodyPr/>
        <a:lstStyle/>
        <a:p>
          <a:endParaRPr lang="en-US"/>
        </a:p>
      </dgm:t>
    </dgm:pt>
    <dgm:pt modelId="{557147CB-957B-4A46-B4F3-FA9DB6AD8896}">
      <dgm:prSet/>
      <dgm:spPr/>
      <dgm:t>
        <a:bodyPr/>
        <a:lstStyle/>
        <a:p>
          <a:r>
            <a:rPr lang="en-US" b="1" dirty="0"/>
            <a:t>Ngay </a:t>
          </a:r>
          <a:r>
            <a:rPr lang="en-US" b="1" dirty="0" err="1"/>
            <a:t>ngắn</a:t>
          </a:r>
          <a:r>
            <a:rPr lang="en-US" b="1" dirty="0"/>
            <a:t>: </a:t>
          </a:r>
          <a:r>
            <a:rPr lang="en-US" dirty="0"/>
            <a:t>Trang </a:t>
          </a:r>
          <a:r>
            <a:rPr lang="en-US" dirty="0" err="1"/>
            <a:t>phục</a:t>
          </a:r>
          <a:r>
            <a:rPr lang="en-US" dirty="0"/>
            <a:t> hợp </a:t>
          </a:r>
          <a:r>
            <a:rPr lang="en-US" dirty="0" err="1"/>
            <a:t>cách</a:t>
          </a:r>
          <a:r>
            <a:rPr lang="en-US" dirty="0"/>
            <a:t>, không </a:t>
          </a:r>
          <a:r>
            <a:rPr lang="en-US" dirty="0" err="1"/>
            <a:t>tuỳ</a:t>
          </a:r>
          <a:r>
            <a:rPr lang="en-US" dirty="0"/>
            <a:t> </a:t>
          </a:r>
          <a:r>
            <a:rPr lang="en-US" dirty="0" err="1"/>
            <a:t>tiện</a:t>
          </a:r>
          <a:r>
            <a:rPr lang="en-US" dirty="0"/>
            <a:t>, </a:t>
          </a:r>
          <a:r>
            <a:rPr lang="en-US" dirty="0" err="1"/>
            <a:t>luộm</a:t>
          </a:r>
          <a:r>
            <a:rPr lang="en-US" dirty="0"/>
            <a:t> </a:t>
          </a:r>
          <a:r>
            <a:rPr lang="en-US" dirty="0" err="1"/>
            <a:t>thuộm</a:t>
          </a:r>
          <a:r>
            <a:rPr lang="en-US" dirty="0"/>
            <a:t>; </a:t>
          </a:r>
          <a:r>
            <a:rPr lang="en-US" dirty="0" err="1"/>
            <a:t>tác</a:t>
          </a:r>
          <a:r>
            <a:rPr lang="en-US" dirty="0"/>
            <a:t> phong không </a:t>
          </a:r>
          <a:r>
            <a:rPr lang="en-US" dirty="0" err="1"/>
            <a:t>tỏ</a:t>
          </a:r>
          <a:r>
            <a:rPr lang="en-US" dirty="0"/>
            <a:t> ra </a:t>
          </a:r>
          <a:r>
            <a:rPr lang="en-US" dirty="0" err="1"/>
            <a:t>trễ</a:t>
          </a:r>
          <a:r>
            <a:rPr lang="en-US" dirty="0"/>
            <a:t> </a:t>
          </a:r>
          <a:r>
            <a:rPr lang="en-US" dirty="0" err="1"/>
            <a:t>nải</a:t>
          </a:r>
          <a:r>
            <a:rPr lang="en-US" dirty="0"/>
            <a:t>, </a:t>
          </a:r>
          <a:r>
            <a:rPr lang="en-US" dirty="0" err="1"/>
            <a:t>dặt</a:t>
          </a:r>
          <a:r>
            <a:rPr lang="en-US" dirty="0"/>
            <a:t> </a:t>
          </a:r>
          <a:r>
            <a:rPr lang="en-US" dirty="0" err="1"/>
            <a:t>dẹo</a:t>
          </a:r>
          <a:r>
            <a:rPr lang="en-US" dirty="0"/>
            <a:t>.</a:t>
          </a:r>
        </a:p>
      </dgm:t>
    </dgm:pt>
    <dgm:pt modelId="{C27F6F95-6AF2-4B1B-A384-45D234379404}" type="parTrans" cxnId="{07DF0E15-71BE-43B6-9D49-76110377DD17}">
      <dgm:prSet/>
      <dgm:spPr/>
      <dgm:t>
        <a:bodyPr/>
        <a:lstStyle/>
        <a:p>
          <a:endParaRPr lang="en-US"/>
        </a:p>
      </dgm:t>
    </dgm:pt>
    <dgm:pt modelId="{20CF2E54-EBA2-4E89-AE2D-5B16A49176DF}" type="sibTrans" cxnId="{07DF0E15-71BE-43B6-9D49-76110377DD17}">
      <dgm:prSet/>
      <dgm:spPr/>
      <dgm:t>
        <a:bodyPr/>
        <a:lstStyle/>
        <a:p>
          <a:endParaRPr lang="en-US"/>
        </a:p>
      </dgm:t>
    </dgm:pt>
    <dgm:pt modelId="{BB367D3B-3A58-4486-AAC4-C05D438376D9}">
      <dgm:prSet/>
      <dgm:spPr/>
      <dgm:t>
        <a:bodyPr/>
        <a:lstStyle/>
        <a:p>
          <a:r>
            <a:rPr lang="vi-VN" b="1" dirty="0"/>
            <a:t>Chuyên chú: </a:t>
          </a:r>
          <a:r>
            <a:rPr lang="vi-VN" dirty="0"/>
            <a:t>Không làm việc riêng trong khi giao tiếp, nhất là chị em phụ nữ</a:t>
          </a:r>
          <a:r>
            <a:rPr lang="en-US" dirty="0"/>
            <a:t> </a:t>
          </a:r>
          <a:r>
            <a:rPr lang="vi-VN" dirty="0"/>
            <a:t>thường hay cắt móng tay, móng chân, kẻ lông mày, tô son, đánh phấn.</a:t>
          </a:r>
          <a:endParaRPr lang="en-US" dirty="0"/>
        </a:p>
      </dgm:t>
    </dgm:pt>
    <dgm:pt modelId="{C6C1BB21-4E43-4FFC-B6C5-93040A8F2022}" type="parTrans" cxnId="{DAD1C6A7-EE5F-48F3-AEDD-675B0257EE0C}">
      <dgm:prSet/>
      <dgm:spPr/>
      <dgm:t>
        <a:bodyPr/>
        <a:lstStyle/>
        <a:p>
          <a:endParaRPr lang="en-US"/>
        </a:p>
      </dgm:t>
    </dgm:pt>
    <dgm:pt modelId="{B7F67335-1AA9-4E08-A321-9D22C1869156}" type="sibTrans" cxnId="{DAD1C6A7-EE5F-48F3-AEDD-675B0257EE0C}">
      <dgm:prSet/>
      <dgm:spPr/>
      <dgm:t>
        <a:bodyPr/>
        <a:lstStyle/>
        <a:p>
          <a:endParaRPr lang="en-US"/>
        </a:p>
      </dgm:t>
    </dgm:pt>
    <dgm:pt modelId="{C85B560C-40D1-4073-904E-8EF949A17705}" type="pres">
      <dgm:prSet presAssocID="{2112996D-D86B-459B-A4E6-C37209EA6E8E}" presName="linear" presStyleCnt="0">
        <dgm:presLayoutVars>
          <dgm:animLvl val="lvl"/>
          <dgm:resizeHandles val="exact"/>
        </dgm:presLayoutVars>
      </dgm:prSet>
      <dgm:spPr/>
    </dgm:pt>
    <dgm:pt modelId="{45A17F81-C0C8-4061-BBF0-5BA505C960BF}" type="pres">
      <dgm:prSet presAssocID="{7B86C582-B124-4387-A241-90DB4429EEAD}" presName="parentText" presStyleLbl="node1" presStyleIdx="0" presStyleCnt="3">
        <dgm:presLayoutVars>
          <dgm:chMax val="0"/>
          <dgm:bulletEnabled val="1"/>
        </dgm:presLayoutVars>
      </dgm:prSet>
      <dgm:spPr/>
    </dgm:pt>
    <dgm:pt modelId="{C769E6E7-B016-4F4C-82D0-525790FA1C31}" type="pres">
      <dgm:prSet presAssocID="{B7DA60E6-E945-4FFE-93DE-9E122A3FFF85}" presName="spacer" presStyleCnt="0"/>
      <dgm:spPr/>
    </dgm:pt>
    <dgm:pt modelId="{B564B263-D60B-46B1-8BBF-DA7ADCD6EE88}" type="pres">
      <dgm:prSet presAssocID="{557147CB-957B-4A46-B4F3-FA9DB6AD8896}" presName="parentText" presStyleLbl="node1" presStyleIdx="1" presStyleCnt="3">
        <dgm:presLayoutVars>
          <dgm:chMax val="0"/>
          <dgm:bulletEnabled val="1"/>
        </dgm:presLayoutVars>
      </dgm:prSet>
      <dgm:spPr/>
    </dgm:pt>
    <dgm:pt modelId="{FF39C9B5-38C8-4973-97A7-B5693DE7D21E}" type="pres">
      <dgm:prSet presAssocID="{20CF2E54-EBA2-4E89-AE2D-5B16A49176DF}" presName="spacer" presStyleCnt="0"/>
      <dgm:spPr/>
    </dgm:pt>
    <dgm:pt modelId="{B6A5A914-E6BC-452D-842F-64A981E2BBBC}" type="pres">
      <dgm:prSet presAssocID="{BB367D3B-3A58-4486-AAC4-C05D438376D9}" presName="parentText" presStyleLbl="node1" presStyleIdx="2" presStyleCnt="3">
        <dgm:presLayoutVars>
          <dgm:chMax val="0"/>
          <dgm:bulletEnabled val="1"/>
        </dgm:presLayoutVars>
      </dgm:prSet>
      <dgm:spPr/>
    </dgm:pt>
  </dgm:ptLst>
  <dgm:cxnLst>
    <dgm:cxn modelId="{07DF0E15-71BE-43B6-9D49-76110377DD17}" srcId="{2112996D-D86B-459B-A4E6-C37209EA6E8E}" destId="{557147CB-957B-4A46-B4F3-FA9DB6AD8896}" srcOrd="1" destOrd="0" parTransId="{C27F6F95-6AF2-4B1B-A384-45D234379404}" sibTransId="{20CF2E54-EBA2-4E89-AE2D-5B16A49176DF}"/>
    <dgm:cxn modelId="{8CE81228-2E80-4C9D-8AFA-E938304C261E}" type="presOf" srcId="{BB367D3B-3A58-4486-AAC4-C05D438376D9}" destId="{B6A5A914-E6BC-452D-842F-64A981E2BBBC}" srcOrd="0" destOrd="0" presId="urn:microsoft.com/office/officeart/2005/8/layout/vList2"/>
    <dgm:cxn modelId="{846D7B61-6B52-409B-9993-786012030FED}" srcId="{2112996D-D86B-459B-A4E6-C37209EA6E8E}" destId="{7B86C582-B124-4387-A241-90DB4429EEAD}" srcOrd="0" destOrd="0" parTransId="{BA82728C-E7A0-47E5-B7E2-0F6098AAEAFE}" sibTransId="{B7DA60E6-E945-4FFE-93DE-9E122A3FFF85}"/>
    <dgm:cxn modelId="{120AF857-64AD-47AA-8D87-AC0C47C6000B}" type="presOf" srcId="{7B86C582-B124-4387-A241-90DB4429EEAD}" destId="{45A17F81-C0C8-4061-BBF0-5BA505C960BF}" srcOrd="0" destOrd="0" presId="urn:microsoft.com/office/officeart/2005/8/layout/vList2"/>
    <dgm:cxn modelId="{DAD1C6A7-EE5F-48F3-AEDD-675B0257EE0C}" srcId="{2112996D-D86B-459B-A4E6-C37209EA6E8E}" destId="{BB367D3B-3A58-4486-AAC4-C05D438376D9}" srcOrd="2" destOrd="0" parTransId="{C6C1BB21-4E43-4FFC-B6C5-93040A8F2022}" sibTransId="{B7F67335-1AA9-4E08-A321-9D22C1869156}"/>
    <dgm:cxn modelId="{CE473AB5-E210-4DE1-8AE3-824A80293AF5}" type="presOf" srcId="{557147CB-957B-4A46-B4F3-FA9DB6AD8896}" destId="{B564B263-D60B-46B1-8BBF-DA7ADCD6EE88}" srcOrd="0" destOrd="0" presId="urn:microsoft.com/office/officeart/2005/8/layout/vList2"/>
    <dgm:cxn modelId="{80BD56FF-EAF7-42DC-8955-82A690DE50CE}" type="presOf" srcId="{2112996D-D86B-459B-A4E6-C37209EA6E8E}" destId="{C85B560C-40D1-4073-904E-8EF949A17705}" srcOrd="0" destOrd="0" presId="urn:microsoft.com/office/officeart/2005/8/layout/vList2"/>
    <dgm:cxn modelId="{25782AAA-66D6-4796-9604-9E8886235E19}" type="presParOf" srcId="{C85B560C-40D1-4073-904E-8EF949A17705}" destId="{45A17F81-C0C8-4061-BBF0-5BA505C960BF}" srcOrd="0" destOrd="0" presId="urn:microsoft.com/office/officeart/2005/8/layout/vList2"/>
    <dgm:cxn modelId="{E1E802FD-C44C-41CD-A682-2BA6963FD56A}" type="presParOf" srcId="{C85B560C-40D1-4073-904E-8EF949A17705}" destId="{C769E6E7-B016-4F4C-82D0-525790FA1C31}" srcOrd="1" destOrd="0" presId="urn:microsoft.com/office/officeart/2005/8/layout/vList2"/>
    <dgm:cxn modelId="{7B2FF528-4563-4085-95A0-A511EB688883}" type="presParOf" srcId="{C85B560C-40D1-4073-904E-8EF949A17705}" destId="{B564B263-D60B-46B1-8BBF-DA7ADCD6EE88}" srcOrd="2" destOrd="0" presId="urn:microsoft.com/office/officeart/2005/8/layout/vList2"/>
    <dgm:cxn modelId="{345A0EBF-BAEE-4EE6-88F8-1A64F732DD14}" type="presParOf" srcId="{C85B560C-40D1-4073-904E-8EF949A17705}" destId="{FF39C9B5-38C8-4973-97A7-B5693DE7D21E}" srcOrd="3" destOrd="0" presId="urn:microsoft.com/office/officeart/2005/8/layout/vList2"/>
    <dgm:cxn modelId="{CD3C4244-83F3-4063-93EE-6406CB3D2A3F}" type="presParOf" srcId="{C85B560C-40D1-4073-904E-8EF949A17705}" destId="{B6A5A914-E6BC-452D-842F-64A981E2BBBC}"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5AC755AE-6CD3-48F9-89DD-A50948580004}"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EF9E2C4A-02EB-47B3-AC53-09C61AA438DD}">
      <dgm:prSet/>
      <dgm:spPr/>
      <dgm:t>
        <a:bodyPr/>
        <a:lstStyle/>
        <a:p>
          <a:r>
            <a:rPr lang="en-US" b="1" dirty="0" err="1"/>
            <a:t>Đĩnh</a:t>
          </a:r>
          <a:r>
            <a:rPr lang="en-US" b="1" dirty="0"/>
            <a:t> </a:t>
          </a:r>
          <a:r>
            <a:rPr lang="en-US" b="1" dirty="0" err="1"/>
            <a:t>đạc</a:t>
          </a:r>
          <a:r>
            <a:rPr lang="en-US" b="1" dirty="0"/>
            <a:t>: </a:t>
          </a:r>
          <a:r>
            <a:rPr lang="en-US" dirty="0"/>
            <a:t>Không </a:t>
          </a:r>
          <a:r>
            <a:rPr lang="en-US" dirty="0" err="1"/>
            <a:t>trả</a:t>
          </a:r>
          <a:r>
            <a:rPr lang="en-US" dirty="0"/>
            <a:t> </a:t>
          </a:r>
          <a:r>
            <a:rPr lang="en-US" dirty="0" err="1"/>
            <a:t>lời</a:t>
          </a:r>
          <a:r>
            <a:rPr lang="en-US" dirty="0"/>
            <a:t> </a:t>
          </a:r>
          <a:r>
            <a:rPr lang="en-US" dirty="0" err="1"/>
            <a:t>thủng</a:t>
          </a:r>
          <a:r>
            <a:rPr lang="en-US" dirty="0"/>
            <a:t> </a:t>
          </a:r>
          <a:r>
            <a:rPr lang="en-US" dirty="0" err="1"/>
            <a:t>thẳng</a:t>
          </a:r>
          <a:r>
            <a:rPr lang="en-US" dirty="0"/>
            <a:t>, </a:t>
          </a:r>
          <a:r>
            <a:rPr lang="en-US" dirty="0" err="1"/>
            <a:t>hỏi</a:t>
          </a:r>
          <a:r>
            <a:rPr lang="en-US" dirty="0"/>
            <a:t> </a:t>
          </a:r>
          <a:r>
            <a:rPr lang="en-US" dirty="0" err="1"/>
            <a:t>câu</a:t>
          </a:r>
          <a:r>
            <a:rPr lang="en-US" dirty="0"/>
            <a:t> </a:t>
          </a:r>
          <a:r>
            <a:rPr lang="en-US" dirty="0" err="1"/>
            <a:t>nào</a:t>
          </a:r>
          <a:r>
            <a:rPr lang="en-US" dirty="0"/>
            <a:t> </a:t>
          </a:r>
          <a:r>
            <a:rPr lang="en-US" dirty="0" err="1"/>
            <a:t>trả</a:t>
          </a:r>
          <a:r>
            <a:rPr lang="en-US" dirty="0"/>
            <a:t> </a:t>
          </a:r>
          <a:r>
            <a:rPr lang="en-US" dirty="0" err="1"/>
            <a:t>lời</a:t>
          </a:r>
          <a:r>
            <a:rPr lang="en-US" dirty="0"/>
            <a:t> </a:t>
          </a:r>
          <a:r>
            <a:rPr lang="en-US" dirty="0" err="1"/>
            <a:t>câu</a:t>
          </a:r>
          <a:r>
            <a:rPr lang="en-US" dirty="0"/>
            <a:t> </a:t>
          </a:r>
          <a:r>
            <a:rPr lang="en-US" dirty="0" err="1"/>
            <a:t>ấy</a:t>
          </a:r>
          <a:r>
            <a:rPr lang="en-US" dirty="0"/>
            <a:t>, </a:t>
          </a:r>
          <a:r>
            <a:rPr lang="en-US" dirty="0" err="1"/>
            <a:t>cách</a:t>
          </a:r>
          <a:r>
            <a:rPr lang="en-US" dirty="0"/>
            <a:t> </a:t>
          </a:r>
          <a:r>
            <a:rPr lang="en-US" dirty="0" err="1"/>
            <a:t>nói</a:t>
          </a:r>
          <a:r>
            <a:rPr lang="en-US" dirty="0"/>
            <a:t> </a:t>
          </a:r>
          <a:r>
            <a:rPr lang="en-US" dirty="0" err="1"/>
            <a:t>thiếu</a:t>
          </a:r>
          <a:r>
            <a:rPr lang="en-US" dirty="0"/>
            <a:t> </a:t>
          </a:r>
          <a:r>
            <a:rPr lang="en-US" dirty="0" err="1"/>
            <a:t>chủ</a:t>
          </a:r>
          <a:r>
            <a:rPr lang="en-US" dirty="0"/>
            <a:t> </a:t>
          </a:r>
          <a:r>
            <a:rPr lang="en-US" dirty="0" err="1"/>
            <a:t>ngữ</a:t>
          </a:r>
          <a:r>
            <a:rPr lang="en-US" dirty="0"/>
            <a:t>, </a:t>
          </a:r>
          <a:r>
            <a:rPr lang="en-US" dirty="0" err="1"/>
            <a:t>cộc</a:t>
          </a:r>
          <a:r>
            <a:rPr lang="en-US" dirty="0"/>
            <a:t> </a:t>
          </a:r>
          <a:r>
            <a:rPr lang="en-US" dirty="0" err="1"/>
            <a:t>lốc</a:t>
          </a:r>
          <a:r>
            <a:rPr lang="en-US" dirty="0"/>
            <a:t>, </a:t>
          </a:r>
          <a:r>
            <a:rPr lang="en-US" dirty="0" err="1"/>
            <a:t>nhát</a:t>
          </a:r>
          <a:r>
            <a:rPr lang="en-US" dirty="0"/>
            <a:t> </a:t>
          </a:r>
          <a:r>
            <a:rPr lang="en-US" dirty="0" err="1"/>
            <a:t>gừng</a:t>
          </a:r>
          <a:r>
            <a:rPr lang="en-US" dirty="0"/>
            <a:t>.</a:t>
          </a:r>
        </a:p>
      </dgm:t>
    </dgm:pt>
    <dgm:pt modelId="{16A25B85-5CB7-48A6-BA22-D058064D1F4C}" type="parTrans" cxnId="{DDFA3B74-BAE1-40C0-8F1D-0C1C046876F1}">
      <dgm:prSet/>
      <dgm:spPr/>
      <dgm:t>
        <a:bodyPr/>
        <a:lstStyle/>
        <a:p>
          <a:endParaRPr lang="en-US"/>
        </a:p>
      </dgm:t>
    </dgm:pt>
    <dgm:pt modelId="{6B7F24EE-2A57-422F-959E-22D12C14501F}" type="sibTrans" cxnId="{DDFA3B74-BAE1-40C0-8F1D-0C1C046876F1}">
      <dgm:prSet/>
      <dgm:spPr/>
      <dgm:t>
        <a:bodyPr/>
        <a:lstStyle/>
        <a:p>
          <a:endParaRPr lang="en-US"/>
        </a:p>
      </dgm:t>
    </dgm:pt>
    <dgm:pt modelId="{2590C60D-7C80-4C68-A33C-90FB53FFAC85}">
      <dgm:prSet/>
      <dgm:spPr/>
      <dgm:t>
        <a:bodyPr/>
        <a:lstStyle/>
        <a:p>
          <a:r>
            <a:rPr lang="vi-VN" b="1" dirty="0"/>
            <a:t>Đồng cảm: </a:t>
          </a:r>
          <a:r>
            <a:rPr lang="vi-VN" dirty="0"/>
            <a:t>Cần thể hiện cảm xúc đúng lúc, đúng chỗ, mắt luôn hướng về</a:t>
          </a:r>
          <a:r>
            <a:rPr lang="en-US" dirty="0"/>
            <a:t> </a:t>
          </a:r>
          <a:r>
            <a:rPr lang="vi-VN" dirty="0"/>
            <a:t>người đối thoại bày tỏ sự quan tâm, đồng cảm.</a:t>
          </a:r>
          <a:endParaRPr lang="en-US" dirty="0"/>
        </a:p>
      </dgm:t>
    </dgm:pt>
    <dgm:pt modelId="{0C9EB2D3-0A30-445E-BB20-91455853B4CF}" type="parTrans" cxnId="{3E55DD69-C90C-4E29-BFD4-D373A7863B52}">
      <dgm:prSet/>
      <dgm:spPr/>
      <dgm:t>
        <a:bodyPr/>
        <a:lstStyle/>
        <a:p>
          <a:endParaRPr lang="en-US"/>
        </a:p>
      </dgm:t>
    </dgm:pt>
    <dgm:pt modelId="{91B2BDB0-C235-4A6C-B58F-192077819CD7}" type="sibTrans" cxnId="{3E55DD69-C90C-4E29-BFD4-D373A7863B52}">
      <dgm:prSet/>
      <dgm:spPr/>
      <dgm:t>
        <a:bodyPr/>
        <a:lstStyle/>
        <a:p>
          <a:endParaRPr lang="en-US"/>
        </a:p>
      </dgm:t>
    </dgm:pt>
    <dgm:pt modelId="{ECEC3406-1E8F-417F-9871-756F3CD79E0E}">
      <dgm:prSet/>
      <dgm:spPr/>
      <dgm:t>
        <a:bodyPr/>
        <a:lstStyle/>
        <a:p>
          <a:r>
            <a:rPr lang="vi-VN" b="1" dirty="0"/>
            <a:t>Ôn hoà: </a:t>
          </a:r>
          <a:r>
            <a:rPr lang="vi-VN" dirty="0"/>
            <a:t>Tránh vung tay tuỳ tiện, đặc biệt là chỉ ngón tay về phía mặt đối</a:t>
          </a:r>
          <a:r>
            <a:rPr lang="en-US" dirty="0"/>
            <a:t> </a:t>
          </a:r>
          <a:r>
            <a:rPr lang="vi-VN" dirty="0"/>
            <a:t>tượng giao tiếp theo nhịp điệu của lời nói đanh thép của mình. Cần có thái độ ôn hoà.</a:t>
          </a:r>
          <a:endParaRPr lang="en-US" dirty="0"/>
        </a:p>
      </dgm:t>
    </dgm:pt>
    <dgm:pt modelId="{A009C3EA-B240-4E7E-902F-00B578083DF0}" type="parTrans" cxnId="{74DEFE20-4A3D-4073-8B53-016DDA090E38}">
      <dgm:prSet/>
      <dgm:spPr/>
      <dgm:t>
        <a:bodyPr/>
        <a:lstStyle/>
        <a:p>
          <a:endParaRPr lang="en-US"/>
        </a:p>
      </dgm:t>
    </dgm:pt>
    <dgm:pt modelId="{8119F9A8-2A33-42FA-B391-AEC30C50453A}" type="sibTrans" cxnId="{74DEFE20-4A3D-4073-8B53-016DDA090E38}">
      <dgm:prSet/>
      <dgm:spPr/>
      <dgm:t>
        <a:bodyPr/>
        <a:lstStyle/>
        <a:p>
          <a:endParaRPr lang="en-US"/>
        </a:p>
      </dgm:t>
    </dgm:pt>
    <dgm:pt modelId="{131F414A-2D6C-43D1-83A6-08B3B417B6A1}" type="pres">
      <dgm:prSet presAssocID="{5AC755AE-6CD3-48F9-89DD-A50948580004}" presName="linear" presStyleCnt="0">
        <dgm:presLayoutVars>
          <dgm:animLvl val="lvl"/>
          <dgm:resizeHandles val="exact"/>
        </dgm:presLayoutVars>
      </dgm:prSet>
      <dgm:spPr/>
    </dgm:pt>
    <dgm:pt modelId="{0A758CE3-7C35-49D2-A1D3-DD1D21A35F14}" type="pres">
      <dgm:prSet presAssocID="{EF9E2C4A-02EB-47B3-AC53-09C61AA438DD}" presName="parentText" presStyleLbl="node1" presStyleIdx="0" presStyleCnt="3">
        <dgm:presLayoutVars>
          <dgm:chMax val="0"/>
          <dgm:bulletEnabled val="1"/>
        </dgm:presLayoutVars>
      </dgm:prSet>
      <dgm:spPr/>
    </dgm:pt>
    <dgm:pt modelId="{F589AF6B-2DA9-4DF7-83B7-FD98935C0702}" type="pres">
      <dgm:prSet presAssocID="{6B7F24EE-2A57-422F-959E-22D12C14501F}" presName="spacer" presStyleCnt="0"/>
      <dgm:spPr/>
    </dgm:pt>
    <dgm:pt modelId="{5C4FEB0F-85FA-422D-A11F-5D695C1D3314}" type="pres">
      <dgm:prSet presAssocID="{2590C60D-7C80-4C68-A33C-90FB53FFAC85}" presName="parentText" presStyleLbl="node1" presStyleIdx="1" presStyleCnt="3">
        <dgm:presLayoutVars>
          <dgm:chMax val="0"/>
          <dgm:bulletEnabled val="1"/>
        </dgm:presLayoutVars>
      </dgm:prSet>
      <dgm:spPr/>
    </dgm:pt>
    <dgm:pt modelId="{98515403-800B-4EF0-9531-207C7337889F}" type="pres">
      <dgm:prSet presAssocID="{91B2BDB0-C235-4A6C-B58F-192077819CD7}" presName="spacer" presStyleCnt="0"/>
      <dgm:spPr/>
    </dgm:pt>
    <dgm:pt modelId="{8E85919A-B2FB-4770-B708-7783E206D16C}" type="pres">
      <dgm:prSet presAssocID="{ECEC3406-1E8F-417F-9871-756F3CD79E0E}" presName="parentText" presStyleLbl="node1" presStyleIdx="2" presStyleCnt="3">
        <dgm:presLayoutVars>
          <dgm:chMax val="0"/>
          <dgm:bulletEnabled val="1"/>
        </dgm:presLayoutVars>
      </dgm:prSet>
      <dgm:spPr/>
    </dgm:pt>
  </dgm:ptLst>
  <dgm:cxnLst>
    <dgm:cxn modelId="{3676A913-44C3-4B21-994E-DD1C4D874EFC}" type="presOf" srcId="{5AC755AE-6CD3-48F9-89DD-A50948580004}" destId="{131F414A-2D6C-43D1-83A6-08B3B417B6A1}" srcOrd="0" destOrd="0" presId="urn:microsoft.com/office/officeart/2005/8/layout/vList2"/>
    <dgm:cxn modelId="{74DEFE20-4A3D-4073-8B53-016DDA090E38}" srcId="{5AC755AE-6CD3-48F9-89DD-A50948580004}" destId="{ECEC3406-1E8F-417F-9871-756F3CD79E0E}" srcOrd="2" destOrd="0" parTransId="{A009C3EA-B240-4E7E-902F-00B578083DF0}" sibTransId="{8119F9A8-2A33-42FA-B391-AEC30C50453A}"/>
    <dgm:cxn modelId="{4A17CF5C-9969-4244-A38B-B8E5969FF804}" type="presOf" srcId="{2590C60D-7C80-4C68-A33C-90FB53FFAC85}" destId="{5C4FEB0F-85FA-422D-A11F-5D695C1D3314}" srcOrd="0" destOrd="0" presId="urn:microsoft.com/office/officeart/2005/8/layout/vList2"/>
    <dgm:cxn modelId="{3E55DD69-C90C-4E29-BFD4-D373A7863B52}" srcId="{5AC755AE-6CD3-48F9-89DD-A50948580004}" destId="{2590C60D-7C80-4C68-A33C-90FB53FFAC85}" srcOrd="1" destOrd="0" parTransId="{0C9EB2D3-0A30-445E-BB20-91455853B4CF}" sibTransId="{91B2BDB0-C235-4A6C-B58F-192077819CD7}"/>
    <dgm:cxn modelId="{96D70D72-F3E2-47CA-95AF-53EACEA7EA84}" type="presOf" srcId="{ECEC3406-1E8F-417F-9871-756F3CD79E0E}" destId="{8E85919A-B2FB-4770-B708-7783E206D16C}" srcOrd="0" destOrd="0" presId="urn:microsoft.com/office/officeart/2005/8/layout/vList2"/>
    <dgm:cxn modelId="{DDFA3B74-BAE1-40C0-8F1D-0C1C046876F1}" srcId="{5AC755AE-6CD3-48F9-89DD-A50948580004}" destId="{EF9E2C4A-02EB-47B3-AC53-09C61AA438DD}" srcOrd="0" destOrd="0" parTransId="{16A25B85-5CB7-48A6-BA22-D058064D1F4C}" sibTransId="{6B7F24EE-2A57-422F-959E-22D12C14501F}"/>
    <dgm:cxn modelId="{7174FFDC-AC8B-45BA-BE38-A1BF6A025891}" type="presOf" srcId="{EF9E2C4A-02EB-47B3-AC53-09C61AA438DD}" destId="{0A758CE3-7C35-49D2-A1D3-DD1D21A35F14}" srcOrd="0" destOrd="0" presId="urn:microsoft.com/office/officeart/2005/8/layout/vList2"/>
    <dgm:cxn modelId="{F66CCF13-B723-4724-A665-757F65CF3E34}" type="presParOf" srcId="{131F414A-2D6C-43D1-83A6-08B3B417B6A1}" destId="{0A758CE3-7C35-49D2-A1D3-DD1D21A35F14}" srcOrd="0" destOrd="0" presId="urn:microsoft.com/office/officeart/2005/8/layout/vList2"/>
    <dgm:cxn modelId="{6A3046E0-F65A-450A-AE2F-E000A52966A1}" type="presParOf" srcId="{131F414A-2D6C-43D1-83A6-08B3B417B6A1}" destId="{F589AF6B-2DA9-4DF7-83B7-FD98935C0702}" srcOrd="1" destOrd="0" presId="urn:microsoft.com/office/officeart/2005/8/layout/vList2"/>
    <dgm:cxn modelId="{AB3C2179-223A-4A92-A78D-E29575F18329}" type="presParOf" srcId="{131F414A-2D6C-43D1-83A6-08B3B417B6A1}" destId="{5C4FEB0F-85FA-422D-A11F-5D695C1D3314}" srcOrd="2" destOrd="0" presId="urn:microsoft.com/office/officeart/2005/8/layout/vList2"/>
    <dgm:cxn modelId="{9AAE8371-C3CD-4D2E-93D2-08A4F67ED86B}" type="presParOf" srcId="{131F414A-2D6C-43D1-83A6-08B3B417B6A1}" destId="{98515403-800B-4EF0-9531-207C7337889F}" srcOrd="3" destOrd="0" presId="urn:microsoft.com/office/officeart/2005/8/layout/vList2"/>
    <dgm:cxn modelId="{7BE24B12-5D0A-48FF-A1EC-07AA061519CA}" type="presParOf" srcId="{131F414A-2D6C-43D1-83A6-08B3B417B6A1}" destId="{8E85919A-B2FB-4770-B708-7783E206D16C}"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F546D952-1AA0-40FE-9FD5-9AFF70C67EC3}"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A9F29E56-B9AC-45F6-9EC5-45D5BE19DCED}">
      <dgm:prSet/>
      <dgm:spPr/>
      <dgm:t>
        <a:bodyPr/>
        <a:lstStyle/>
        <a:p>
          <a:r>
            <a:rPr lang="vi-VN" b="1"/>
            <a:t>Rõ ràng: </a:t>
          </a:r>
          <a:r>
            <a:rPr lang="vi-VN"/>
            <a:t>Không nói quá to hoặc nói quá nhỏ khiến người khác khó nghe.</a:t>
          </a:r>
          <a:r>
            <a:rPr lang="en-US"/>
            <a:t> </a:t>
          </a:r>
          <a:r>
            <a:rPr lang="vi-VN"/>
            <a:t>Tránh nói quá nhiều hoặc nói lạc đề.</a:t>
          </a:r>
          <a:endParaRPr lang="en-US"/>
        </a:p>
      </dgm:t>
    </dgm:pt>
    <dgm:pt modelId="{1F7A3DDB-885B-4E6B-B1DA-8FC52BB92017}" type="parTrans" cxnId="{2E228C9F-7A15-4229-B496-162F913C1A6E}">
      <dgm:prSet/>
      <dgm:spPr/>
      <dgm:t>
        <a:bodyPr/>
        <a:lstStyle/>
        <a:p>
          <a:endParaRPr lang="en-US"/>
        </a:p>
      </dgm:t>
    </dgm:pt>
    <dgm:pt modelId="{71BA5164-6BED-4604-A441-A1B67B45FDFC}" type="sibTrans" cxnId="{2E228C9F-7A15-4229-B496-162F913C1A6E}">
      <dgm:prSet/>
      <dgm:spPr/>
      <dgm:t>
        <a:bodyPr/>
        <a:lstStyle/>
        <a:p>
          <a:endParaRPr lang="en-US"/>
        </a:p>
      </dgm:t>
    </dgm:pt>
    <dgm:pt modelId="{40525E6D-4999-4F72-94F8-10EDD3E15EED}">
      <dgm:prSet/>
      <dgm:spPr/>
      <dgm:t>
        <a:bodyPr/>
        <a:lstStyle/>
        <a:p>
          <a:r>
            <a:rPr lang="vi-VN" b="1"/>
            <a:t>Nhiệt tình: </a:t>
          </a:r>
          <a:r>
            <a:rPr lang="vi-VN"/>
            <a:t>Thể hiện sự sẵn sàng phối hợp giúp đỡ người khác khi cần thiết,</a:t>
          </a:r>
          <a:r>
            <a:rPr lang="en-US"/>
            <a:t> </a:t>
          </a:r>
          <a:r>
            <a:rPr lang="vi-VN"/>
            <a:t>đừng tỏ vẻ khó khăn, ích kỷ.</a:t>
          </a:r>
          <a:endParaRPr lang="en-US"/>
        </a:p>
      </dgm:t>
    </dgm:pt>
    <dgm:pt modelId="{21EEF09E-D29F-4659-9D17-1394060F5117}" type="parTrans" cxnId="{62AB6E96-ADA9-4703-95B3-F42E4B575513}">
      <dgm:prSet/>
      <dgm:spPr/>
      <dgm:t>
        <a:bodyPr/>
        <a:lstStyle/>
        <a:p>
          <a:endParaRPr lang="en-US"/>
        </a:p>
      </dgm:t>
    </dgm:pt>
    <dgm:pt modelId="{C5963E7C-86E1-47F4-ABD0-05614665BD34}" type="sibTrans" cxnId="{62AB6E96-ADA9-4703-95B3-F42E4B575513}">
      <dgm:prSet/>
      <dgm:spPr/>
      <dgm:t>
        <a:bodyPr/>
        <a:lstStyle/>
        <a:p>
          <a:endParaRPr lang="en-US"/>
        </a:p>
      </dgm:t>
    </dgm:pt>
    <dgm:pt modelId="{DC0AB513-FD3C-4124-8A5A-B8FF591AA658}">
      <dgm:prSet/>
      <dgm:spPr/>
      <dgm:t>
        <a:bodyPr/>
        <a:lstStyle/>
        <a:p>
          <a:r>
            <a:rPr lang="vi-VN" b="1"/>
            <a:t>Nhất quán: </a:t>
          </a:r>
          <a:r>
            <a:rPr lang="vi-VN"/>
            <a:t>Tránh phát ngôn bất nhất, thay đổi tuỳ tiện, chối phăng những</a:t>
          </a:r>
          <a:r>
            <a:rPr lang="en-US"/>
            <a:t> </a:t>
          </a:r>
          <a:r>
            <a:rPr lang="vi-VN"/>
            <a:t>điều đã nói ra hoặc dễ dàng hứa nhưng không làm theo lời hứa</a:t>
          </a:r>
          <a:endParaRPr lang="en-US"/>
        </a:p>
      </dgm:t>
    </dgm:pt>
    <dgm:pt modelId="{458929E1-E44B-47AE-90CF-5E6C5E846A3E}" type="parTrans" cxnId="{F4CCE881-9FEB-48E6-8577-903FB20FCD4B}">
      <dgm:prSet/>
      <dgm:spPr/>
      <dgm:t>
        <a:bodyPr/>
        <a:lstStyle/>
        <a:p>
          <a:endParaRPr lang="en-US"/>
        </a:p>
      </dgm:t>
    </dgm:pt>
    <dgm:pt modelId="{9BA8D401-D73A-4767-861E-53541A766506}" type="sibTrans" cxnId="{F4CCE881-9FEB-48E6-8577-903FB20FCD4B}">
      <dgm:prSet/>
      <dgm:spPr/>
      <dgm:t>
        <a:bodyPr/>
        <a:lstStyle/>
        <a:p>
          <a:endParaRPr lang="en-US"/>
        </a:p>
      </dgm:t>
    </dgm:pt>
    <dgm:pt modelId="{E2DB3CAF-813B-40CF-8C48-5047378930E2}" type="pres">
      <dgm:prSet presAssocID="{F546D952-1AA0-40FE-9FD5-9AFF70C67EC3}" presName="linear" presStyleCnt="0">
        <dgm:presLayoutVars>
          <dgm:animLvl val="lvl"/>
          <dgm:resizeHandles val="exact"/>
        </dgm:presLayoutVars>
      </dgm:prSet>
      <dgm:spPr/>
    </dgm:pt>
    <dgm:pt modelId="{67CBA4D8-F189-4F45-8325-2681A4B21AE6}" type="pres">
      <dgm:prSet presAssocID="{A9F29E56-B9AC-45F6-9EC5-45D5BE19DCED}" presName="parentText" presStyleLbl="node1" presStyleIdx="0" presStyleCnt="3">
        <dgm:presLayoutVars>
          <dgm:chMax val="0"/>
          <dgm:bulletEnabled val="1"/>
        </dgm:presLayoutVars>
      </dgm:prSet>
      <dgm:spPr/>
    </dgm:pt>
    <dgm:pt modelId="{AD341D1A-7516-4853-AAA0-A739A8274FA1}" type="pres">
      <dgm:prSet presAssocID="{71BA5164-6BED-4604-A441-A1B67B45FDFC}" presName="spacer" presStyleCnt="0"/>
      <dgm:spPr/>
    </dgm:pt>
    <dgm:pt modelId="{C7A67245-26F5-40A1-9A78-F3C66653504C}" type="pres">
      <dgm:prSet presAssocID="{40525E6D-4999-4F72-94F8-10EDD3E15EED}" presName="parentText" presStyleLbl="node1" presStyleIdx="1" presStyleCnt="3">
        <dgm:presLayoutVars>
          <dgm:chMax val="0"/>
          <dgm:bulletEnabled val="1"/>
        </dgm:presLayoutVars>
      </dgm:prSet>
      <dgm:spPr/>
    </dgm:pt>
    <dgm:pt modelId="{87901524-5A80-4AC4-BAAC-CF8AE8EF9A52}" type="pres">
      <dgm:prSet presAssocID="{C5963E7C-86E1-47F4-ABD0-05614665BD34}" presName="spacer" presStyleCnt="0"/>
      <dgm:spPr/>
    </dgm:pt>
    <dgm:pt modelId="{5DEDF56A-49FF-4058-8B94-316CC98802A8}" type="pres">
      <dgm:prSet presAssocID="{DC0AB513-FD3C-4124-8A5A-B8FF591AA658}" presName="parentText" presStyleLbl="node1" presStyleIdx="2" presStyleCnt="3">
        <dgm:presLayoutVars>
          <dgm:chMax val="0"/>
          <dgm:bulletEnabled val="1"/>
        </dgm:presLayoutVars>
      </dgm:prSet>
      <dgm:spPr/>
    </dgm:pt>
  </dgm:ptLst>
  <dgm:cxnLst>
    <dgm:cxn modelId="{9B338D3A-578F-4FC6-AD46-FF78F25AFFF0}" type="presOf" srcId="{A9F29E56-B9AC-45F6-9EC5-45D5BE19DCED}" destId="{67CBA4D8-F189-4F45-8325-2681A4B21AE6}" srcOrd="0" destOrd="0" presId="urn:microsoft.com/office/officeart/2005/8/layout/vList2"/>
    <dgm:cxn modelId="{69EA0C5E-A327-4472-90E2-2B2AFDF59C47}" type="presOf" srcId="{DC0AB513-FD3C-4124-8A5A-B8FF591AA658}" destId="{5DEDF56A-49FF-4058-8B94-316CC98802A8}" srcOrd="0" destOrd="0" presId="urn:microsoft.com/office/officeart/2005/8/layout/vList2"/>
    <dgm:cxn modelId="{F4CCE881-9FEB-48E6-8577-903FB20FCD4B}" srcId="{F546D952-1AA0-40FE-9FD5-9AFF70C67EC3}" destId="{DC0AB513-FD3C-4124-8A5A-B8FF591AA658}" srcOrd="2" destOrd="0" parTransId="{458929E1-E44B-47AE-90CF-5E6C5E846A3E}" sibTransId="{9BA8D401-D73A-4767-861E-53541A766506}"/>
    <dgm:cxn modelId="{62AB6E96-ADA9-4703-95B3-F42E4B575513}" srcId="{F546D952-1AA0-40FE-9FD5-9AFF70C67EC3}" destId="{40525E6D-4999-4F72-94F8-10EDD3E15EED}" srcOrd="1" destOrd="0" parTransId="{21EEF09E-D29F-4659-9D17-1394060F5117}" sibTransId="{C5963E7C-86E1-47F4-ABD0-05614665BD34}"/>
    <dgm:cxn modelId="{2E228C9F-7A15-4229-B496-162F913C1A6E}" srcId="{F546D952-1AA0-40FE-9FD5-9AFF70C67EC3}" destId="{A9F29E56-B9AC-45F6-9EC5-45D5BE19DCED}" srcOrd="0" destOrd="0" parTransId="{1F7A3DDB-885B-4E6B-B1DA-8FC52BB92017}" sibTransId="{71BA5164-6BED-4604-A441-A1B67B45FDFC}"/>
    <dgm:cxn modelId="{3ED27CBB-DAFF-41BF-9DAB-3178E83E1C3C}" type="presOf" srcId="{F546D952-1AA0-40FE-9FD5-9AFF70C67EC3}" destId="{E2DB3CAF-813B-40CF-8C48-5047378930E2}" srcOrd="0" destOrd="0" presId="urn:microsoft.com/office/officeart/2005/8/layout/vList2"/>
    <dgm:cxn modelId="{FEFC8CBC-52FA-42D9-9BE2-7AEFB9B7CBDD}" type="presOf" srcId="{40525E6D-4999-4F72-94F8-10EDD3E15EED}" destId="{C7A67245-26F5-40A1-9A78-F3C66653504C}" srcOrd="0" destOrd="0" presId="urn:microsoft.com/office/officeart/2005/8/layout/vList2"/>
    <dgm:cxn modelId="{BF6FD27E-E29E-483F-8151-F6CB01D39D40}" type="presParOf" srcId="{E2DB3CAF-813B-40CF-8C48-5047378930E2}" destId="{67CBA4D8-F189-4F45-8325-2681A4B21AE6}" srcOrd="0" destOrd="0" presId="urn:microsoft.com/office/officeart/2005/8/layout/vList2"/>
    <dgm:cxn modelId="{2A1BCEAE-97FB-4523-9F44-3AA77A6D3E99}" type="presParOf" srcId="{E2DB3CAF-813B-40CF-8C48-5047378930E2}" destId="{AD341D1A-7516-4853-AAA0-A739A8274FA1}" srcOrd="1" destOrd="0" presId="urn:microsoft.com/office/officeart/2005/8/layout/vList2"/>
    <dgm:cxn modelId="{B38A283B-FC4E-4B0E-A362-C35AFD75E303}" type="presParOf" srcId="{E2DB3CAF-813B-40CF-8C48-5047378930E2}" destId="{C7A67245-26F5-40A1-9A78-F3C66653504C}" srcOrd="2" destOrd="0" presId="urn:microsoft.com/office/officeart/2005/8/layout/vList2"/>
    <dgm:cxn modelId="{379F3F9E-B30F-48EB-986E-4D5F22A0106A}" type="presParOf" srcId="{E2DB3CAF-813B-40CF-8C48-5047378930E2}" destId="{87901524-5A80-4AC4-BAAC-CF8AE8EF9A52}" srcOrd="3" destOrd="0" presId="urn:microsoft.com/office/officeart/2005/8/layout/vList2"/>
    <dgm:cxn modelId="{AF086CE9-DEA9-4348-850B-A65117F00108}" type="presParOf" srcId="{E2DB3CAF-813B-40CF-8C48-5047378930E2}" destId="{5DEDF56A-49FF-4058-8B94-316CC98802A8}"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93CA726B-E340-45DF-82C2-883B541A74B3}" type="doc">
      <dgm:prSet loTypeId="urn:microsoft.com/office/officeart/2005/8/layout/hierarchy1" loCatId="hierarchy" qsTypeId="urn:microsoft.com/office/officeart/2005/8/quickstyle/simple1" qsCatId="simple" csTypeId="urn:microsoft.com/office/officeart/2005/8/colors/colorful2" csCatId="colorful"/>
      <dgm:spPr/>
      <dgm:t>
        <a:bodyPr/>
        <a:lstStyle/>
        <a:p>
          <a:endParaRPr lang="en-US"/>
        </a:p>
      </dgm:t>
    </dgm:pt>
    <dgm:pt modelId="{8481E954-6096-40E3-AF47-4C2180035C61}">
      <dgm:prSet/>
      <dgm:spPr/>
      <dgm:t>
        <a:bodyPr/>
        <a:lstStyle/>
        <a:p>
          <a:r>
            <a:rPr lang="en-US"/>
            <a:t>G</a:t>
          </a:r>
          <a:r>
            <a:rPr lang="vi-VN"/>
            <a:t>iao tiếp trong thực thi công việc phải đảm bảo những</a:t>
          </a:r>
          <a:r>
            <a:rPr lang="en-US"/>
            <a:t> </a:t>
          </a:r>
          <a:r>
            <a:rPr lang="vi-VN"/>
            <a:t>nguyên tắc nhất định nhằm thể hiện tính chuyên nghiệp, tức là phải được tiến hành</a:t>
          </a:r>
          <a:r>
            <a:rPr lang="en-US"/>
            <a:t> </a:t>
          </a:r>
          <a:r>
            <a:rPr lang="vi-VN"/>
            <a:t>theo những nghi thức xã giao nhất định.</a:t>
          </a:r>
          <a:endParaRPr lang="en-US"/>
        </a:p>
      </dgm:t>
    </dgm:pt>
    <dgm:pt modelId="{713DA711-8684-4733-A4EF-4570890586BD}" type="parTrans" cxnId="{349B122D-8AA8-49EC-8F85-8C316E38CAB4}">
      <dgm:prSet/>
      <dgm:spPr/>
      <dgm:t>
        <a:bodyPr/>
        <a:lstStyle/>
        <a:p>
          <a:endParaRPr lang="en-US"/>
        </a:p>
      </dgm:t>
    </dgm:pt>
    <dgm:pt modelId="{CCAFEA0F-33A7-4998-B7DB-A1436E273B52}" type="sibTrans" cxnId="{349B122D-8AA8-49EC-8F85-8C316E38CAB4}">
      <dgm:prSet/>
      <dgm:spPr/>
      <dgm:t>
        <a:bodyPr/>
        <a:lstStyle/>
        <a:p>
          <a:endParaRPr lang="en-US"/>
        </a:p>
      </dgm:t>
    </dgm:pt>
    <dgm:pt modelId="{8D275403-7204-4B45-ACCF-3DFB5E40410A}">
      <dgm:prSet/>
      <dgm:spPr/>
      <dgm:t>
        <a:bodyPr/>
        <a:lstStyle/>
        <a:p>
          <a:r>
            <a:rPr lang="vi-VN"/>
            <a:t>Đó là những vấn đề có liên quan đến trang</a:t>
          </a:r>
          <a:r>
            <a:rPr lang="en-US"/>
            <a:t> </a:t>
          </a:r>
          <a:r>
            <a:rPr lang="vi-VN"/>
            <a:t>phục, thái độ ứng xử (đi đứng, điệu bộ, cử chỉ, lời nói…) của người cán bộ, nhân viên.</a:t>
          </a:r>
          <a:endParaRPr lang="en-US"/>
        </a:p>
      </dgm:t>
    </dgm:pt>
    <dgm:pt modelId="{93E49ACD-AD03-4FE9-B68C-BA18DCF819AB}" type="parTrans" cxnId="{B43C6D63-33A9-490A-892F-47BCFE082F87}">
      <dgm:prSet/>
      <dgm:spPr/>
      <dgm:t>
        <a:bodyPr/>
        <a:lstStyle/>
        <a:p>
          <a:endParaRPr lang="en-US"/>
        </a:p>
      </dgm:t>
    </dgm:pt>
    <dgm:pt modelId="{3D1DE67C-2D7A-450A-A630-C84793F5BB33}" type="sibTrans" cxnId="{B43C6D63-33A9-490A-892F-47BCFE082F87}">
      <dgm:prSet/>
      <dgm:spPr/>
      <dgm:t>
        <a:bodyPr/>
        <a:lstStyle/>
        <a:p>
          <a:endParaRPr lang="en-US"/>
        </a:p>
      </dgm:t>
    </dgm:pt>
    <dgm:pt modelId="{BE921681-8CB0-44B3-9875-0A8B5C6C6632}" type="pres">
      <dgm:prSet presAssocID="{93CA726B-E340-45DF-82C2-883B541A74B3}" presName="hierChild1" presStyleCnt="0">
        <dgm:presLayoutVars>
          <dgm:chPref val="1"/>
          <dgm:dir/>
          <dgm:animOne val="branch"/>
          <dgm:animLvl val="lvl"/>
          <dgm:resizeHandles/>
        </dgm:presLayoutVars>
      </dgm:prSet>
      <dgm:spPr/>
    </dgm:pt>
    <dgm:pt modelId="{FD402BCA-A5A5-44DA-AA76-3149D6D7D262}" type="pres">
      <dgm:prSet presAssocID="{8481E954-6096-40E3-AF47-4C2180035C61}" presName="hierRoot1" presStyleCnt="0"/>
      <dgm:spPr/>
    </dgm:pt>
    <dgm:pt modelId="{6048BE55-3C3B-42C6-AA46-AE870E1FE93C}" type="pres">
      <dgm:prSet presAssocID="{8481E954-6096-40E3-AF47-4C2180035C61}" presName="composite" presStyleCnt="0"/>
      <dgm:spPr/>
    </dgm:pt>
    <dgm:pt modelId="{C712711E-AB9C-40F8-A6A2-608C7DC2BF71}" type="pres">
      <dgm:prSet presAssocID="{8481E954-6096-40E3-AF47-4C2180035C61}" presName="background" presStyleLbl="node0" presStyleIdx="0" presStyleCnt="2"/>
      <dgm:spPr/>
    </dgm:pt>
    <dgm:pt modelId="{BCFF9F51-3829-4111-8B90-195C11340DB5}" type="pres">
      <dgm:prSet presAssocID="{8481E954-6096-40E3-AF47-4C2180035C61}" presName="text" presStyleLbl="fgAcc0" presStyleIdx="0" presStyleCnt="2">
        <dgm:presLayoutVars>
          <dgm:chPref val="3"/>
        </dgm:presLayoutVars>
      </dgm:prSet>
      <dgm:spPr/>
    </dgm:pt>
    <dgm:pt modelId="{FD512C31-46DF-4A3E-98C6-D9B86EE59AAB}" type="pres">
      <dgm:prSet presAssocID="{8481E954-6096-40E3-AF47-4C2180035C61}" presName="hierChild2" presStyleCnt="0"/>
      <dgm:spPr/>
    </dgm:pt>
    <dgm:pt modelId="{94ED4274-BEE3-4D66-8ACE-5E860499B58A}" type="pres">
      <dgm:prSet presAssocID="{8D275403-7204-4B45-ACCF-3DFB5E40410A}" presName="hierRoot1" presStyleCnt="0"/>
      <dgm:spPr/>
    </dgm:pt>
    <dgm:pt modelId="{B8139617-53D1-4772-B216-D551EC2CA6E1}" type="pres">
      <dgm:prSet presAssocID="{8D275403-7204-4B45-ACCF-3DFB5E40410A}" presName="composite" presStyleCnt="0"/>
      <dgm:spPr/>
    </dgm:pt>
    <dgm:pt modelId="{32D6A17E-F486-468D-B9D7-3C8F0BE151C7}" type="pres">
      <dgm:prSet presAssocID="{8D275403-7204-4B45-ACCF-3DFB5E40410A}" presName="background" presStyleLbl="node0" presStyleIdx="1" presStyleCnt="2"/>
      <dgm:spPr/>
    </dgm:pt>
    <dgm:pt modelId="{72E51B73-FE3B-4296-98A3-7FC4927A6E5D}" type="pres">
      <dgm:prSet presAssocID="{8D275403-7204-4B45-ACCF-3DFB5E40410A}" presName="text" presStyleLbl="fgAcc0" presStyleIdx="1" presStyleCnt="2">
        <dgm:presLayoutVars>
          <dgm:chPref val="3"/>
        </dgm:presLayoutVars>
      </dgm:prSet>
      <dgm:spPr/>
    </dgm:pt>
    <dgm:pt modelId="{78D65231-81FA-45EB-92DD-DBEC7256A07D}" type="pres">
      <dgm:prSet presAssocID="{8D275403-7204-4B45-ACCF-3DFB5E40410A}" presName="hierChild2" presStyleCnt="0"/>
      <dgm:spPr/>
    </dgm:pt>
  </dgm:ptLst>
  <dgm:cxnLst>
    <dgm:cxn modelId="{349B122D-8AA8-49EC-8F85-8C316E38CAB4}" srcId="{93CA726B-E340-45DF-82C2-883B541A74B3}" destId="{8481E954-6096-40E3-AF47-4C2180035C61}" srcOrd="0" destOrd="0" parTransId="{713DA711-8684-4733-A4EF-4570890586BD}" sibTransId="{CCAFEA0F-33A7-4998-B7DB-A1436E273B52}"/>
    <dgm:cxn modelId="{B43C6D63-33A9-490A-892F-47BCFE082F87}" srcId="{93CA726B-E340-45DF-82C2-883B541A74B3}" destId="{8D275403-7204-4B45-ACCF-3DFB5E40410A}" srcOrd="1" destOrd="0" parTransId="{93E49ACD-AD03-4FE9-B68C-BA18DCF819AB}" sibTransId="{3D1DE67C-2D7A-450A-A630-C84793F5BB33}"/>
    <dgm:cxn modelId="{19A6CF7D-1F69-4DE0-81EF-013F3235A234}" type="presOf" srcId="{8481E954-6096-40E3-AF47-4C2180035C61}" destId="{BCFF9F51-3829-4111-8B90-195C11340DB5}" srcOrd="0" destOrd="0" presId="urn:microsoft.com/office/officeart/2005/8/layout/hierarchy1"/>
    <dgm:cxn modelId="{28742186-8D8B-4B63-AF3A-4BF4FBF87B0F}" type="presOf" srcId="{93CA726B-E340-45DF-82C2-883B541A74B3}" destId="{BE921681-8CB0-44B3-9875-0A8B5C6C6632}" srcOrd="0" destOrd="0" presId="urn:microsoft.com/office/officeart/2005/8/layout/hierarchy1"/>
    <dgm:cxn modelId="{E3C14AFA-3571-438C-8A3B-4E6FD9E59823}" type="presOf" srcId="{8D275403-7204-4B45-ACCF-3DFB5E40410A}" destId="{72E51B73-FE3B-4296-98A3-7FC4927A6E5D}" srcOrd="0" destOrd="0" presId="urn:microsoft.com/office/officeart/2005/8/layout/hierarchy1"/>
    <dgm:cxn modelId="{D98B38BA-6B65-4F42-85DB-83A65FAB2DA0}" type="presParOf" srcId="{BE921681-8CB0-44B3-9875-0A8B5C6C6632}" destId="{FD402BCA-A5A5-44DA-AA76-3149D6D7D262}" srcOrd="0" destOrd="0" presId="urn:microsoft.com/office/officeart/2005/8/layout/hierarchy1"/>
    <dgm:cxn modelId="{A17C6E5E-9BBF-4BD5-BFF8-2D62242D9C9A}" type="presParOf" srcId="{FD402BCA-A5A5-44DA-AA76-3149D6D7D262}" destId="{6048BE55-3C3B-42C6-AA46-AE870E1FE93C}" srcOrd="0" destOrd="0" presId="urn:microsoft.com/office/officeart/2005/8/layout/hierarchy1"/>
    <dgm:cxn modelId="{31E723F1-11B2-4137-8114-5FA6BF10593F}" type="presParOf" srcId="{6048BE55-3C3B-42C6-AA46-AE870E1FE93C}" destId="{C712711E-AB9C-40F8-A6A2-608C7DC2BF71}" srcOrd="0" destOrd="0" presId="urn:microsoft.com/office/officeart/2005/8/layout/hierarchy1"/>
    <dgm:cxn modelId="{CCE114EB-E25E-4675-BC7F-6D00DD89F75B}" type="presParOf" srcId="{6048BE55-3C3B-42C6-AA46-AE870E1FE93C}" destId="{BCFF9F51-3829-4111-8B90-195C11340DB5}" srcOrd="1" destOrd="0" presId="urn:microsoft.com/office/officeart/2005/8/layout/hierarchy1"/>
    <dgm:cxn modelId="{91587A68-55C1-4FCD-85E0-639C366F6ADA}" type="presParOf" srcId="{FD402BCA-A5A5-44DA-AA76-3149D6D7D262}" destId="{FD512C31-46DF-4A3E-98C6-D9B86EE59AAB}" srcOrd="1" destOrd="0" presId="urn:microsoft.com/office/officeart/2005/8/layout/hierarchy1"/>
    <dgm:cxn modelId="{1BC9DCB1-6783-4151-907B-DDF95969EB1D}" type="presParOf" srcId="{BE921681-8CB0-44B3-9875-0A8B5C6C6632}" destId="{94ED4274-BEE3-4D66-8ACE-5E860499B58A}" srcOrd="1" destOrd="0" presId="urn:microsoft.com/office/officeart/2005/8/layout/hierarchy1"/>
    <dgm:cxn modelId="{CE0A3439-24E3-4B25-801F-542DBB83B4F5}" type="presParOf" srcId="{94ED4274-BEE3-4D66-8ACE-5E860499B58A}" destId="{B8139617-53D1-4772-B216-D551EC2CA6E1}" srcOrd="0" destOrd="0" presId="urn:microsoft.com/office/officeart/2005/8/layout/hierarchy1"/>
    <dgm:cxn modelId="{0822A238-2EB2-4FBF-A6F9-E72ADA3421AB}" type="presParOf" srcId="{B8139617-53D1-4772-B216-D551EC2CA6E1}" destId="{32D6A17E-F486-468D-B9D7-3C8F0BE151C7}" srcOrd="0" destOrd="0" presId="urn:microsoft.com/office/officeart/2005/8/layout/hierarchy1"/>
    <dgm:cxn modelId="{CA4091CE-4BCC-437F-B8B2-85554A4C3447}" type="presParOf" srcId="{B8139617-53D1-4772-B216-D551EC2CA6E1}" destId="{72E51B73-FE3B-4296-98A3-7FC4927A6E5D}" srcOrd="1" destOrd="0" presId="urn:microsoft.com/office/officeart/2005/8/layout/hierarchy1"/>
    <dgm:cxn modelId="{9B0EE9A2-F85C-485D-955C-D9A0F1A0F0C8}" type="presParOf" srcId="{94ED4274-BEE3-4D66-8ACE-5E860499B58A}" destId="{78D65231-81FA-45EB-92DD-DBEC7256A07D}"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CFFA4726-813B-4C70-8335-19F0B044AC39}" type="doc">
      <dgm:prSet loTypeId="urn:microsoft.com/office/officeart/2005/8/layout/hierarchy1" loCatId="hierarchy" qsTypeId="urn:microsoft.com/office/officeart/2005/8/quickstyle/simple2" qsCatId="simple" csTypeId="urn:microsoft.com/office/officeart/2005/8/colors/accent0_3" csCatId="mainScheme"/>
      <dgm:spPr/>
      <dgm:t>
        <a:bodyPr/>
        <a:lstStyle/>
        <a:p>
          <a:endParaRPr lang="en-US"/>
        </a:p>
      </dgm:t>
    </dgm:pt>
    <dgm:pt modelId="{1C68A728-566E-4D1B-A809-58AEA6CAA3AA}">
      <dgm:prSet/>
      <dgm:spPr/>
      <dgm:t>
        <a:bodyPr/>
        <a:lstStyle/>
        <a:p>
          <a:r>
            <a:rPr lang="vi-VN" dirty="0"/>
            <a:t>Tuỳ theo điều kiện của từng cơ quan, doanh nghiệp có thể hướng dẫn quy định</a:t>
          </a:r>
          <a:r>
            <a:rPr lang="en-US" dirty="0"/>
            <a:t> </a:t>
          </a:r>
          <a:r>
            <a:rPr lang="vi-VN" dirty="0"/>
            <a:t>trang phục trong giờ làm việc ở công sở, đón tiếp, gặp gỡ khách hàng, đối tác…Quy</a:t>
          </a:r>
          <a:r>
            <a:rPr lang="en-US" dirty="0"/>
            <a:t> </a:t>
          </a:r>
          <a:r>
            <a:rPr lang="vi-VN" dirty="0"/>
            <a:t>định mặc đồng phục có thể theo một số ngày trong tuần, trong từng bộ phận hoặc</a:t>
          </a:r>
          <a:r>
            <a:rPr lang="en-US" dirty="0"/>
            <a:t> </a:t>
          </a:r>
          <a:r>
            <a:rPr lang="vi-VN" dirty="0"/>
            <a:t>đồng phục hoàn toàn.</a:t>
          </a:r>
          <a:endParaRPr lang="en-US" dirty="0"/>
        </a:p>
      </dgm:t>
    </dgm:pt>
    <dgm:pt modelId="{93403ABA-6B4E-4AD7-8815-DABBACEDCF98}" type="parTrans" cxnId="{32FB57C8-B8CF-4488-80F1-129D42A56AE0}">
      <dgm:prSet/>
      <dgm:spPr/>
      <dgm:t>
        <a:bodyPr/>
        <a:lstStyle/>
        <a:p>
          <a:endParaRPr lang="en-US"/>
        </a:p>
      </dgm:t>
    </dgm:pt>
    <dgm:pt modelId="{49FEB0D4-0FBE-441C-A3BD-EF3D95249F66}" type="sibTrans" cxnId="{32FB57C8-B8CF-4488-80F1-129D42A56AE0}">
      <dgm:prSet/>
      <dgm:spPr/>
      <dgm:t>
        <a:bodyPr/>
        <a:lstStyle/>
        <a:p>
          <a:endParaRPr lang="en-US"/>
        </a:p>
      </dgm:t>
    </dgm:pt>
    <dgm:pt modelId="{86EA6863-7A0F-4F25-A8FE-C97D1AB3A423}">
      <dgm:prSet/>
      <dgm:spPr/>
      <dgm:t>
        <a:bodyPr/>
        <a:lstStyle/>
        <a:p>
          <a:r>
            <a:rPr lang="vi-VN" dirty="0"/>
            <a:t>Một bộ quần áo sạch sẽ, ủi là thẳng nếp, giản dị, phù hợp với thân hình, địa vị</a:t>
          </a:r>
          <a:r>
            <a:rPr lang="en-US" dirty="0"/>
            <a:t> </a:t>
          </a:r>
          <a:r>
            <a:rPr lang="vi-VN" dirty="0"/>
            <a:t>người mặc, hợp thời trang thể hiện sự tự trọng, thái độ nghiêm túc, lịch sự trong giao</a:t>
          </a:r>
          <a:r>
            <a:rPr lang="en-US" dirty="0"/>
            <a:t> </a:t>
          </a:r>
          <a:r>
            <a:rPr lang="vi-VN" dirty="0"/>
            <a:t>tiếp và sẽ tạo ấn tượng tốt, dễ gần, thân thiện ngay khi mới tiếp xúc lần đầu.</a:t>
          </a:r>
          <a:endParaRPr lang="en-US" dirty="0"/>
        </a:p>
      </dgm:t>
    </dgm:pt>
    <dgm:pt modelId="{55ACA5D7-B4B7-4FE0-9A98-A966C6A4A7CC}" type="parTrans" cxnId="{8B9908BF-A15E-4C64-B5A0-E1C04D191427}">
      <dgm:prSet/>
      <dgm:spPr/>
      <dgm:t>
        <a:bodyPr/>
        <a:lstStyle/>
        <a:p>
          <a:endParaRPr lang="en-US"/>
        </a:p>
      </dgm:t>
    </dgm:pt>
    <dgm:pt modelId="{6F33D731-026D-4B31-8070-9BCC633DEB9C}" type="sibTrans" cxnId="{8B9908BF-A15E-4C64-B5A0-E1C04D191427}">
      <dgm:prSet/>
      <dgm:spPr/>
      <dgm:t>
        <a:bodyPr/>
        <a:lstStyle/>
        <a:p>
          <a:endParaRPr lang="en-US"/>
        </a:p>
      </dgm:t>
    </dgm:pt>
    <dgm:pt modelId="{623DB8D9-2683-4239-B7E0-03D86F300402}" type="pres">
      <dgm:prSet presAssocID="{CFFA4726-813B-4C70-8335-19F0B044AC39}" presName="hierChild1" presStyleCnt="0">
        <dgm:presLayoutVars>
          <dgm:chPref val="1"/>
          <dgm:dir/>
          <dgm:animOne val="branch"/>
          <dgm:animLvl val="lvl"/>
          <dgm:resizeHandles/>
        </dgm:presLayoutVars>
      </dgm:prSet>
      <dgm:spPr/>
    </dgm:pt>
    <dgm:pt modelId="{4B7ECC92-62FD-4DF1-92FE-4C084BC8E91B}" type="pres">
      <dgm:prSet presAssocID="{1C68A728-566E-4D1B-A809-58AEA6CAA3AA}" presName="hierRoot1" presStyleCnt="0"/>
      <dgm:spPr/>
    </dgm:pt>
    <dgm:pt modelId="{E5EDE925-B00F-4E8B-BB0E-AF9B16F74DBA}" type="pres">
      <dgm:prSet presAssocID="{1C68A728-566E-4D1B-A809-58AEA6CAA3AA}" presName="composite" presStyleCnt="0"/>
      <dgm:spPr/>
    </dgm:pt>
    <dgm:pt modelId="{0051911F-269B-4D05-9A93-B2DCC90356E8}" type="pres">
      <dgm:prSet presAssocID="{1C68A728-566E-4D1B-A809-58AEA6CAA3AA}" presName="background" presStyleLbl="node0" presStyleIdx="0" presStyleCnt="2"/>
      <dgm:spPr/>
    </dgm:pt>
    <dgm:pt modelId="{380777D0-78B3-4017-9EA2-9161A0869D38}" type="pres">
      <dgm:prSet presAssocID="{1C68A728-566E-4D1B-A809-58AEA6CAA3AA}" presName="text" presStyleLbl="fgAcc0" presStyleIdx="0" presStyleCnt="2" custLinFactNeighborX="-12123" custLinFactNeighborY="2905">
        <dgm:presLayoutVars>
          <dgm:chPref val="3"/>
        </dgm:presLayoutVars>
      </dgm:prSet>
      <dgm:spPr/>
    </dgm:pt>
    <dgm:pt modelId="{9B64B0D1-D0C5-402D-BAA7-9ED2DB5197F5}" type="pres">
      <dgm:prSet presAssocID="{1C68A728-566E-4D1B-A809-58AEA6CAA3AA}" presName="hierChild2" presStyleCnt="0"/>
      <dgm:spPr/>
    </dgm:pt>
    <dgm:pt modelId="{467E20EC-160F-4DBC-B215-DE95B15176FD}" type="pres">
      <dgm:prSet presAssocID="{86EA6863-7A0F-4F25-A8FE-C97D1AB3A423}" presName="hierRoot1" presStyleCnt="0"/>
      <dgm:spPr/>
    </dgm:pt>
    <dgm:pt modelId="{2323C050-552D-4AF0-9752-859A777B13E4}" type="pres">
      <dgm:prSet presAssocID="{86EA6863-7A0F-4F25-A8FE-C97D1AB3A423}" presName="composite" presStyleCnt="0"/>
      <dgm:spPr/>
    </dgm:pt>
    <dgm:pt modelId="{A688C05C-37E6-4BD7-8155-BEAA509099E9}" type="pres">
      <dgm:prSet presAssocID="{86EA6863-7A0F-4F25-A8FE-C97D1AB3A423}" presName="background" presStyleLbl="node0" presStyleIdx="1" presStyleCnt="2"/>
      <dgm:spPr/>
    </dgm:pt>
    <dgm:pt modelId="{F9A17242-EC3E-442A-8FD7-F791E70156A1}" type="pres">
      <dgm:prSet presAssocID="{86EA6863-7A0F-4F25-A8FE-C97D1AB3A423}" presName="text" presStyleLbl="fgAcc0" presStyleIdx="1" presStyleCnt="2" custLinFactNeighborX="-16420" custLinFactNeighborY="1582">
        <dgm:presLayoutVars>
          <dgm:chPref val="3"/>
        </dgm:presLayoutVars>
      </dgm:prSet>
      <dgm:spPr/>
    </dgm:pt>
    <dgm:pt modelId="{DF0BBE33-ACA4-46B1-9C35-B600EE17422D}" type="pres">
      <dgm:prSet presAssocID="{86EA6863-7A0F-4F25-A8FE-C97D1AB3A423}" presName="hierChild2" presStyleCnt="0"/>
      <dgm:spPr/>
    </dgm:pt>
  </dgm:ptLst>
  <dgm:cxnLst>
    <dgm:cxn modelId="{B55E353E-04F7-4651-AD75-383CB9F3A594}" type="presOf" srcId="{CFFA4726-813B-4C70-8335-19F0B044AC39}" destId="{623DB8D9-2683-4239-B7E0-03D86F300402}" srcOrd="0" destOrd="0" presId="urn:microsoft.com/office/officeart/2005/8/layout/hierarchy1"/>
    <dgm:cxn modelId="{8B9908BF-A15E-4C64-B5A0-E1C04D191427}" srcId="{CFFA4726-813B-4C70-8335-19F0B044AC39}" destId="{86EA6863-7A0F-4F25-A8FE-C97D1AB3A423}" srcOrd="1" destOrd="0" parTransId="{55ACA5D7-B4B7-4FE0-9A98-A966C6A4A7CC}" sibTransId="{6F33D731-026D-4B31-8070-9BCC633DEB9C}"/>
    <dgm:cxn modelId="{439CBFC6-E53D-40A3-9B09-562C02ADBFA2}" type="presOf" srcId="{1C68A728-566E-4D1B-A809-58AEA6CAA3AA}" destId="{380777D0-78B3-4017-9EA2-9161A0869D38}" srcOrd="0" destOrd="0" presId="urn:microsoft.com/office/officeart/2005/8/layout/hierarchy1"/>
    <dgm:cxn modelId="{32FB57C8-B8CF-4488-80F1-129D42A56AE0}" srcId="{CFFA4726-813B-4C70-8335-19F0B044AC39}" destId="{1C68A728-566E-4D1B-A809-58AEA6CAA3AA}" srcOrd="0" destOrd="0" parTransId="{93403ABA-6B4E-4AD7-8815-DABBACEDCF98}" sibTransId="{49FEB0D4-0FBE-441C-A3BD-EF3D95249F66}"/>
    <dgm:cxn modelId="{132911E1-BF5D-4150-8616-7131971F1D57}" type="presOf" srcId="{86EA6863-7A0F-4F25-A8FE-C97D1AB3A423}" destId="{F9A17242-EC3E-442A-8FD7-F791E70156A1}" srcOrd="0" destOrd="0" presId="urn:microsoft.com/office/officeart/2005/8/layout/hierarchy1"/>
    <dgm:cxn modelId="{8697CF78-41D8-4107-8CEB-C67F1BED48D9}" type="presParOf" srcId="{623DB8D9-2683-4239-B7E0-03D86F300402}" destId="{4B7ECC92-62FD-4DF1-92FE-4C084BC8E91B}" srcOrd="0" destOrd="0" presId="urn:microsoft.com/office/officeart/2005/8/layout/hierarchy1"/>
    <dgm:cxn modelId="{59D1E25B-90EF-4355-9C43-D5A14144F74C}" type="presParOf" srcId="{4B7ECC92-62FD-4DF1-92FE-4C084BC8E91B}" destId="{E5EDE925-B00F-4E8B-BB0E-AF9B16F74DBA}" srcOrd="0" destOrd="0" presId="urn:microsoft.com/office/officeart/2005/8/layout/hierarchy1"/>
    <dgm:cxn modelId="{9B110ABD-858C-475E-AB16-89EB630B84B8}" type="presParOf" srcId="{E5EDE925-B00F-4E8B-BB0E-AF9B16F74DBA}" destId="{0051911F-269B-4D05-9A93-B2DCC90356E8}" srcOrd="0" destOrd="0" presId="urn:microsoft.com/office/officeart/2005/8/layout/hierarchy1"/>
    <dgm:cxn modelId="{C2111772-667D-4E15-B651-D09042BC9C50}" type="presParOf" srcId="{E5EDE925-B00F-4E8B-BB0E-AF9B16F74DBA}" destId="{380777D0-78B3-4017-9EA2-9161A0869D38}" srcOrd="1" destOrd="0" presId="urn:microsoft.com/office/officeart/2005/8/layout/hierarchy1"/>
    <dgm:cxn modelId="{30979569-8B22-45FB-B9DF-A6CE29E776F5}" type="presParOf" srcId="{4B7ECC92-62FD-4DF1-92FE-4C084BC8E91B}" destId="{9B64B0D1-D0C5-402D-BAA7-9ED2DB5197F5}" srcOrd="1" destOrd="0" presId="urn:microsoft.com/office/officeart/2005/8/layout/hierarchy1"/>
    <dgm:cxn modelId="{D6341EF0-3A8D-4CCB-B3C2-1D4DCFB009A4}" type="presParOf" srcId="{623DB8D9-2683-4239-B7E0-03D86F300402}" destId="{467E20EC-160F-4DBC-B215-DE95B15176FD}" srcOrd="1" destOrd="0" presId="urn:microsoft.com/office/officeart/2005/8/layout/hierarchy1"/>
    <dgm:cxn modelId="{560582E6-623D-4601-A260-2CFC4829A887}" type="presParOf" srcId="{467E20EC-160F-4DBC-B215-DE95B15176FD}" destId="{2323C050-552D-4AF0-9752-859A777B13E4}" srcOrd="0" destOrd="0" presId="urn:microsoft.com/office/officeart/2005/8/layout/hierarchy1"/>
    <dgm:cxn modelId="{B6C0CBE7-6E92-4546-94B4-951EC2B81D49}" type="presParOf" srcId="{2323C050-552D-4AF0-9752-859A777B13E4}" destId="{A688C05C-37E6-4BD7-8155-BEAA509099E9}" srcOrd="0" destOrd="0" presId="urn:microsoft.com/office/officeart/2005/8/layout/hierarchy1"/>
    <dgm:cxn modelId="{FD9DABF5-F3F2-4DA4-BCCD-DB29C462AF7E}" type="presParOf" srcId="{2323C050-552D-4AF0-9752-859A777B13E4}" destId="{F9A17242-EC3E-442A-8FD7-F791E70156A1}" srcOrd="1" destOrd="0" presId="urn:microsoft.com/office/officeart/2005/8/layout/hierarchy1"/>
    <dgm:cxn modelId="{7B1EB8CB-002A-4FA0-B4DA-85214E55AD40}" type="presParOf" srcId="{467E20EC-160F-4DBC-B215-DE95B15176FD}" destId="{DF0BBE33-ACA4-46B1-9C35-B600EE17422D}" srcOrd="1" destOrd="0" presId="urn:microsoft.com/office/officeart/2005/8/layout/hierarchy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127DFF65-C7F6-493D-838E-5280FE8EAB01}" type="doc">
      <dgm:prSet loTypeId="urn:microsoft.com/office/officeart/2005/8/layout/vList2" loCatId="list" qsTypeId="urn:microsoft.com/office/officeart/2005/8/quickstyle/simple2" qsCatId="simple" csTypeId="urn:microsoft.com/office/officeart/2005/8/colors/colorful1" csCatId="colorful"/>
      <dgm:spPr/>
      <dgm:t>
        <a:bodyPr/>
        <a:lstStyle/>
        <a:p>
          <a:endParaRPr lang="en-US"/>
        </a:p>
      </dgm:t>
    </dgm:pt>
    <dgm:pt modelId="{9D44685F-2C0F-4C30-8393-1E148F559006}">
      <dgm:prSet/>
      <dgm:spPr/>
      <dgm:t>
        <a:bodyPr/>
        <a:lstStyle/>
        <a:p>
          <a:r>
            <a:rPr lang="vi-VN" dirty="0">
              <a:hlinkClick xmlns:r="http://schemas.openxmlformats.org/officeDocument/2006/relationships" r:id="rId1"/>
            </a:rPr>
            <a:t>Bắt tay</a:t>
          </a:r>
          <a:endParaRPr lang="en-US" dirty="0"/>
        </a:p>
      </dgm:t>
    </dgm:pt>
    <dgm:pt modelId="{CA2E04AF-4E31-4124-B46F-BF2A4856A0FD}" type="parTrans" cxnId="{0DDE8037-941B-4660-9C31-19456042DB49}">
      <dgm:prSet/>
      <dgm:spPr/>
      <dgm:t>
        <a:bodyPr/>
        <a:lstStyle/>
        <a:p>
          <a:endParaRPr lang="en-US"/>
        </a:p>
      </dgm:t>
    </dgm:pt>
    <dgm:pt modelId="{370F814C-00D4-46D8-AB4A-FDBA9F734FFC}" type="sibTrans" cxnId="{0DDE8037-941B-4660-9C31-19456042DB49}">
      <dgm:prSet/>
      <dgm:spPr/>
      <dgm:t>
        <a:bodyPr/>
        <a:lstStyle/>
        <a:p>
          <a:endParaRPr lang="en-US"/>
        </a:p>
      </dgm:t>
    </dgm:pt>
    <dgm:pt modelId="{5F9F8819-891E-4DFA-9025-B4B802BB97C6}">
      <dgm:prSet/>
      <dgm:spPr/>
      <dgm:t>
        <a:bodyPr/>
        <a:lstStyle/>
        <a:p>
          <a:r>
            <a:rPr lang="en-US" dirty="0">
              <a:hlinkClick xmlns:r="http://schemas.openxmlformats.org/officeDocument/2006/relationships" r:id="rId2"/>
            </a:rPr>
            <a:t>Danh </a:t>
          </a:r>
          <a:r>
            <a:rPr lang="en-US" dirty="0" err="1">
              <a:hlinkClick xmlns:r="http://schemas.openxmlformats.org/officeDocument/2006/relationships" r:id="rId2"/>
            </a:rPr>
            <a:t>thiếp</a:t>
          </a:r>
          <a:endParaRPr lang="en-US" dirty="0"/>
        </a:p>
      </dgm:t>
    </dgm:pt>
    <dgm:pt modelId="{298E2B05-DC36-4129-B901-39D089934DAF}" type="parTrans" cxnId="{1D67D37E-95FC-4AE4-A1AA-9FFFC71108F1}">
      <dgm:prSet/>
      <dgm:spPr/>
      <dgm:t>
        <a:bodyPr/>
        <a:lstStyle/>
        <a:p>
          <a:endParaRPr lang="en-US"/>
        </a:p>
      </dgm:t>
    </dgm:pt>
    <dgm:pt modelId="{AA93FCD3-FA90-4E62-AE8F-6484E7828000}" type="sibTrans" cxnId="{1D67D37E-95FC-4AE4-A1AA-9FFFC71108F1}">
      <dgm:prSet/>
      <dgm:spPr/>
      <dgm:t>
        <a:bodyPr/>
        <a:lstStyle/>
        <a:p>
          <a:endParaRPr lang="en-US"/>
        </a:p>
      </dgm:t>
    </dgm:pt>
    <dgm:pt modelId="{E1B4F80B-D4EC-40F1-97B0-B5A1CBC19DA0}">
      <dgm:prSet/>
      <dgm:spPr/>
      <dgm:t>
        <a:bodyPr/>
        <a:lstStyle/>
        <a:p>
          <a:r>
            <a:rPr lang="en-US"/>
            <a:t>Ôm hữu nghị</a:t>
          </a:r>
        </a:p>
      </dgm:t>
    </dgm:pt>
    <dgm:pt modelId="{A8CB7653-8E5A-469F-9B51-15D7FEC2C6D6}" type="parTrans" cxnId="{9C8525CB-D706-4B55-ADD4-96FB6A0B5292}">
      <dgm:prSet/>
      <dgm:spPr/>
      <dgm:t>
        <a:bodyPr/>
        <a:lstStyle/>
        <a:p>
          <a:endParaRPr lang="en-US"/>
        </a:p>
      </dgm:t>
    </dgm:pt>
    <dgm:pt modelId="{0C507E1E-54A1-4BD2-8F92-6E8E3A22AB4C}" type="sibTrans" cxnId="{9C8525CB-D706-4B55-ADD4-96FB6A0B5292}">
      <dgm:prSet/>
      <dgm:spPr/>
      <dgm:t>
        <a:bodyPr/>
        <a:lstStyle/>
        <a:p>
          <a:endParaRPr lang="en-US"/>
        </a:p>
      </dgm:t>
    </dgm:pt>
    <dgm:pt modelId="{5CD3A065-A253-4EF3-9F7D-BE195A0A1E82}">
      <dgm:prSet/>
      <dgm:spPr/>
      <dgm:t>
        <a:bodyPr/>
        <a:lstStyle/>
        <a:p>
          <a:r>
            <a:rPr lang="en-US"/>
            <a:t>Cử chỉ, điệu bộ, nét mặt</a:t>
          </a:r>
        </a:p>
      </dgm:t>
    </dgm:pt>
    <dgm:pt modelId="{56524088-74B1-4A0F-B7DD-4D08293DA0D2}" type="parTrans" cxnId="{CCE5B24C-D997-4463-9E6C-3EC83964F350}">
      <dgm:prSet/>
      <dgm:spPr/>
      <dgm:t>
        <a:bodyPr/>
        <a:lstStyle/>
        <a:p>
          <a:endParaRPr lang="en-US"/>
        </a:p>
      </dgm:t>
    </dgm:pt>
    <dgm:pt modelId="{B7903043-3F4D-4C1C-B898-C529065DF0CD}" type="sibTrans" cxnId="{CCE5B24C-D997-4463-9E6C-3EC83964F350}">
      <dgm:prSet/>
      <dgm:spPr/>
      <dgm:t>
        <a:bodyPr/>
        <a:lstStyle/>
        <a:p>
          <a:endParaRPr lang="en-US"/>
        </a:p>
      </dgm:t>
    </dgm:pt>
    <dgm:pt modelId="{F6C4E107-4B77-442D-8252-F95C7E7274B3}">
      <dgm:prSet/>
      <dgm:spPr/>
      <dgm:t>
        <a:bodyPr/>
        <a:lstStyle/>
        <a:p>
          <a:r>
            <a:rPr lang="en-US"/>
            <a:t>Tặng quà</a:t>
          </a:r>
        </a:p>
      </dgm:t>
    </dgm:pt>
    <dgm:pt modelId="{AA20F28E-80A5-44E1-9DC0-278D3908ABD1}" type="parTrans" cxnId="{4151A3FB-AE0A-4DD8-80E3-99315EEEBA36}">
      <dgm:prSet/>
      <dgm:spPr/>
      <dgm:t>
        <a:bodyPr/>
        <a:lstStyle/>
        <a:p>
          <a:endParaRPr lang="en-US"/>
        </a:p>
      </dgm:t>
    </dgm:pt>
    <dgm:pt modelId="{898C5EDA-3ECA-4A1D-A790-27E4AF601EB3}" type="sibTrans" cxnId="{4151A3FB-AE0A-4DD8-80E3-99315EEEBA36}">
      <dgm:prSet/>
      <dgm:spPr/>
      <dgm:t>
        <a:bodyPr/>
        <a:lstStyle/>
        <a:p>
          <a:endParaRPr lang="en-US"/>
        </a:p>
      </dgm:t>
    </dgm:pt>
    <dgm:pt modelId="{32AFECAC-3509-48A8-A0E3-D707F945A55B}" type="pres">
      <dgm:prSet presAssocID="{127DFF65-C7F6-493D-838E-5280FE8EAB01}" presName="linear" presStyleCnt="0">
        <dgm:presLayoutVars>
          <dgm:animLvl val="lvl"/>
          <dgm:resizeHandles val="exact"/>
        </dgm:presLayoutVars>
      </dgm:prSet>
      <dgm:spPr/>
    </dgm:pt>
    <dgm:pt modelId="{416D2D0E-1439-470E-B01A-B7BDF835F4D7}" type="pres">
      <dgm:prSet presAssocID="{9D44685F-2C0F-4C30-8393-1E148F559006}" presName="parentText" presStyleLbl="node1" presStyleIdx="0" presStyleCnt="5">
        <dgm:presLayoutVars>
          <dgm:chMax val="0"/>
          <dgm:bulletEnabled val="1"/>
        </dgm:presLayoutVars>
      </dgm:prSet>
      <dgm:spPr/>
    </dgm:pt>
    <dgm:pt modelId="{2B623790-3A02-4AF6-B679-F047E57EE607}" type="pres">
      <dgm:prSet presAssocID="{370F814C-00D4-46D8-AB4A-FDBA9F734FFC}" presName="spacer" presStyleCnt="0"/>
      <dgm:spPr/>
    </dgm:pt>
    <dgm:pt modelId="{5F01CB74-89B3-4225-B9B9-7B5C7BC70270}" type="pres">
      <dgm:prSet presAssocID="{5F9F8819-891E-4DFA-9025-B4B802BB97C6}" presName="parentText" presStyleLbl="node1" presStyleIdx="1" presStyleCnt="5">
        <dgm:presLayoutVars>
          <dgm:chMax val="0"/>
          <dgm:bulletEnabled val="1"/>
        </dgm:presLayoutVars>
      </dgm:prSet>
      <dgm:spPr/>
    </dgm:pt>
    <dgm:pt modelId="{69E97AB6-64FB-47DA-BC4D-671793307395}" type="pres">
      <dgm:prSet presAssocID="{AA93FCD3-FA90-4E62-AE8F-6484E7828000}" presName="spacer" presStyleCnt="0"/>
      <dgm:spPr/>
    </dgm:pt>
    <dgm:pt modelId="{AC90AEE4-43F0-4720-9CEC-3DC6EC59A626}" type="pres">
      <dgm:prSet presAssocID="{E1B4F80B-D4EC-40F1-97B0-B5A1CBC19DA0}" presName="parentText" presStyleLbl="node1" presStyleIdx="2" presStyleCnt="5">
        <dgm:presLayoutVars>
          <dgm:chMax val="0"/>
          <dgm:bulletEnabled val="1"/>
        </dgm:presLayoutVars>
      </dgm:prSet>
      <dgm:spPr/>
    </dgm:pt>
    <dgm:pt modelId="{BBA5103E-2BB6-4987-A4A7-A5C151EC4876}" type="pres">
      <dgm:prSet presAssocID="{0C507E1E-54A1-4BD2-8F92-6E8E3A22AB4C}" presName="spacer" presStyleCnt="0"/>
      <dgm:spPr/>
    </dgm:pt>
    <dgm:pt modelId="{14147C20-D128-4208-BB43-4475804893F9}" type="pres">
      <dgm:prSet presAssocID="{5CD3A065-A253-4EF3-9F7D-BE195A0A1E82}" presName="parentText" presStyleLbl="node1" presStyleIdx="3" presStyleCnt="5">
        <dgm:presLayoutVars>
          <dgm:chMax val="0"/>
          <dgm:bulletEnabled val="1"/>
        </dgm:presLayoutVars>
      </dgm:prSet>
      <dgm:spPr/>
    </dgm:pt>
    <dgm:pt modelId="{6E0D19F7-034F-44C1-B8A1-25BCA190408D}" type="pres">
      <dgm:prSet presAssocID="{B7903043-3F4D-4C1C-B898-C529065DF0CD}" presName="spacer" presStyleCnt="0"/>
      <dgm:spPr/>
    </dgm:pt>
    <dgm:pt modelId="{5CC3BB40-14A9-4C1D-84DB-097A82062483}" type="pres">
      <dgm:prSet presAssocID="{F6C4E107-4B77-442D-8252-F95C7E7274B3}" presName="parentText" presStyleLbl="node1" presStyleIdx="4" presStyleCnt="5">
        <dgm:presLayoutVars>
          <dgm:chMax val="0"/>
          <dgm:bulletEnabled val="1"/>
        </dgm:presLayoutVars>
      </dgm:prSet>
      <dgm:spPr/>
    </dgm:pt>
  </dgm:ptLst>
  <dgm:cxnLst>
    <dgm:cxn modelId="{850A6708-F6DE-4D8A-A968-812C5F00B813}" type="presOf" srcId="{127DFF65-C7F6-493D-838E-5280FE8EAB01}" destId="{32AFECAC-3509-48A8-A0E3-D707F945A55B}" srcOrd="0" destOrd="0" presId="urn:microsoft.com/office/officeart/2005/8/layout/vList2"/>
    <dgm:cxn modelId="{0DDE8037-941B-4660-9C31-19456042DB49}" srcId="{127DFF65-C7F6-493D-838E-5280FE8EAB01}" destId="{9D44685F-2C0F-4C30-8393-1E148F559006}" srcOrd="0" destOrd="0" parTransId="{CA2E04AF-4E31-4124-B46F-BF2A4856A0FD}" sibTransId="{370F814C-00D4-46D8-AB4A-FDBA9F734FFC}"/>
    <dgm:cxn modelId="{07EB9666-5636-45D3-B8BF-20C73C50C2F9}" type="presOf" srcId="{F6C4E107-4B77-442D-8252-F95C7E7274B3}" destId="{5CC3BB40-14A9-4C1D-84DB-097A82062483}" srcOrd="0" destOrd="0" presId="urn:microsoft.com/office/officeart/2005/8/layout/vList2"/>
    <dgm:cxn modelId="{18540A4C-F11E-422D-8D2B-006A43843757}" type="presOf" srcId="{5CD3A065-A253-4EF3-9F7D-BE195A0A1E82}" destId="{14147C20-D128-4208-BB43-4475804893F9}" srcOrd="0" destOrd="0" presId="urn:microsoft.com/office/officeart/2005/8/layout/vList2"/>
    <dgm:cxn modelId="{CCE5B24C-D997-4463-9E6C-3EC83964F350}" srcId="{127DFF65-C7F6-493D-838E-5280FE8EAB01}" destId="{5CD3A065-A253-4EF3-9F7D-BE195A0A1E82}" srcOrd="3" destOrd="0" parTransId="{56524088-74B1-4A0F-B7DD-4D08293DA0D2}" sibTransId="{B7903043-3F4D-4C1C-B898-C529065DF0CD}"/>
    <dgm:cxn modelId="{1D67D37E-95FC-4AE4-A1AA-9FFFC71108F1}" srcId="{127DFF65-C7F6-493D-838E-5280FE8EAB01}" destId="{5F9F8819-891E-4DFA-9025-B4B802BB97C6}" srcOrd="1" destOrd="0" parTransId="{298E2B05-DC36-4129-B901-39D089934DAF}" sibTransId="{AA93FCD3-FA90-4E62-AE8F-6484E7828000}"/>
    <dgm:cxn modelId="{FFBEA399-925A-4FC9-B08A-DA9359B8E631}" type="presOf" srcId="{9D44685F-2C0F-4C30-8393-1E148F559006}" destId="{416D2D0E-1439-470E-B01A-B7BDF835F4D7}" srcOrd="0" destOrd="0" presId="urn:microsoft.com/office/officeart/2005/8/layout/vList2"/>
    <dgm:cxn modelId="{337350C0-7E1F-4943-9FAC-3D197A046DF1}" type="presOf" srcId="{E1B4F80B-D4EC-40F1-97B0-B5A1CBC19DA0}" destId="{AC90AEE4-43F0-4720-9CEC-3DC6EC59A626}" srcOrd="0" destOrd="0" presId="urn:microsoft.com/office/officeart/2005/8/layout/vList2"/>
    <dgm:cxn modelId="{9C8525CB-D706-4B55-ADD4-96FB6A0B5292}" srcId="{127DFF65-C7F6-493D-838E-5280FE8EAB01}" destId="{E1B4F80B-D4EC-40F1-97B0-B5A1CBC19DA0}" srcOrd="2" destOrd="0" parTransId="{A8CB7653-8E5A-469F-9B51-15D7FEC2C6D6}" sibTransId="{0C507E1E-54A1-4BD2-8F92-6E8E3A22AB4C}"/>
    <dgm:cxn modelId="{0802C3EB-8F62-4B8C-B888-F4BEED8488E9}" type="presOf" srcId="{5F9F8819-891E-4DFA-9025-B4B802BB97C6}" destId="{5F01CB74-89B3-4225-B9B9-7B5C7BC70270}" srcOrd="0" destOrd="0" presId="urn:microsoft.com/office/officeart/2005/8/layout/vList2"/>
    <dgm:cxn modelId="{4151A3FB-AE0A-4DD8-80E3-99315EEEBA36}" srcId="{127DFF65-C7F6-493D-838E-5280FE8EAB01}" destId="{F6C4E107-4B77-442D-8252-F95C7E7274B3}" srcOrd="4" destOrd="0" parTransId="{AA20F28E-80A5-44E1-9DC0-278D3908ABD1}" sibTransId="{898C5EDA-3ECA-4A1D-A790-27E4AF601EB3}"/>
    <dgm:cxn modelId="{15DD326A-5C44-475E-99A0-9414C23692DB}" type="presParOf" srcId="{32AFECAC-3509-48A8-A0E3-D707F945A55B}" destId="{416D2D0E-1439-470E-B01A-B7BDF835F4D7}" srcOrd="0" destOrd="0" presId="urn:microsoft.com/office/officeart/2005/8/layout/vList2"/>
    <dgm:cxn modelId="{BAE1CABC-EC9E-438D-932F-75CE5F297769}" type="presParOf" srcId="{32AFECAC-3509-48A8-A0E3-D707F945A55B}" destId="{2B623790-3A02-4AF6-B679-F047E57EE607}" srcOrd="1" destOrd="0" presId="urn:microsoft.com/office/officeart/2005/8/layout/vList2"/>
    <dgm:cxn modelId="{DFA86A30-40B2-44CD-BB4F-07A40D1D2079}" type="presParOf" srcId="{32AFECAC-3509-48A8-A0E3-D707F945A55B}" destId="{5F01CB74-89B3-4225-B9B9-7B5C7BC70270}" srcOrd="2" destOrd="0" presId="urn:microsoft.com/office/officeart/2005/8/layout/vList2"/>
    <dgm:cxn modelId="{552621ED-656A-48B3-9E36-FA80A703AB02}" type="presParOf" srcId="{32AFECAC-3509-48A8-A0E3-D707F945A55B}" destId="{69E97AB6-64FB-47DA-BC4D-671793307395}" srcOrd="3" destOrd="0" presId="urn:microsoft.com/office/officeart/2005/8/layout/vList2"/>
    <dgm:cxn modelId="{5C858B90-C835-4071-A8F7-2B4644F56448}" type="presParOf" srcId="{32AFECAC-3509-48A8-A0E3-D707F945A55B}" destId="{AC90AEE4-43F0-4720-9CEC-3DC6EC59A626}" srcOrd="4" destOrd="0" presId="urn:microsoft.com/office/officeart/2005/8/layout/vList2"/>
    <dgm:cxn modelId="{F7740F87-3532-480C-BBD1-07376E500A0C}" type="presParOf" srcId="{32AFECAC-3509-48A8-A0E3-D707F945A55B}" destId="{BBA5103E-2BB6-4987-A4A7-A5C151EC4876}" srcOrd="5" destOrd="0" presId="urn:microsoft.com/office/officeart/2005/8/layout/vList2"/>
    <dgm:cxn modelId="{B7144A20-5000-43B9-9B67-0DDAC40FD4C9}" type="presParOf" srcId="{32AFECAC-3509-48A8-A0E3-D707F945A55B}" destId="{14147C20-D128-4208-BB43-4475804893F9}" srcOrd="6" destOrd="0" presId="urn:microsoft.com/office/officeart/2005/8/layout/vList2"/>
    <dgm:cxn modelId="{FC1ED43A-51C2-46E8-AA0D-288F0103491C}" type="presParOf" srcId="{32AFECAC-3509-48A8-A0E3-D707F945A55B}" destId="{6E0D19F7-034F-44C1-B8A1-25BCA190408D}" srcOrd="7" destOrd="0" presId="urn:microsoft.com/office/officeart/2005/8/layout/vList2"/>
    <dgm:cxn modelId="{18CDD78B-33C6-4AB8-A929-50AF7FE28F0C}" type="presParOf" srcId="{32AFECAC-3509-48A8-A0E3-D707F945A55B}" destId="{5CC3BB40-14A9-4C1D-84DB-097A82062483}" srcOrd="8"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C72DC101-1A29-4A1F-906C-5513F03F4866}" type="doc">
      <dgm:prSet loTypeId="urn:microsoft.com/office/officeart/2005/8/layout/vList2" loCatId="list" qsTypeId="urn:microsoft.com/office/officeart/2005/8/quickstyle/simple4" qsCatId="simple" csTypeId="urn:microsoft.com/office/officeart/2005/8/colors/accent3_2" csCatId="accent3" phldr="1"/>
      <dgm:spPr/>
      <dgm:t>
        <a:bodyPr/>
        <a:lstStyle/>
        <a:p>
          <a:endParaRPr lang="en-US"/>
        </a:p>
      </dgm:t>
    </dgm:pt>
    <dgm:pt modelId="{CB86AD59-A5AC-4DCF-A323-FDCBA9B0F60C}">
      <dgm:prSet custT="1"/>
      <dgm:spPr/>
      <dgm:t>
        <a:bodyPr/>
        <a:lstStyle/>
        <a:p>
          <a:r>
            <a:rPr lang="en-US" sz="2800" dirty="0" err="1"/>
            <a:t>Ngôn</a:t>
          </a:r>
          <a:r>
            <a:rPr lang="en-US" sz="2800" dirty="0"/>
            <a:t> </a:t>
          </a:r>
          <a:r>
            <a:rPr lang="en-US" sz="2800" dirty="0" err="1"/>
            <a:t>ngữ</a:t>
          </a:r>
          <a:r>
            <a:rPr lang="en-US" sz="2800" dirty="0"/>
            <a:t> là </a:t>
          </a:r>
          <a:r>
            <a:rPr lang="en-US" sz="2800" dirty="0" err="1"/>
            <a:t>công</a:t>
          </a:r>
          <a:r>
            <a:rPr lang="en-US" sz="2800" dirty="0"/>
            <a:t> </a:t>
          </a:r>
          <a:r>
            <a:rPr lang="en-US" sz="2800" dirty="0" err="1"/>
            <a:t>cụ</a:t>
          </a:r>
          <a:r>
            <a:rPr lang="en-US" sz="2800" dirty="0"/>
            <a:t> </a:t>
          </a:r>
          <a:r>
            <a:rPr lang="en-US" sz="2800" dirty="0" err="1"/>
            <a:t>thể</a:t>
          </a:r>
          <a:r>
            <a:rPr lang="en-US" sz="2800" dirty="0"/>
            <a:t> </a:t>
          </a:r>
          <a:r>
            <a:rPr lang="en-US" sz="2800" dirty="0" err="1"/>
            <a:t>hiện</a:t>
          </a:r>
          <a:r>
            <a:rPr lang="en-US" sz="2800" dirty="0"/>
            <a:t> </a:t>
          </a:r>
          <a:r>
            <a:rPr lang="en-US" sz="2800" dirty="0" err="1"/>
            <a:t>văn</a:t>
          </a:r>
          <a:r>
            <a:rPr lang="en-US" sz="2800" dirty="0"/>
            <a:t> </a:t>
          </a:r>
          <a:r>
            <a:rPr lang="en-US" sz="2800" dirty="0" err="1"/>
            <a:t>hoá</a:t>
          </a:r>
          <a:r>
            <a:rPr lang="en-US" sz="2800" dirty="0"/>
            <a:t> </a:t>
          </a:r>
          <a:r>
            <a:rPr lang="en-US" sz="2800" dirty="0" err="1"/>
            <a:t>giao</a:t>
          </a:r>
          <a:r>
            <a:rPr lang="en-US" sz="2800" dirty="0"/>
            <a:t> </a:t>
          </a:r>
          <a:r>
            <a:rPr lang="en-US" sz="2800" dirty="0" err="1"/>
            <a:t>tiếp</a:t>
          </a:r>
          <a:r>
            <a:rPr lang="en-US" sz="2800" dirty="0"/>
            <a:t> </a:t>
          </a:r>
          <a:r>
            <a:rPr lang="en-US" sz="2800" dirty="0" err="1"/>
            <a:t>quan</a:t>
          </a:r>
          <a:r>
            <a:rPr lang="en-US" sz="2800" dirty="0"/>
            <a:t> </a:t>
          </a:r>
          <a:r>
            <a:rPr lang="en-US" sz="2800" dirty="0" err="1"/>
            <a:t>trọng</a:t>
          </a:r>
          <a:r>
            <a:rPr lang="en-US" sz="2800" dirty="0"/>
            <a:t> </a:t>
          </a:r>
          <a:r>
            <a:rPr lang="en-US" sz="2800" dirty="0" err="1"/>
            <a:t>nhất</a:t>
          </a:r>
          <a:r>
            <a:rPr lang="en-US" sz="2800" dirty="0"/>
            <a:t>. </a:t>
          </a:r>
        </a:p>
      </dgm:t>
    </dgm:pt>
    <dgm:pt modelId="{44406FC9-005A-4510-AE87-4C5E1AD3FA09}" type="parTrans" cxnId="{DCC51C55-7BD3-49F0-83C6-0CC5958FBBA9}">
      <dgm:prSet/>
      <dgm:spPr/>
      <dgm:t>
        <a:bodyPr/>
        <a:lstStyle/>
        <a:p>
          <a:endParaRPr lang="en-US" sz="2400"/>
        </a:p>
      </dgm:t>
    </dgm:pt>
    <dgm:pt modelId="{6477BF81-0207-41C9-8EEA-7890C3905990}" type="sibTrans" cxnId="{DCC51C55-7BD3-49F0-83C6-0CC5958FBBA9}">
      <dgm:prSet/>
      <dgm:spPr/>
      <dgm:t>
        <a:bodyPr/>
        <a:lstStyle/>
        <a:p>
          <a:endParaRPr lang="en-US"/>
        </a:p>
      </dgm:t>
    </dgm:pt>
    <dgm:pt modelId="{AFA95283-5479-4F89-AFE0-67E7CBF5C229}">
      <dgm:prSet/>
      <dgm:spPr/>
      <dgm:t>
        <a:bodyPr/>
        <a:lstStyle/>
        <a:p>
          <a:r>
            <a:rPr lang="vi-VN"/>
            <a:t>Lời nói nơi công sở phải đảm bảo có tính chính xác, tránh đưa tin đồn nhảm,</a:t>
          </a:r>
          <a:r>
            <a:rPr lang="en-US"/>
            <a:t> </a:t>
          </a:r>
          <a:r>
            <a:rPr lang="vi-VN"/>
            <a:t>thất thiệt, mơ hồ, hoặc không có thực.</a:t>
          </a:r>
          <a:endParaRPr lang="en-US"/>
        </a:p>
      </dgm:t>
    </dgm:pt>
    <dgm:pt modelId="{A79234A8-5930-40DE-8217-C4C741349295}" type="parTrans" cxnId="{6360207F-4A6F-4922-8A73-BA211413B121}">
      <dgm:prSet/>
      <dgm:spPr/>
      <dgm:t>
        <a:bodyPr/>
        <a:lstStyle/>
        <a:p>
          <a:endParaRPr lang="en-US" sz="2400"/>
        </a:p>
      </dgm:t>
    </dgm:pt>
    <dgm:pt modelId="{87312EEE-0882-434D-B382-F4B36F1803D3}" type="sibTrans" cxnId="{6360207F-4A6F-4922-8A73-BA211413B121}">
      <dgm:prSet/>
      <dgm:spPr/>
      <dgm:t>
        <a:bodyPr/>
        <a:lstStyle/>
        <a:p>
          <a:endParaRPr lang="en-US"/>
        </a:p>
      </dgm:t>
    </dgm:pt>
    <dgm:pt modelId="{C0A1D7BC-03F0-413D-A720-F74141F5F9B5}">
      <dgm:prSet/>
      <dgm:spPr/>
      <dgm:t>
        <a:bodyPr/>
        <a:lstStyle/>
        <a:p>
          <a:r>
            <a:rPr lang="vi-VN"/>
            <a:t>Trong giao tiếp giữa lãnh đạo với nhân viên,</a:t>
          </a:r>
          <a:r>
            <a:rPr lang="en-US"/>
            <a:t> </a:t>
          </a:r>
          <a:r>
            <a:rPr lang="vi-VN"/>
            <a:t>giữa các đồng nghiệp với nhau hoặc với khách hàng phải có thưa gửi đàng hoàng, có</a:t>
          </a:r>
          <a:r>
            <a:rPr lang="en-US"/>
            <a:t> </a:t>
          </a:r>
          <a:r>
            <a:rPr lang="vi-VN"/>
            <a:t>chủ ngữ rõ ràng, những câu nói xã giao như: Cảm ơn, cảm tạ, xin lỗi, làm ơn,…</a:t>
          </a:r>
          <a:endParaRPr lang="en-US"/>
        </a:p>
      </dgm:t>
    </dgm:pt>
    <dgm:pt modelId="{CB4FE0BF-C9F5-48FF-AC2D-DE64C5BCD3B0}" type="parTrans" cxnId="{6C946FE0-091D-4A78-B68D-A6C71682C8F1}">
      <dgm:prSet/>
      <dgm:spPr/>
      <dgm:t>
        <a:bodyPr/>
        <a:lstStyle/>
        <a:p>
          <a:endParaRPr lang="en-US" sz="2400"/>
        </a:p>
      </dgm:t>
    </dgm:pt>
    <dgm:pt modelId="{4C9414C4-2FF1-45E7-997E-800B7AFDBF24}" type="sibTrans" cxnId="{6C946FE0-091D-4A78-B68D-A6C71682C8F1}">
      <dgm:prSet/>
      <dgm:spPr/>
      <dgm:t>
        <a:bodyPr/>
        <a:lstStyle/>
        <a:p>
          <a:endParaRPr lang="en-US"/>
        </a:p>
      </dgm:t>
    </dgm:pt>
    <dgm:pt modelId="{A22C83DA-C85C-435C-8159-FC51B137564C}" type="pres">
      <dgm:prSet presAssocID="{C72DC101-1A29-4A1F-906C-5513F03F4866}" presName="linear" presStyleCnt="0">
        <dgm:presLayoutVars>
          <dgm:animLvl val="lvl"/>
          <dgm:resizeHandles val="exact"/>
        </dgm:presLayoutVars>
      </dgm:prSet>
      <dgm:spPr/>
    </dgm:pt>
    <dgm:pt modelId="{C162224E-C332-4613-9FC7-057139F2CAF1}" type="pres">
      <dgm:prSet presAssocID="{CB86AD59-A5AC-4DCF-A323-FDCBA9B0F60C}" presName="parentText" presStyleLbl="node1" presStyleIdx="0" presStyleCnt="3">
        <dgm:presLayoutVars>
          <dgm:chMax val="0"/>
          <dgm:bulletEnabled val="1"/>
        </dgm:presLayoutVars>
      </dgm:prSet>
      <dgm:spPr/>
    </dgm:pt>
    <dgm:pt modelId="{2D57B74F-1E5D-432D-AD73-91CE4DE8A5AE}" type="pres">
      <dgm:prSet presAssocID="{6477BF81-0207-41C9-8EEA-7890C3905990}" presName="spacer" presStyleCnt="0"/>
      <dgm:spPr/>
    </dgm:pt>
    <dgm:pt modelId="{26731348-CF7F-4495-833F-E7272C461DAC}" type="pres">
      <dgm:prSet presAssocID="{AFA95283-5479-4F89-AFE0-67E7CBF5C229}" presName="parentText" presStyleLbl="node1" presStyleIdx="1" presStyleCnt="3">
        <dgm:presLayoutVars>
          <dgm:chMax val="0"/>
          <dgm:bulletEnabled val="1"/>
        </dgm:presLayoutVars>
      </dgm:prSet>
      <dgm:spPr/>
    </dgm:pt>
    <dgm:pt modelId="{11273E7F-04B3-4BFD-8CC1-DDD2733E6EB8}" type="pres">
      <dgm:prSet presAssocID="{87312EEE-0882-434D-B382-F4B36F1803D3}" presName="spacer" presStyleCnt="0"/>
      <dgm:spPr/>
    </dgm:pt>
    <dgm:pt modelId="{77A420F2-ED3A-480E-A5C8-54EC57693347}" type="pres">
      <dgm:prSet presAssocID="{C0A1D7BC-03F0-413D-A720-F74141F5F9B5}" presName="parentText" presStyleLbl="node1" presStyleIdx="2" presStyleCnt="3">
        <dgm:presLayoutVars>
          <dgm:chMax val="0"/>
          <dgm:bulletEnabled val="1"/>
        </dgm:presLayoutVars>
      </dgm:prSet>
      <dgm:spPr/>
    </dgm:pt>
  </dgm:ptLst>
  <dgm:cxnLst>
    <dgm:cxn modelId="{10193B1F-3283-4DA7-921B-89C057632BD0}" type="presOf" srcId="{C72DC101-1A29-4A1F-906C-5513F03F4866}" destId="{A22C83DA-C85C-435C-8159-FC51B137564C}" srcOrd="0" destOrd="0" presId="urn:microsoft.com/office/officeart/2005/8/layout/vList2"/>
    <dgm:cxn modelId="{DCC51C55-7BD3-49F0-83C6-0CC5958FBBA9}" srcId="{C72DC101-1A29-4A1F-906C-5513F03F4866}" destId="{CB86AD59-A5AC-4DCF-A323-FDCBA9B0F60C}" srcOrd="0" destOrd="0" parTransId="{44406FC9-005A-4510-AE87-4C5E1AD3FA09}" sibTransId="{6477BF81-0207-41C9-8EEA-7890C3905990}"/>
    <dgm:cxn modelId="{6360207F-4A6F-4922-8A73-BA211413B121}" srcId="{C72DC101-1A29-4A1F-906C-5513F03F4866}" destId="{AFA95283-5479-4F89-AFE0-67E7CBF5C229}" srcOrd="1" destOrd="0" parTransId="{A79234A8-5930-40DE-8217-C4C741349295}" sibTransId="{87312EEE-0882-434D-B382-F4B36F1803D3}"/>
    <dgm:cxn modelId="{2846239F-B1AB-4689-95B9-55D63806BBD2}" type="presOf" srcId="{AFA95283-5479-4F89-AFE0-67E7CBF5C229}" destId="{26731348-CF7F-4495-833F-E7272C461DAC}" srcOrd="0" destOrd="0" presId="urn:microsoft.com/office/officeart/2005/8/layout/vList2"/>
    <dgm:cxn modelId="{DDCEF0BB-47EF-44CC-8EBE-3628BE9D1255}" type="presOf" srcId="{CB86AD59-A5AC-4DCF-A323-FDCBA9B0F60C}" destId="{C162224E-C332-4613-9FC7-057139F2CAF1}" srcOrd="0" destOrd="0" presId="urn:microsoft.com/office/officeart/2005/8/layout/vList2"/>
    <dgm:cxn modelId="{BBE572C5-A43E-46D3-9276-BFBB4D1031D0}" type="presOf" srcId="{C0A1D7BC-03F0-413D-A720-F74141F5F9B5}" destId="{77A420F2-ED3A-480E-A5C8-54EC57693347}" srcOrd="0" destOrd="0" presId="urn:microsoft.com/office/officeart/2005/8/layout/vList2"/>
    <dgm:cxn modelId="{6C946FE0-091D-4A78-B68D-A6C71682C8F1}" srcId="{C72DC101-1A29-4A1F-906C-5513F03F4866}" destId="{C0A1D7BC-03F0-413D-A720-F74141F5F9B5}" srcOrd="2" destOrd="0" parTransId="{CB4FE0BF-C9F5-48FF-AC2D-DE64C5BCD3B0}" sibTransId="{4C9414C4-2FF1-45E7-997E-800B7AFDBF24}"/>
    <dgm:cxn modelId="{40376BE7-2BBC-4EBD-BE70-5B6DCF277D62}" type="presParOf" srcId="{A22C83DA-C85C-435C-8159-FC51B137564C}" destId="{C162224E-C332-4613-9FC7-057139F2CAF1}" srcOrd="0" destOrd="0" presId="urn:microsoft.com/office/officeart/2005/8/layout/vList2"/>
    <dgm:cxn modelId="{42E41D0E-F2D5-4D8E-BBCF-21EADC6BB92F}" type="presParOf" srcId="{A22C83DA-C85C-435C-8159-FC51B137564C}" destId="{2D57B74F-1E5D-432D-AD73-91CE4DE8A5AE}" srcOrd="1" destOrd="0" presId="urn:microsoft.com/office/officeart/2005/8/layout/vList2"/>
    <dgm:cxn modelId="{77113AB1-EFA5-4E25-9F3B-805D598F66AD}" type="presParOf" srcId="{A22C83DA-C85C-435C-8159-FC51B137564C}" destId="{26731348-CF7F-4495-833F-E7272C461DAC}" srcOrd="2" destOrd="0" presId="urn:microsoft.com/office/officeart/2005/8/layout/vList2"/>
    <dgm:cxn modelId="{295B8EEE-587D-4BB4-9BB0-A3A88272115A}" type="presParOf" srcId="{A22C83DA-C85C-435C-8159-FC51B137564C}" destId="{11273E7F-04B3-4BFD-8CC1-DDD2733E6EB8}" srcOrd="3" destOrd="0" presId="urn:microsoft.com/office/officeart/2005/8/layout/vList2"/>
    <dgm:cxn modelId="{735609E6-7203-4B1F-894F-0A3E2D517A0B}" type="presParOf" srcId="{A22C83DA-C85C-435C-8159-FC51B137564C}" destId="{77A420F2-ED3A-480E-A5C8-54EC57693347}"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BB432378-3AE4-4151-83AB-0DD8EF8A43BD}" type="doc">
      <dgm:prSet loTypeId="urn:microsoft.com/office/officeart/2005/8/layout/vList2" loCatId="list" qsTypeId="urn:microsoft.com/office/officeart/2005/8/quickstyle/simple4" qsCatId="simple" csTypeId="urn:microsoft.com/office/officeart/2005/8/colors/accent0_3" csCatId="mainScheme"/>
      <dgm:spPr/>
      <dgm:t>
        <a:bodyPr/>
        <a:lstStyle/>
        <a:p>
          <a:endParaRPr lang="en-US"/>
        </a:p>
      </dgm:t>
    </dgm:pt>
    <dgm:pt modelId="{7CE239D2-C571-4277-A9B4-EA36E19E2610}">
      <dgm:prSet custT="1"/>
      <dgm:spPr/>
      <dgm:t>
        <a:bodyPr/>
        <a:lstStyle/>
        <a:p>
          <a:r>
            <a:rPr lang="en-US" sz="3200" dirty="0" err="1"/>
            <a:t>Phái</a:t>
          </a:r>
          <a:r>
            <a:rPr lang="en-US" sz="3200" dirty="0"/>
            <a:t> </a:t>
          </a:r>
          <a:r>
            <a:rPr lang="en-US" sz="3200" dirty="0" err="1"/>
            <a:t>nữ</a:t>
          </a:r>
          <a:r>
            <a:rPr lang="en-US" sz="3200" dirty="0"/>
            <a:t> </a:t>
          </a:r>
          <a:r>
            <a:rPr lang="en-US" sz="3200" dirty="0" err="1"/>
            <a:t>luôn</a:t>
          </a:r>
          <a:r>
            <a:rPr lang="en-US" sz="3200" dirty="0"/>
            <a:t> </a:t>
          </a:r>
          <a:r>
            <a:rPr lang="en-US" sz="3200" dirty="0" err="1"/>
            <a:t>luôn</a:t>
          </a:r>
          <a:r>
            <a:rPr lang="en-US" sz="3200" dirty="0"/>
            <a:t> </a:t>
          </a:r>
          <a:r>
            <a:rPr lang="en-US" sz="3200" dirty="0" err="1"/>
            <a:t>đòi</a:t>
          </a:r>
          <a:r>
            <a:rPr lang="en-US" sz="3200" dirty="0"/>
            <a:t> </a:t>
          </a:r>
          <a:r>
            <a:rPr lang="en-US" sz="3200" dirty="0" err="1"/>
            <a:t>hỏi</a:t>
          </a:r>
          <a:r>
            <a:rPr lang="en-US" sz="3200" dirty="0"/>
            <a:t> ở </a:t>
          </a:r>
          <a:r>
            <a:rPr lang="en-US" sz="3200" dirty="0" err="1"/>
            <a:t>phái</a:t>
          </a:r>
          <a:r>
            <a:rPr lang="en-US" sz="3200" dirty="0"/>
            <a:t> </a:t>
          </a:r>
          <a:r>
            <a:rPr lang="en-US" sz="3200" dirty="0" err="1"/>
            <a:t>nam</a:t>
          </a:r>
          <a:r>
            <a:rPr lang="en-US" sz="3200" dirty="0"/>
            <a:t> </a:t>
          </a:r>
          <a:r>
            <a:rPr lang="en-US" sz="3200" dirty="0" err="1"/>
            <a:t>sự</a:t>
          </a:r>
          <a:r>
            <a:rPr lang="en-US" sz="3200" dirty="0"/>
            <a:t> </a:t>
          </a:r>
          <a:r>
            <a:rPr lang="en-US" sz="3200" dirty="0" err="1"/>
            <a:t>ga-lăng</a:t>
          </a:r>
          <a:r>
            <a:rPr lang="en-US" sz="3200" dirty="0"/>
            <a:t>, </a:t>
          </a:r>
          <a:r>
            <a:rPr lang="en-US" sz="3200" dirty="0" err="1"/>
            <a:t>lịch</a:t>
          </a:r>
          <a:r>
            <a:rPr lang="en-US" sz="3200" dirty="0"/>
            <a:t> </a:t>
          </a:r>
          <a:r>
            <a:rPr lang="en-US" sz="3200" dirty="0" err="1"/>
            <a:t>thiệp</a:t>
          </a:r>
          <a:r>
            <a:rPr lang="en-US" sz="3200" dirty="0"/>
            <a:t>.</a:t>
          </a:r>
        </a:p>
      </dgm:t>
    </dgm:pt>
    <dgm:pt modelId="{D80FA4CD-9D86-4249-861A-DA9F1FC3978F}" type="parTrans" cxnId="{785EA621-529E-4477-9E4C-E4487A887B49}">
      <dgm:prSet/>
      <dgm:spPr/>
      <dgm:t>
        <a:bodyPr/>
        <a:lstStyle/>
        <a:p>
          <a:endParaRPr lang="en-US"/>
        </a:p>
      </dgm:t>
    </dgm:pt>
    <dgm:pt modelId="{DB541CD4-0EE1-4602-9974-402BD3AEF1A1}" type="sibTrans" cxnId="{785EA621-529E-4477-9E4C-E4487A887B49}">
      <dgm:prSet/>
      <dgm:spPr/>
      <dgm:t>
        <a:bodyPr/>
        <a:lstStyle/>
        <a:p>
          <a:endParaRPr lang="en-US"/>
        </a:p>
      </dgm:t>
    </dgm:pt>
    <dgm:pt modelId="{1FCD9E5B-1AD0-42A1-9C6F-BDC2D444D0BF}">
      <dgm:prSet/>
      <dgm:spPr/>
      <dgm:t>
        <a:bodyPr/>
        <a:lstStyle/>
        <a:p>
          <a:r>
            <a:rPr lang="vi-VN"/>
            <a:t>Về cách thức xưng hô trong lời nói nơi công sở tuy yêu cầu đảm bảo tính</a:t>
          </a:r>
          <a:r>
            <a:rPr lang="en-US"/>
            <a:t> </a:t>
          </a:r>
          <a:r>
            <a:rPr lang="vi-VN"/>
            <a:t>khách quan, trang trọng, song cũng tuỳ từng hoàn cảnh để chọn lựa cho phù hợp</a:t>
          </a:r>
          <a:endParaRPr lang="en-US"/>
        </a:p>
      </dgm:t>
    </dgm:pt>
    <dgm:pt modelId="{DA22E03B-6F40-440B-984B-5EE6D3A61EC8}" type="parTrans" cxnId="{89B5278B-CE48-43C2-B8A4-B9BAC9162F99}">
      <dgm:prSet/>
      <dgm:spPr/>
      <dgm:t>
        <a:bodyPr/>
        <a:lstStyle/>
        <a:p>
          <a:endParaRPr lang="en-US"/>
        </a:p>
      </dgm:t>
    </dgm:pt>
    <dgm:pt modelId="{22F19665-C178-4975-BA5F-248C0A0268E2}" type="sibTrans" cxnId="{89B5278B-CE48-43C2-B8A4-B9BAC9162F99}">
      <dgm:prSet/>
      <dgm:spPr/>
      <dgm:t>
        <a:bodyPr/>
        <a:lstStyle/>
        <a:p>
          <a:endParaRPr lang="en-US"/>
        </a:p>
      </dgm:t>
    </dgm:pt>
    <dgm:pt modelId="{3FC5EACB-38E5-4CD4-ADB8-B7208566FB01}">
      <dgm:prSet/>
      <dgm:spPr/>
      <dgm:t>
        <a:bodyPr/>
        <a:lstStyle/>
        <a:p>
          <a:r>
            <a:rPr lang="vi-VN"/>
            <a:t>+ Đối với những người cùng cơ quan: Chúng ta không cần thiết phải phân vân</a:t>
          </a:r>
          <a:r>
            <a:rPr lang="en-US"/>
            <a:t> </a:t>
          </a:r>
          <a:r>
            <a:rPr lang="vi-VN"/>
            <a:t>về việc chào hỏi một số người mà chúng ta không biết gì về cá nhân họ</a:t>
          </a:r>
          <a:endParaRPr lang="en-US"/>
        </a:p>
      </dgm:t>
    </dgm:pt>
    <dgm:pt modelId="{21640F96-00F4-42AD-99C5-674F8D42F8CD}" type="parTrans" cxnId="{48CB4AF9-43A3-4367-B962-A25092265EB2}">
      <dgm:prSet/>
      <dgm:spPr/>
      <dgm:t>
        <a:bodyPr/>
        <a:lstStyle/>
        <a:p>
          <a:endParaRPr lang="en-US"/>
        </a:p>
      </dgm:t>
    </dgm:pt>
    <dgm:pt modelId="{FC533A7D-590C-4240-B932-E976D7C485B6}" type="sibTrans" cxnId="{48CB4AF9-43A3-4367-B962-A25092265EB2}">
      <dgm:prSet/>
      <dgm:spPr/>
      <dgm:t>
        <a:bodyPr/>
        <a:lstStyle/>
        <a:p>
          <a:endParaRPr lang="en-US"/>
        </a:p>
      </dgm:t>
    </dgm:pt>
    <dgm:pt modelId="{08A37413-5A39-47EC-8175-E4BA8B3E0389}">
      <dgm:prSet/>
      <dgm:spPr/>
      <dgm:t>
        <a:bodyPr/>
        <a:lstStyle/>
        <a:p>
          <a:r>
            <a:rPr lang="vi-VN"/>
            <a:t>+ Trong quan hệ giữa các đồng nghiệp: Không nên dùng cách xưng hô kiểu</a:t>
          </a:r>
          <a:r>
            <a:rPr lang="en-US"/>
            <a:t> </a:t>
          </a:r>
          <a:r>
            <a:rPr lang="vi-VN"/>
            <a:t>“chú cháu” trong khi đang thi hành công việc. Tuỳ theo hoàn cảnh, tình huống có thể</a:t>
          </a:r>
          <a:r>
            <a:rPr lang="en-US"/>
            <a:t> </a:t>
          </a:r>
          <a:r>
            <a:rPr lang="vi-VN"/>
            <a:t>sử dụng các từ khác thay thế như: Ông, bà, anh, chị…</a:t>
          </a:r>
          <a:endParaRPr lang="en-US"/>
        </a:p>
      </dgm:t>
    </dgm:pt>
    <dgm:pt modelId="{DD0282E7-43E5-44F9-8B33-57799E55A15A}" type="parTrans" cxnId="{B7AAD91C-D511-493E-8CCE-6DEB8BD65AE0}">
      <dgm:prSet/>
      <dgm:spPr/>
      <dgm:t>
        <a:bodyPr/>
        <a:lstStyle/>
        <a:p>
          <a:endParaRPr lang="en-US"/>
        </a:p>
      </dgm:t>
    </dgm:pt>
    <dgm:pt modelId="{D7E1B8A4-5A1A-42D7-ADD1-8F99D6FBE8CA}" type="sibTrans" cxnId="{B7AAD91C-D511-493E-8CCE-6DEB8BD65AE0}">
      <dgm:prSet/>
      <dgm:spPr/>
      <dgm:t>
        <a:bodyPr/>
        <a:lstStyle/>
        <a:p>
          <a:endParaRPr lang="en-US"/>
        </a:p>
      </dgm:t>
    </dgm:pt>
    <dgm:pt modelId="{77121175-CE41-4D1E-B8CA-000C19706EF9}" type="pres">
      <dgm:prSet presAssocID="{BB432378-3AE4-4151-83AB-0DD8EF8A43BD}" presName="linear" presStyleCnt="0">
        <dgm:presLayoutVars>
          <dgm:animLvl val="lvl"/>
          <dgm:resizeHandles val="exact"/>
        </dgm:presLayoutVars>
      </dgm:prSet>
      <dgm:spPr/>
    </dgm:pt>
    <dgm:pt modelId="{0023C961-E500-46B4-9E64-19D3FFFB26E3}" type="pres">
      <dgm:prSet presAssocID="{7CE239D2-C571-4277-A9B4-EA36E19E2610}" presName="parentText" presStyleLbl="node1" presStyleIdx="0" presStyleCnt="4">
        <dgm:presLayoutVars>
          <dgm:chMax val="0"/>
          <dgm:bulletEnabled val="1"/>
        </dgm:presLayoutVars>
      </dgm:prSet>
      <dgm:spPr/>
    </dgm:pt>
    <dgm:pt modelId="{821F8CB0-7517-4C4E-8A00-E94201160C06}" type="pres">
      <dgm:prSet presAssocID="{DB541CD4-0EE1-4602-9974-402BD3AEF1A1}" presName="spacer" presStyleCnt="0"/>
      <dgm:spPr/>
    </dgm:pt>
    <dgm:pt modelId="{FA4CE46F-F75B-4894-9A4A-7AA3123AD53D}" type="pres">
      <dgm:prSet presAssocID="{1FCD9E5B-1AD0-42A1-9C6F-BDC2D444D0BF}" presName="parentText" presStyleLbl="node1" presStyleIdx="1" presStyleCnt="4">
        <dgm:presLayoutVars>
          <dgm:chMax val="0"/>
          <dgm:bulletEnabled val="1"/>
        </dgm:presLayoutVars>
      </dgm:prSet>
      <dgm:spPr/>
    </dgm:pt>
    <dgm:pt modelId="{A449AA31-4F14-4E53-908F-786A3F10F460}" type="pres">
      <dgm:prSet presAssocID="{22F19665-C178-4975-BA5F-248C0A0268E2}" presName="spacer" presStyleCnt="0"/>
      <dgm:spPr/>
    </dgm:pt>
    <dgm:pt modelId="{D8D9A3F6-9BDD-4B5C-8044-FB3976BFEA5D}" type="pres">
      <dgm:prSet presAssocID="{3FC5EACB-38E5-4CD4-ADB8-B7208566FB01}" presName="parentText" presStyleLbl="node1" presStyleIdx="2" presStyleCnt="4">
        <dgm:presLayoutVars>
          <dgm:chMax val="0"/>
          <dgm:bulletEnabled val="1"/>
        </dgm:presLayoutVars>
      </dgm:prSet>
      <dgm:spPr/>
    </dgm:pt>
    <dgm:pt modelId="{AAA4A287-876F-4606-8456-23BD37D78A1A}" type="pres">
      <dgm:prSet presAssocID="{FC533A7D-590C-4240-B932-E976D7C485B6}" presName="spacer" presStyleCnt="0"/>
      <dgm:spPr/>
    </dgm:pt>
    <dgm:pt modelId="{D51E97A0-B2FE-4EA7-B980-1965C7650E81}" type="pres">
      <dgm:prSet presAssocID="{08A37413-5A39-47EC-8175-E4BA8B3E0389}" presName="parentText" presStyleLbl="node1" presStyleIdx="3" presStyleCnt="4">
        <dgm:presLayoutVars>
          <dgm:chMax val="0"/>
          <dgm:bulletEnabled val="1"/>
        </dgm:presLayoutVars>
      </dgm:prSet>
      <dgm:spPr/>
    </dgm:pt>
  </dgm:ptLst>
  <dgm:cxnLst>
    <dgm:cxn modelId="{A9000218-543C-40CF-BF13-1E4720986017}" type="presOf" srcId="{BB432378-3AE4-4151-83AB-0DD8EF8A43BD}" destId="{77121175-CE41-4D1E-B8CA-000C19706EF9}" srcOrd="0" destOrd="0" presId="urn:microsoft.com/office/officeart/2005/8/layout/vList2"/>
    <dgm:cxn modelId="{B7AAD91C-D511-493E-8CCE-6DEB8BD65AE0}" srcId="{BB432378-3AE4-4151-83AB-0DD8EF8A43BD}" destId="{08A37413-5A39-47EC-8175-E4BA8B3E0389}" srcOrd="3" destOrd="0" parTransId="{DD0282E7-43E5-44F9-8B33-57799E55A15A}" sibTransId="{D7E1B8A4-5A1A-42D7-ADD1-8F99D6FBE8CA}"/>
    <dgm:cxn modelId="{785EA621-529E-4477-9E4C-E4487A887B49}" srcId="{BB432378-3AE4-4151-83AB-0DD8EF8A43BD}" destId="{7CE239D2-C571-4277-A9B4-EA36E19E2610}" srcOrd="0" destOrd="0" parTransId="{D80FA4CD-9D86-4249-861A-DA9F1FC3978F}" sibTransId="{DB541CD4-0EE1-4602-9974-402BD3AEF1A1}"/>
    <dgm:cxn modelId="{0A9F0241-105B-4211-AC91-0E0525E2C83F}" type="presOf" srcId="{08A37413-5A39-47EC-8175-E4BA8B3E0389}" destId="{D51E97A0-B2FE-4EA7-B980-1965C7650E81}" srcOrd="0" destOrd="0" presId="urn:microsoft.com/office/officeart/2005/8/layout/vList2"/>
    <dgm:cxn modelId="{50478E6C-5BEA-4B19-8EC2-8AE4F215C7BC}" type="presOf" srcId="{3FC5EACB-38E5-4CD4-ADB8-B7208566FB01}" destId="{D8D9A3F6-9BDD-4B5C-8044-FB3976BFEA5D}" srcOrd="0" destOrd="0" presId="urn:microsoft.com/office/officeart/2005/8/layout/vList2"/>
    <dgm:cxn modelId="{89B5278B-CE48-43C2-B8A4-B9BAC9162F99}" srcId="{BB432378-3AE4-4151-83AB-0DD8EF8A43BD}" destId="{1FCD9E5B-1AD0-42A1-9C6F-BDC2D444D0BF}" srcOrd="1" destOrd="0" parTransId="{DA22E03B-6F40-440B-984B-5EE6D3A61EC8}" sibTransId="{22F19665-C178-4975-BA5F-248C0A0268E2}"/>
    <dgm:cxn modelId="{52A1D2EC-ECCC-4C97-B957-5320DDAF7E4C}" type="presOf" srcId="{7CE239D2-C571-4277-A9B4-EA36E19E2610}" destId="{0023C961-E500-46B4-9E64-19D3FFFB26E3}" srcOrd="0" destOrd="0" presId="urn:microsoft.com/office/officeart/2005/8/layout/vList2"/>
    <dgm:cxn modelId="{1E438BF0-AC3D-4528-96FE-41F7E990B270}" type="presOf" srcId="{1FCD9E5B-1AD0-42A1-9C6F-BDC2D444D0BF}" destId="{FA4CE46F-F75B-4894-9A4A-7AA3123AD53D}" srcOrd="0" destOrd="0" presId="urn:microsoft.com/office/officeart/2005/8/layout/vList2"/>
    <dgm:cxn modelId="{48CB4AF9-43A3-4367-B962-A25092265EB2}" srcId="{BB432378-3AE4-4151-83AB-0DD8EF8A43BD}" destId="{3FC5EACB-38E5-4CD4-ADB8-B7208566FB01}" srcOrd="2" destOrd="0" parTransId="{21640F96-00F4-42AD-99C5-674F8D42F8CD}" sibTransId="{FC533A7D-590C-4240-B932-E976D7C485B6}"/>
    <dgm:cxn modelId="{37A12555-CBEC-420A-9055-AFDA41E54972}" type="presParOf" srcId="{77121175-CE41-4D1E-B8CA-000C19706EF9}" destId="{0023C961-E500-46B4-9E64-19D3FFFB26E3}" srcOrd="0" destOrd="0" presId="urn:microsoft.com/office/officeart/2005/8/layout/vList2"/>
    <dgm:cxn modelId="{93A7F082-95C0-487B-A406-7088965712FE}" type="presParOf" srcId="{77121175-CE41-4D1E-B8CA-000C19706EF9}" destId="{821F8CB0-7517-4C4E-8A00-E94201160C06}" srcOrd="1" destOrd="0" presId="urn:microsoft.com/office/officeart/2005/8/layout/vList2"/>
    <dgm:cxn modelId="{396535DA-369F-445E-8466-E4C057E99E07}" type="presParOf" srcId="{77121175-CE41-4D1E-B8CA-000C19706EF9}" destId="{FA4CE46F-F75B-4894-9A4A-7AA3123AD53D}" srcOrd="2" destOrd="0" presId="urn:microsoft.com/office/officeart/2005/8/layout/vList2"/>
    <dgm:cxn modelId="{B3B5F3BA-49FA-4DD6-9F52-6F5DA0AE9ACB}" type="presParOf" srcId="{77121175-CE41-4D1E-B8CA-000C19706EF9}" destId="{A449AA31-4F14-4E53-908F-786A3F10F460}" srcOrd="3" destOrd="0" presId="urn:microsoft.com/office/officeart/2005/8/layout/vList2"/>
    <dgm:cxn modelId="{D288DD1D-21D9-48F8-B41D-0A5867AA67CF}" type="presParOf" srcId="{77121175-CE41-4D1E-B8CA-000C19706EF9}" destId="{D8D9A3F6-9BDD-4B5C-8044-FB3976BFEA5D}" srcOrd="4" destOrd="0" presId="urn:microsoft.com/office/officeart/2005/8/layout/vList2"/>
    <dgm:cxn modelId="{787B1ABC-90D4-4443-815E-5B6D90060141}" type="presParOf" srcId="{77121175-CE41-4D1E-B8CA-000C19706EF9}" destId="{AAA4A287-876F-4606-8456-23BD37D78A1A}" srcOrd="5" destOrd="0" presId="urn:microsoft.com/office/officeart/2005/8/layout/vList2"/>
    <dgm:cxn modelId="{1A59FFD1-26D4-4698-AD1C-DDC0E563CFB1}" type="presParOf" srcId="{77121175-CE41-4D1E-B8CA-000C19706EF9}" destId="{D51E97A0-B2FE-4EA7-B980-1965C7650E81}"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F1F8C4B-8999-4462-A55E-9B0280F7F6C1}"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3DA3CAEC-1A72-478E-8ED6-432990C1FEDF}">
      <dgm:prSet/>
      <dgm:spPr/>
      <dgm:t>
        <a:bodyPr/>
        <a:lstStyle/>
        <a:p>
          <a:r>
            <a:rPr lang="en-US" dirty="0"/>
            <a:t>V</a:t>
          </a:r>
          <a:r>
            <a:rPr lang="vi-VN" dirty="0"/>
            <a:t>ăn hóa giao tiếp là một bộ phận trong tổng thể văn hóa, dùng để chỉ ra các quan hệ giao tiếp của con người với nhau trong cuộc sống. </a:t>
          </a:r>
          <a:endParaRPr lang="en-US" dirty="0"/>
        </a:p>
      </dgm:t>
    </dgm:pt>
    <dgm:pt modelId="{6F696CCF-56BC-4A8F-8457-43B480BE1E13}" type="parTrans" cxnId="{2062E8A4-89F2-4723-A6FC-7AAB3FD6AECB}">
      <dgm:prSet/>
      <dgm:spPr/>
      <dgm:t>
        <a:bodyPr/>
        <a:lstStyle/>
        <a:p>
          <a:endParaRPr lang="en-US"/>
        </a:p>
      </dgm:t>
    </dgm:pt>
    <dgm:pt modelId="{82E98DC1-1CB7-4660-89A6-C039FAD02B2D}" type="sibTrans" cxnId="{2062E8A4-89F2-4723-A6FC-7AAB3FD6AECB}">
      <dgm:prSet/>
      <dgm:spPr/>
      <dgm:t>
        <a:bodyPr/>
        <a:lstStyle/>
        <a:p>
          <a:endParaRPr lang="en-US"/>
        </a:p>
      </dgm:t>
    </dgm:pt>
    <dgm:pt modelId="{8BB4E382-95C3-4233-9812-D6CB2A2677A9}">
      <dgm:prSet/>
      <dgm:spPr/>
      <dgm:t>
        <a:bodyPr/>
        <a:lstStyle/>
        <a:p>
          <a:r>
            <a:rPr lang="vi-VN"/>
            <a:t>Nó là tổ hợp của các thành tố như: cử chỉ, lời nói, hành vi, thái độ, cách ứng xử... </a:t>
          </a:r>
          <a:endParaRPr lang="en-US"/>
        </a:p>
      </dgm:t>
    </dgm:pt>
    <dgm:pt modelId="{E0652343-BD0F-449E-8DE7-9B7398CB067F}" type="parTrans" cxnId="{94241011-2E21-470B-A609-593D17791DDE}">
      <dgm:prSet/>
      <dgm:spPr/>
      <dgm:t>
        <a:bodyPr/>
        <a:lstStyle/>
        <a:p>
          <a:endParaRPr lang="en-US"/>
        </a:p>
      </dgm:t>
    </dgm:pt>
    <dgm:pt modelId="{4FDA91DB-563A-4C8A-9A8A-F865E5F033E1}" type="sibTrans" cxnId="{94241011-2E21-470B-A609-593D17791DDE}">
      <dgm:prSet/>
      <dgm:spPr/>
      <dgm:t>
        <a:bodyPr/>
        <a:lstStyle/>
        <a:p>
          <a:endParaRPr lang="en-US"/>
        </a:p>
      </dgm:t>
    </dgm:pt>
    <dgm:pt modelId="{2ABF8D0C-6296-4394-82ED-3FA8F66E6D67}">
      <dgm:prSet/>
      <dgm:spPr/>
      <dgm:t>
        <a:bodyPr/>
        <a:lstStyle/>
        <a:p>
          <a:r>
            <a:rPr lang="vi-VN"/>
            <a:t>Văn hóa giao tiếp xuất hiện trong nhiều lĩnh vực khác nhau của cuộc sống như: nơi làm việc, nơi công cộng, gia đình... </a:t>
          </a:r>
          <a:endParaRPr lang="en-US"/>
        </a:p>
      </dgm:t>
    </dgm:pt>
    <dgm:pt modelId="{66380F0E-FF54-4047-AEA1-2F32E334A79F}" type="parTrans" cxnId="{9AE21137-4363-46BC-A1EE-399424BEA0F6}">
      <dgm:prSet/>
      <dgm:spPr/>
      <dgm:t>
        <a:bodyPr/>
        <a:lstStyle/>
        <a:p>
          <a:endParaRPr lang="en-US"/>
        </a:p>
      </dgm:t>
    </dgm:pt>
    <dgm:pt modelId="{9F7BE430-3DF7-4104-BBE0-CF76BB1F8373}" type="sibTrans" cxnId="{9AE21137-4363-46BC-A1EE-399424BEA0F6}">
      <dgm:prSet/>
      <dgm:spPr/>
      <dgm:t>
        <a:bodyPr/>
        <a:lstStyle/>
        <a:p>
          <a:endParaRPr lang="en-US"/>
        </a:p>
      </dgm:t>
    </dgm:pt>
    <dgm:pt modelId="{D01D204F-9401-4D02-B0A0-48E2DF82DBFE}" type="pres">
      <dgm:prSet presAssocID="{0F1F8C4B-8999-4462-A55E-9B0280F7F6C1}" presName="linear" presStyleCnt="0">
        <dgm:presLayoutVars>
          <dgm:animLvl val="lvl"/>
          <dgm:resizeHandles val="exact"/>
        </dgm:presLayoutVars>
      </dgm:prSet>
      <dgm:spPr/>
    </dgm:pt>
    <dgm:pt modelId="{7482E728-402C-413B-A69E-4D70DE886B2C}" type="pres">
      <dgm:prSet presAssocID="{3DA3CAEC-1A72-478E-8ED6-432990C1FEDF}" presName="parentText" presStyleLbl="node1" presStyleIdx="0" presStyleCnt="3">
        <dgm:presLayoutVars>
          <dgm:chMax val="0"/>
          <dgm:bulletEnabled val="1"/>
        </dgm:presLayoutVars>
      </dgm:prSet>
      <dgm:spPr/>
    </dgm:pt>
    <dgm:pt modelId="{1F0C0122-BB79-4EA9-AA28-1449002A0370}" type="pres">
      <dgm:prSet presAssocID="{82E98DC1-1CB7-4660-89A6-C039FAD02B2D}" presName="spacer" presStyleCnt="0"/>
      <dgm:spPr/>
    </dgm:pt>
    <dgm:pt modelId="{D79CFF02-0D12-408E-8BAC-A214A83D3A28}" type="pres">
      <dgm:prSet presAssocID="{8BB4E382-95C3-4233-9812-D6CB2A2677A9}" presName="parentText" presStyleLbl="node1" presStyleIdx="1" presStyleCnt="3">
        <dgm:presLayoutVars>
          <dgm:chMax val="0"/>
          <dgm:bulletEnabled val="1"/>
        </dgm:presLayoutVars>
      </dgm:prSet>
      <dgm:spPr/>
    </dgm:pt>
    <dgm:pt modelId="{A8EBE4CE-1753-4743-8426-6C28897AB81F}" type="pres">
      <dgm:prSet presAssocID="{4FDA91DB-563A-4C8A-9A8A-F865E5F033E1}" presName="spacer" presStyleCnt="0"/>
      <dgm:spPr/>
    </dgm:pt>
    <dgm:pt modelId="{94ECE101-F293-44BC-9211-8FF918D5699B}" type="pres">
      <dgm:prSet presAssocID="{2ABF8D0C-6296-4394-82ED-3FA8F66E6D67}" presName="parentText" presStyleLbl="node1" presStyleIdx="2" presStyleCnt="3">
        <dgm:presLayoutVars>
          <dgm:chMax val="0"/>
          <dgm:bulletEnabled val="1"/>
        </dgm:presLayoutVars>
      </dgm:prSet>
      <dgm:spPr/>
    </dgm:pt>
  </dgm:ptLst>
  <dgm:cxnLst>
    <dgm:cxn modelId="{BDF10304-6E31-497D-8F78-10D647566C5C}" type="presOf" srcId="{0F1F8C4B-8999-4462-A55E-9B0280F7F6C1}" destId="{D01D204F-9401-4D02-B0A0-48E2DF82DBFE}" srcOrd="0" destOrd="0" presId="urn:microsoft.com/office/officeart/2005/8/layout/vList2"/>
    <dgm:cxn modelId="{94241011-2E21-470B-A609-593D17791DDE}" srcId="{0F1F8C4B-8999-4462-A55E-9B0280F7F6C1}" destId="{8BB4E382-95C3-4233-9812-D6CB2A2677A9}" srcOrd="1" destOrd="0" parTransId="{E0652343-BD0F-449E-8DE7-9B7398CB067F}" sibTransId="{4FDA91DB-563A-4C8A-9A8A-F865E5F033E1}"/>
    <dgm:cxn modelId="{9AE21137-4363-46BC-A1EE-399424BEA0F6}" srcId="{0F1F8C4B-8999-4462-A55E-9B0280F7F6C1}" destId="{2ABF8D0C-6296-4394-82ED-3FA8F66E6D67}" srcOrd="2" destOrd="0" parTransId="{66380F0E-FF54-4047-AEA1-2F32E334A79F}" sibTransId="{9F7BE430-3DF7-4104-BBE0-CF76BB1F8373}"/>
    <dgm:cxn modelId="{2062E8A4-89F2-4723-A6FC-7AAB3FD6AECB}" srcId="{0F1F8C4B-8999-4462-A55E-9B0280F7F6C1}" destId="{3DA3CAEC-1A72-478E-8ED6-432990C1FEDF}" srcOrd="0" destOrd="0" parTransId="{6F696CCF-56BC-4A8F-8457-43B480BE1E13}" sibTransId="{82E98DC1-1CB7-4660-89A6-C039FAD02B2D}"/>
    <dgm:cxn modelId="{5FCD51A5-D631-4C3D-B117-E4848E23460F}" type="presOf" srcId="{3DA3CAEC-1A72-478E-8ED6-432990C1FEDF}" destId="{7482E728-402C-413B-A69E-4D70DE886B2C}" srcOrd="0" destOrd="0" presId="urn:microsoft.com/office/officeart/2005/8/layout/vList2"/>
    <dgm:cxn modelId="{48C2AEB4-D735-437F-956F-E4F6A68C6AB8}" type="presOf" srcId="{8BB4E382-95C3-4233-9812-D6CB2A2677A9}" destId="{D79CFF02-0D12-408E-8BAC-A214A83D3A28}" srcOrd="0" destOrd="0" presId="urn:microsoft.com/office/officeart/2005/8/layout/vList2"/>
    <dgm:cxn modelId="{1C4107C6-D1A8-4FD3-AD57-A32314D0B547}" type="presOf" srcId="{2ABF8D0C-6296-4394-82ED-3FA8F66E6D67}" destId="{94ECE101-F293-44BC-9211-8FF918D5699B}" srcOrd="0" destOrd="0" presId="urn:microsoft.com/office/officeart/2005/8/layout/vList2"/>
    <dgm:cxn modelId="{F93DEFB2-D322-43AF-B185-ECF2E94F22B3}" type="presParOf" srcId="{D01D204F-9401-4D02-B0A0-48E2DF82DBFE}" destId="{7482E728-402C-413B-A69E-4D70DE886B2C}" srcOrd="0" destOrd="0" presId="urn:microsoft.com/office/officeart/2005/8/layout/vList2"/>
    <dgm:cxn modelId="{4639360B-4D07-4C6A-8BBA-5E681663B304}" type="presParOf" srcId="{D01D204F-9401-4D02-B0A0-48E2DF82DBFE}" destId="{1F0C0122-BB79-4EA9-AA28-1449002A0370}" srcOrd="1" destOrd="0" presId="urn:microsoft.com/office/officeart/2005/8/layout/vList2"/>
    <dgm:cxn modelId="{0F1058B7-FFF9-46D5-91C0-01F6FECD6CD6}" type="presParOf" srcId="{D01D204F-9401-4D02-B0A0-48E2DF82DBFE}" destId="{D79CFF02-0D12-408E-8BAC-A214A83D3A28}" srcOrd="2" destOrd="0" presId="urn:microsoft.com/office/officeart/2005/8/layout/vList2"/>
    <dgm:cxn modelId="{D96A8499-A071-48A4-8ECE-7C2E9D16DD1A}" type="presParOf" srcId="{D01D204F-9401-4D02-B0A0-48E2DF82DBFE}" destId="{A8EBE4CE-1753-4743-8426-6C28897AB81F}" srcOrd="3" destOrd="0" presId="urn:microsoft.com/office/officeart/2005/8/layout/vList2"/>
    <dgm:cxn modelId="{C0DF5588-4AB0-40AD-8F81-118357DE2F91}" type="presParOf" srcId="{D01D204F-9401-4D02-B0A0-48E2DF82DBFE}" destId="{94ECE101-F293-44BC-9211-8FF918D5699B}"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6FC9E104-7C12-4194-89DD-36B8EC1290EE}" type="doc">
      <dgm:prSet loTypeId="urn:microsoft.com/office/officeart/2005/8/layout/vList2" loCatId="list" qsTypeId="urn:microsoft.com/office/officeart/2005/8/quickstyle/simple5" qsCatId="simple" csTypeId="urn:microsoft.com/office/officeart/2005/8/colors/accent6_2" csCatId="accent6"/>
      <dgm:spPr/>
      <dgm:t>
        <a:bodyPr/>
        <a:lstStyle/>
        <a:p>
          <a:endParaRPr lang="en-US"/>
        </a:p>
      </dgm:t>
    </dgm:pt>
    <dgm:pt modelId="{489CC8D5-9F0D-425B-A846-E12E6A6220F4}">
      <dgm:prSet custT="1"/>
      <dgm:spPr/>
      <dgm:t>
        <a:bodyPr/>
        <a:lstStyle/>
        <a:p>
          <a:r>
            <a:rPr lang="vi-VN" sz="3200" u="sng" dirty="0"/>
            <a:t>Trong những trường hợp nhất định: </a:t>
          </a:r>
          <a:endParaRPr lang="en-US" sz="3200" u="sng" dirty="0"/>
        </a:p>
      </dgm:t>
    </dgm:pt>
    <dgm:pt modelId="{295A67D8-F6E3-42A7-894C-7AF95DEB92CC}" type="parTrans" cxnId="{E9F00285-CDFF-4E57-8BB9-17C14C872905}">
      <dgm:prSet/>
      <dgm:spPr/>
      <dgm:t>
        <a:bodyPr/>
        <a:lstStyle/>
        <a:p>
          <a:endParaRPr lang="en-US"/>
        </a:p>
      </dgm:t>
    </dgm:pt>
    <dgm:pt modelId="{6B473F54-1AE2-402E-84BB-3EC796091749}" type="sibTrans" cxnId="{E9F00285-CDFF-4E57-8BB9-17C14C872905}">
      <dgm:prSet/>
      <dgm:spPr/>
      <dgm:t>
        <a:bodyPr/>
        <a:lstStyle/>
        <a:p>
          <a:endParaRPr lang="en-US"/>
        </a:p>
      </dgm:t>
    </dgm:pt>
    <dgm:pt modelId="{7E5DB23C-01D7-49DC-8326-1FB7C936A203}">
      <dgm:prSet/>
      <dgm:spPr/>
      <dgm:t>
        <a:bodyPr/>
        <a:lstStyle/>
        <a:p>
          <a:r>
            <a:rPr lang="vi-VN"/>
            <a:t>Ngày nay, hầu hết ở các văn phòng, việc</a:t>
          </a:r>
          <a:r>
            <a:rPr lang="en-US"/>
            <a:t> </a:t>
          </a:r>
          <a:r>
            <a:rPr lang="vi-VN"/>
            <a:t>gọi tên riêng với nhau trở thành tập quán bình thường. Chúng ta cứ làm theo cái tập</a:t>
          </a:r>
          <a:r>
            <a:rPr lang="en-US"/>
            <a:t> </a:t>
          </a:r>
          <a:r>
            <a:rPr lang="vi-VN"/>
            <a:t>quán đã được đặt ra trong cơ quan và hãy hỏi đồng nghiệp nếu chúng ta là người mới</a:t>
          </a:r>
          <a:r>
            <a:rPr lang="en-US"/>
            <a:t> </a:t>
          </a:r>
          <a:r>
            <a:rPr lang="vi-VN"/>
            <a:t>đến.</a:t>
          </a:r>
          <a:endParaRPr lang="en-US"/>
        </a:p>
      </dgm:t>
    </dgm:pt>
    <dgm:pt modelId="{FDEBA098-CEE6-4243-9BA5-862ED5D81396}" type="parTrans" cxnId="{9A86CF8A-FE31-40F5-B0D5-EA02B76A78ED}">
      <dgm:prSet/>
      <dgm:spPr/>
      <dgm:t>
        <a:bodyPr/>
        <a:lstStyle/>
        <a:p>
          <a:endParaRPr lang="en-US"/>
        </a:p>
      </dgm:t>
    </dgm:pt>
    <dgm:pt modelId="{E57B1572-8561-4D9F-AB0E-2851793EAD97}" type="sibTrans" cxnId="{9A86CF8A-FE31-40F5-B0D5-EA02B76A78ED}">
      <dgm:prSet/>
      <dgm:spPr/>
      <dgm:t>
        <a:bodyPr/>
        <a:lstStyle/>
        <a:p>
          <a:endParaRPr lang="en-US"/>
        </a:p>
      </dgm:t>
    </dgm:pt>
    <dgm:pt modelId="{35AFF21E-9013-49D8-878F-717E4010F3A5}" type="pres">
      <dgm:prSet presAssocID="{6FC9E104-7C12-4194-89DD-36B8EC1290EE}" presName="linear" presStyleCnt="0">
        <dgm:presLayoutVars>
          <dgm:animLvl val="lvl"/>
          <dgm:resizeHandles val="exact"/>
        </dgm:presLayoutVars>
      </dgm:prSet>
      <dgm:spPr/>
    </dgm:pt>
    <dgm:pt modelId="{3F0D878E-31FB-4D22-86EF-B3076951DE08}" type="pres">
      <dgm:prSet presAssocID="{489CC8D5-9F0D-425B-A846-E12E6A6220F4}" presName="parentText" presStyleLbl="node1" presStyleIdx="0" presStyleCnt="2">
        <dgm:presLayoutVars>
          <dgm:chMax val="0"/>
          <dgm:bulletEnabled val="1"/>
        </dgm:presLayoutVars>
      </dgm:prSet>
      <dgm:spPr/>
    </dgm:pt>
    <dgm:pt modelId="{9034AD89-1E8E-4145-B044-2D9E74E0A167}" type="pres">
      <dgm:prSet presAssocID="{6B473F54-1AE2-402E-84BB-3EC796091749}" presName="spacer" presStyleCnt="0"/>
      <dgm:spPr/>
    </dgm:pt>
    <dgm:pt modelId="{727E64C2-C89B-4F01-B1B6-7BB74E85491C}" type="pres">
      <dgm:prSet presAssocID="{7E5DB23C-01D7-49DC-8326-1FB7C936A203}" presName="parentText" presStyleLbl="node1" presStyleIdx="1" presStyleCnt="2">
        <dgm:presLayoutVars>
          <dgm:chMax val="0"/>
          <dgm:bulletEnabled val="1"/>
        </dgm:presLayoutVars>
      </dgm:prSet>
      <dgm:spPr/>
    </dgm:pt>
  </dgm:ptLst>
  <dgm:cxnLst>
    <dgm:cxn modelId="{1234011E-99D1-4D55-AB8A-9851C627BB40}" type="presOf" srcId="{489CC8D5-9F0D-425B-A846-E12E6A6220F4}" destId="{3F0D878E-31FB-4D22-86EF-B3076951DE08}" srcOrd="0" destOrd="0" presId="urn:microsoft.com/office/officeart/2005/8/layout/vList2"/>
    <dgm:cxn modelId="{E9F00285-CDFF-4E57-8BB9-17C14C872905}" srcId="{6FC9E104-7C12-4194-89DD-36B8EC1290EE}" destId="{489CC8D5-9F0D-425B-A846-E12E6A6220F4}" srcOrd="0" destOrd="0" parTransId="{295A67D8-F6E3-42A7-894C-7AF95DEB92CC}" sibTransId="{6B473F54-1AE2-402E-84BB-3EC796091749}"/>
    <dgm:cxn modelId="{9A86CF8A-FE31-40F5-B0D5-EA02B76A78ED}" srcId="{6FC9E104-7C12-4194-89DD-36B8EC1290EE}" destId="{7E5DB23C-01D7-49DC-8326-1FB7C936A203}" srcOrd="1" destOrd="0" parTransId="{FDEBA098-CEE6-4243-9BA5-862ED5D81396}" sibTransId="{E57B1572-8561-4D9F-AB0E-2851793EAD97}"/>
    <dgm:cxn modelId="{C26B2295-30E7-4C34-86A2-4750D45C2837}" type="presOf" srcId="{7E5DB23C-01D7-49DC-8326-1FB7C936A203}" destId="{727E64C2-C89B-4F01-B1B6-7BB74E85491C}" srcOrd="0" destOrd="0" presId="urn:microsoft.com/office/officeart/2005/8/layout/vList2"/>
    <dgm:cxn modelId="{E76474C5-F4D7-41FB-962B-534BA8078F9E}" type="presOf" srcId="{6FC9E104-7C12-4194-89DD-36B8EC1290EE}" destId="{35AFF21E-9013-49D8-878F-717E4010F3A5}" srcOrd="0" destOrd="0" presId="urn:microsoft.com/office/officeart/2005/8/layout/vList2"/>
    <dgm:cxn modelId="{65C7758A-8B35-4AA9-A841-DDC73418795C}" type="presParOf" srcId="{35AFF21E-9013-49D8-878F-717E4010F3A5}" destId="{3F0D878E-31FB-4D22-86EF-B3076951DE08}" srcOrd="0" destOrd="0" presId="urn:microsoft.com/office/officeart/2005/8/layout/vList2"/>
    <dgm:cxn modelId="{7106B25C-8B5A-4D83-BDD5-25840113E526}" type="presParOf" srcId="{35AFF21E-9013-49D8-878F-717E4010F3A5}" destId="{9034AD89-1E8E-4145-B044-2D9E74E0A167}" srcOrd="1" destOrd="0" presId="urn:microsoft.com/office/officeart/2005/8/layout/vList2"/>
    <dgm:cxn modelId="{840A968D-F994-4C71-94CF-D7D447A99697}" type="presParOf" srcId="{35AFF21E-9013-49D8-878F-717E4010F3A5}" destId="{727E64C2-C89B-4F01-B1B6-7BB74E85491C}"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90394AB3-7EEF-4AC8-99E4-65606B650BAB}"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5FA7FBE5-A113-4536-B132-0C4D4ABA576A}">
      <dgm:prSet/>
      <dgm:spPr/>
      <dgm:t>
        <a:bodyPr/>
        <a:lstStyle/>
        <a:p>
          <a:r>
            <a:rPr lang="vi-VN" b="1"/>
            <a:t>Xưng hô đối với lãnh đạo: </a:t>
          </a:r>
          <a:endParaRPr lang="en-US"/>
        </a:p>
      </dgm:t>
    </dgm:pt>
    <dgm:pt modelId="{2B25A28F-6350-4D96-92C5-E6EFB84C0112}" type="parTrans" cxnId="{0F5C8FBC-796F-437D-A5F7-4C0A26B7FE23}">
      <dgm:prSet/>
      <dgm:spPr/>
      <dgm:t>
        <a:bodyPr/>
        <a:lstStyle/>
        <a:p>
          <a:endParaRPr lang="en-US"/>
        </a:p>
      </dgm:t>
    </dgm:pt>
    <dgm:pt modelId="{CEA1A450-9B85-4521-B664-2E84DAB4B83F}" type="sibTrans" cxnId="{0F5C8FBC-796F-437D-A5F7-4C0A26B7FE23}">
      <dgm:prSet/>
      <dgm:spPr/>
      <dgm:t>
        <a:bodyPr/>
        <a:lstStyle/>
        <a:p>
          <a:endParaRPr lang="en-US"/>
        </a:p>
      </dgm:t>
    </dgm:pt>
    <dgm:pt modelId="{7A9298F7-ACC2-4AD3-804F-3837BA784DB8}">
      <dgm:prSet/>
      <dgm:spPr/>
      <dgm:t>
        <a:bodyPr/>
        <a:lstStyle/>
        <a:p>
          <a:r>
            <a:rPr lang="vi-VN" dirty="0"/>
            <a:t>Chúng ta không nên gọi giám đốc hay người giám</a:t>
          </a:r>
          <a:r>
            <a:rPr lang="en-US" dirty="0"/>
            <a:t> </a:t>
          </a:r>
          <a:r>
            <a:rPr lang="vi-VN" dirty="0"/>
            <a:t>sát bằng tên riêng, trừ khi họ cho phép chúng ta gọi như thế. </a:t>
          </a:r>
          <a:endParaRPr lang="en-US" dirty="0"/>
        </a:p>
      </dgm:t>
    </dgm:pt>
    <dgm:pt modelId="{6355B448-6ECF-4077-825B-91C0BD36A4FC}" type="parTrans" cxnId="{6BDB5A39-4619-4ADA-8E16-E134C72C0D19}">
      <dgm:prSet/>
      <dgm:spPr/>
      <dgm:t>
        <a:bodyPr/>
        <a:lstStyle/>
        <a:p>
          <a:endParaRPr lang="en-US"/>
        </a:p>
      </dgm:t>
    </dgm:pt>
    <dgm:pt modelId="{E9C602E4-60B2-4208-A7DF-1BB3CE015C2F}" type="sibTrans" cxnId="{6BDB5A39-4619-4ADA-8E16-E134C72C0D19}">
      <dgm:prSet/>
      <dgm:spPr/>
      <dgm:t>
        <a:bodyPr/>
        <a:lstStyle/>
        <a:p>
          <a:endParaRPr lang="en-US"/>
        </a:p>
      </dgm:t>
    </dgm:pt>
    <dgm:pt modelId="{8709BE56-D985-4185-AE4E-FB436E36BF6C}">
      <dgm:prSet/>
      <dgm:spPr/>
      <dgm:t>
        <a:bodyPr/>
        <a:lstStyle/>
        <a:p>
          <a:r>
            <a:rPr lang="vi-VN"/>
            <a:t>Chúng ta nên dùng them</a:t>
          </a:r>
          <a:r>
            <a:rPr lang="en-US"/>
            <a:t> </a:t>
          </a:r>
          <a:r>
            <a:rPr lang="vi-VN"/>
            <a:t>từ xưng hô để gọi họ khi có khách (Giám đốc và người cấp trên cũng sẽ có thái độ nhã</a:t>
          </a:r>
          <a:r>
            <a:rPr lang="en-US"/>
            <a:t> </a:t>
          </a:r>
          <a:r>
            <a:rPr lang="vi-VN"/>
            <a:t>nhặn giống như thế với chúng ta.);</a:t>
          </a:r>
          <a:endParaRPr lang="en-US"/>
        </a:p>
      </dgm:t>
    </dgm:pt>
    <dgm:pt modelId="{DC182AAC-4840-4E60-9299-235070675681}" type="parTrans" cxnId="{2CA17A54-C098-4234-B0BB-A5AE352D042E}">
      <dgm:prSet/>
      <dgm:spPr/>
      <dgm:t>
        <a:bodyPr/>
        <a:lstStyle/>
        <a:p>
          <a:endParaRPr lang="en-US"/>
        </a:p>
      </dgm:t>
    </dgm:pt>
    <dgm:pt modelId="{5196A008-2B17-4140-86C4-16C110D071ED}" type="sibTrans" cxnId="{2CA17A54-C098-4234-B0BB-A5AE352D042E}">
      <dgm:prSet/>
      <dgm:spPr/>
      <dgm:t>
        <a:bodyPr/>
        <a:lstStyle/>
        <a:p>
          <a:endParaRPr lang="en-US"/>
        </a:p>
      </dgm:t>
    </dgm:pt>
    <dgm:pt modelId="{92A6D781-D264-4070-B86F-BB7A1C1E6C22}" type="pres">
      <dgm:prSet presAssocID="{90394AB3-7EEF-4AC8-99E4-65606B650BAB}" presName="linear" presStyleCnt="0">
        <dgm:presLayoutVars>
          <dgm:animLvl val="lvl"/>
          <dgm:resizeHandles val="exact"/>
        </dgm:presLayoutVars>
      </dgm:prSet>
      <dgm:spPr/>
    </dgm:pt>
    <dgm:pt modelId="{B79D5FC1-5276-40C2-852F-A5275C71E145}" type="pres">
      <dgm:prSet presAssocID="{5FA7FBE5-A113-4536-B132-0C4D4ABA576A}" presName="parentText" presStyleLbl="node1" presStyleIdx="0" presStyleCnt="3">
        <dgm:presLayoutVars>
          <dgm:chMax val="0"/>
          <dgm:bulletEnabled val="1"/>
        </dgm:presLayoutVars>
      </dgm:prSet>
      <dgm:spPr/>
    </dgm:pt>
    <dgm:pt modelId="{BA2D998B-4695-4413-B6A4-AB40D7180222}" type="pres">
      <dgm:prSet presAssocID="{CEA1A450-9B85-4521-B664-2E84DAB4B83F}" presName="spacer" presStyleCnt="0"/>
      <dgm:spPr/>
    </dgm:pt>
    <dgm:pt modelId="{26AD512E-F00A-472A-BE78-F747F5DD68E3}" type="pres">
      <dgm:prSet presAssocID="{7A9298F7-ACC2-4AD3-804F-3837BA784DB8}" presName="parentText" presStyleLbl="node1" presStyleIdx="1" presStyleCnt="3">
        <dgm:presLayoutVars>
          <dgm:chMax val="0"/>
          <dgm:bulletEnabled val="1"/>
        </dgm:presLayoutVars>
      </dgm:prSet>
      <dgm:spPr/>
    </dgm:pt>
    <dgm:pt modelId="{96EEE733-8F82-4337-AD90-CC0E45FE00A4}" type="pres">
      <dgm:prSet presAssocID="{E9C602E4-60B2-4208-A7DF-1BB3CE015C2F}" presName="spacer" presStyleCnt="0"/>
      <dgm:spPr/>
    </dgm:pt>
    <dgm:pt modelId="{B0868A3C-DE8B-4A6D-8B1F-FA49ED332E57}" type="pres">
      <dgm:prSet presAssocID="{8709BE56-D985-4185-AE4E-FB436E36BF6C}" presName="parentText" presStyleLbl="node1" presStyleIdx="2" presStyleCnt="3">
        <dgm:presLayoutVars>
          <dgm:chMax val="0"/>
          <dgm:bulletEnabled val="1"/>
        </dgm:presLayoutVars>
      </dgm:prSet>
      <dgm:spPr/>
    </dgm:pt>
  </dgm:ptLst>
  <dgm:cxnLst>
    <dgm:cxn modelId="{6BDB5A39-4619-4ADA-8E16-E134C72C0D19}" srcId="{90394AB3-7EEF-4AC8-99E4-65606B650BAB}" destId="{7A9298F7-ACC2-4AD3-804F-3837BA784DB8}" srcOrd="1" destOrd="0" parTransId="{6355B448-6ECF-4077-825B-91C0BD36A4FC}" sibTransId="{E9C602E4-60B2-4208-A7DF-1BB3CE015C2F}"/>
    <dgm:cxn modelId="{187BF943-DF57-4CB1-8446-068F894227CF}" type="presOf" srcId="{5FA7FBE5-A113-4536-B132-0C4D4ABA576A}" destId="{B79D5FC1-5276-40C2-852F-A5275C71E145}" srcOrd="0" destOrd="0" presId="urn:microsoft.com/office/officeart/2005/8/layout/vList2"/>
    <dgm:cxn modelId="{2CA17A54-C098-4234-B0BB-A5AE352D042E}" srcId="{90394AB3-7EEF-4AC8-99E4-65606B650BAB}" destId="{8709BE56-D985-4185-AE4E-FB436E36BF6C}" srcOrd="2" destOrd="0" parTransId="{DC182AAC-4840-4E60-9299-235070675681}" sibTransId="{5196A008-2B17-4140-86C4-16C110D071ED}"/>
    <dgm:cxn modelId="{C0E39BA7-4E2D-4714-A2A3-580F5A1090A0}" type="presOf" srcId="{8709BE56-D985-4185-AE4E-FB436E36BF6C}" destId="{B0868A3C-DE8B-4A6D-8B1F-FA49ED332E57}" srcOrd="0" destOrd="0" presId="urn:microsoft.com/office/officeart/2005/8/layout/vList2"/>
    <dgm:cxn modelId="{0F5C8FBC-796F-437D-A5F7-4C0A26B7FE23}" srcId="{90394AB3-7EEF-4AC8-99E4-65606B650BAB}" destId="{5FA7FBE5-A113-4536-B132-0C4D4ABA576A}" srcOrd="0" destOrd="0" parTransId="{2B25A28F-6350-4D96-92C5-E6EFB84C0112}" sibTransId="{CEA1A450-9B85-4521-B664-2E84DAB4B83F}"/>
    <dgm:cxn modelId="{679A35C2-4CD2-40C3-9D9F-10B1054BDDF8}" type="presOf" srcId="{7A9298F7-ACC2-4AD3-804F-3837BA784DB8}" destId="{26AD512E-F00A-472A-BE78-F747F5DD68E3}" srcOrd="0" destOrd="0" presId="urn:microsoft.com/office/officeart/2005/8/layout/vList2"/>
    <dgm:cxn modelId="{2B9FDBC6-28F9-413F-8552-5595F1F218C8}" type="presOf" srcId="{90394AB3-7EEF-4AC8-99E4-65606B650BAB}" destId="{92A6D781-D264-4070-B86F-BB7A1C1E6C22}" srcOrd="0" destOrd="0" presId="urn:microsoft.com/office/officeart/2005/8/layout/vList2"/>
    <dgm:cxn modelId="{BEAFA2C2-6111-4A43-B2FD-07E1841E2361}" type="presParOf" srcId="{92A6D781-D264-4070-B86F-BB7A1C1E6C22}" destId="{B79D5FC1-5276-40C2-852F-A5275C71E145}" srcOrd="0" destOrd="0" presId="urn:microsoft.com/office/officeart/2005/8/layout/vList2"/>
    <dgm:cxn modelId="{4A6AC2DF-A640-4CD8-945C-2AB6ED382E3C}" type="presParOf" srcId="{92A6D781-D264-4070-B86F-BB7A1C1E6C22}" destId="{BA2D998B-4695-4413-B6A4-AB40D7180222}" srcOrd="1" destOrd="0" presId="urn:microsoft.com/office/officeart/2005/8/layout/vList2"/>
    <dgm:cxn modelId="{EB7E6EE0-99DE-4200-ADEF-B168240B8588}" type="presParOf" srcId="{92A6D781-D264-4070-B86F-BB7A1C1E6C22}" destId="{26AD512E-F00A-472A-BE78-F747F5DD68E3}" srcOrd="2" destOrd="0" presId="urn:microsoft.com/office/officeart/2005/8/layout/vList2"/>
    <dgm:cxn modelId="{0F0063D2-9B61-41F2-971C-6323E9CC19A2}" type="presParOf" srcId="{92A6D781-D264-4070-B86F-BB7A1C1E6C22}" destId="{96EEE733-8F82-4337-AD90-CC0E45FE00A4}" srcOrd="3" destOrd="0" presId="urn:microsoft.com/office/officeart/2005/8/layout/vList2"/>
    <dgm:cxn modelId="{95F48E17-1486-480E-A520-30B53F822A61}" type="presParOf" srcId="{92A6D781-D264-4070-B86F-BB7A1C1E6C22}" destId="{B0868A3C-DE8B-4A6D-8B1F-FA49ED332E57}"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DD54FDBD-9190-4202-BCC3-7959F41A4012}" type="doc">
      <dgm:prSet loTypeId="urn:microsoft.com/office/officeart/2008/layout/LinedList" loCatId="list" qsTypeId="urn:microsoft.com/office/officeart/2005/8/quickstyle/simple4" qsCatId="simple" csTypeId="urn:microsoft.com/office/officeart/2005/8/colors/accent2_2" csCatId="accent2"/>
      <dgm:spPr/>
      <dgm:t>
        <a:bodyPr/>
        <a:lstStyle/>
        <a:p>
          <a:endParaRPr lang="en-US"/>
        </a:p>
      </dgm:t>
    </dgm:pt>
    <dgm:pt modelId="{65B015B5-E3D7-4EE7-9E77-0A1F5599EC20}">
      <dgm:prSet custT="1"/>
      <dgm:spPr/>
      <dgm:t>
        <a:bodyPr/>
        <a:lstStyle/>
        <a:p>
          <a:r>
            <a:rPr lang="vi-VN" sz="3600" b="1" u="sng" dirty="0"/>
            <a:t>Xưng hô với những người lớn tuổi hơn: </a:t>
          </a:r>
          <a:endParaRPr lang="en-US" sz="3600" u="sng" dirty="0"/>
        </a:p>
      </dgm:t>
    </dgm:pt>
    <dgm:pt modelId="{D5A734C2-3611-4109-8629-E09104C1DD37}" type="parTrans" cxnId="{0322CE03-1ABC-4926-A904-E32E2BE7547B}">
      <dgm:prSet/>
      <dgm:spPr/>
      <dgm:t>
        <a:bodyPr/>
        <a:lstStyle/>
        <a:p>
          <a:endParaRPr lang="en-US" sz="3600"/>
        </a:p>
      </dgm:t>
    </dgm:pt>
    <dgm:pt modelId="{AA233BD2-3AF8-4A0D-830B-E462DC603CE6}" type="sibTrans" cxnId="{0322CE03-1ABC-4926-A904-E32E2BE7547B}">
      <dgm:prSet/>
      <dgm:spPr/>
      <dgm:t>
        <a:bodyPr/>
        <a:lstStyle/>
        <a:p>
          <a:endParaRPr lang="en-US" sz="3600"/>
        </a:p>
      </dgm:t>
    </dgm:pt>
    <dgm:pt modelId="{C3E7114C-67E2-4CEF-8FE0-705FF4A84FF6}">
      <dgm:prSet custT="1"/>
      <dgm:spPr/>
      <dgm:t>
        <a:bodyPr/>
        <a:lstStyle/>
        <a:p>
          <a:r>
            <a:rPr lang="vi-VN" sz="3600" dirty="0"/>
            <a:t>Việc những người lớn tuổi hơn thích</a:t>
          </a:r>
          <a:r>
            <a:rPr lang="en-US" sz="3600" dirty="0"/>
            <a:t> </a:t>
          </a:r>
          <a:r>
            <a:rPr lang="vi-VN" sz="3600" dirty="0"/>
            <a:t>người kém tuổi hơn gọi họ bằng chức vụ là chuyện bình thường. </a:t>
          </a:r>
          <a:endParaRPr lang="en-US" sz="3600" dirty="0"/>
        </a:p>
      </dgm:t>
    </dgm:pt>
    <dgm:pt modelId="{99B357B3-17AB-46C8-B79F-590D682CB11A}" type="parTrans" cxnId="{ABD411E1-956A-46C7-8E7A-DDFC023F28B9}">
      <dgm:prSet/>
      <dgm:spPr/>
      <dgm:t>
        <a:bodyPr/>
        <a:lstStyle/>
        <a:p>
          <a:endParaRPr lang="en-US" sz="3600"/>
        </a:p>
      </dgm:t>
    </dgm:pt>
    <dgm:pt modelId="{C8F1EAB5-7BA0-4EC4-92C6-A3CE6F8DC2BB}" type="sibTrans" cxnId="{ABD411E1-956A-46C7-8E7A-DDFC023F28B9}">
      <dgm:prSet/>
      <dgm:spPr/>
      <dgm:t>
        <a:bodyPr/>
        <a:lstStyle/>
        <a:p>
          <a:endParaRPr lang="en-US" sz="3600"/>
        </a:p>
      </dgm:t>
    </dgm:pt>
    <dgm:pt modelId="{3F04BADD-8842-484D-8C62-67BD0E2891FB}">
      <dgm:prSet custT="1"/>
      <dgm:spPr/>
      <dgm:t>
        <a:bodyPr/>
        <a:lstStyle/>
        <a:p>
          <a:r>
            <a:rPr lang="vi-VN" sz="3200" dirty="0"/>
            <a:t>Nếu những người</a:t>
          </a:r>
          <a:r>
            <a:rPr lang="en-US" sz="3200" dirty="0"/>
            <a:t> </a:t>
          </a:r>
          <a:r>
            <a:rPr lang="vi-VN" sz="3200" dirty="0"/>
            <a:t>khác trong văn phòng gọi họ bằng tên riêng và chúng ta là người mới đến thì tốt nhất</a:t>
          </a:r>
          <a:r>
            <a:rPr lang="en-US" sz="3200" dirty="0"/>
            <a:t> </a:t>
          </a:r>
          <a:r>
            <a:rPr lang="vi-VN" sz="3200" dirty="0"/>
            <a:t>hãy đợi trước khi chúng ta có tư cách gọi thân mật như thế.</a:t>
          </a:r>
          <a:endParaRPr lang="en-US" sz="3200" dirty="0"/>
        </a:p>
      </dgm:t>
    </dgm:pt>
    <dgm:pt modelId="{483823B3-4AE1-43B8-8F59-9723695BB42A}" type="parTrans" cxnId="{4FCDAAE2-F77B-471C-88FE-FC65E2AAC249}">
      <dgm:prSet/>
      <dgm:spPr/>
      <dgm:t>
        <a:bodyPr/>
        <a:lstStyle/>
        <a:p>
          <a:endParaRPr lang="en-US" sz="3600"/>
        </a:p>
      </dgm:t>
    </dgm:pt>
    <dgm:pt modelId="{6E811A85-E059-4A28-9438-CAB440D7689A}" type="sibTrans" cxnId="{4FCDAAE2-F77B-471C-88FE-FC65E2AAC249}">
      <dgm:prSet/>
      <dgm:spPr/>
      <dgm:t>
        <a:bodyPr/>
        <a:lstStyle/>
        <a:p>
          <a:endParaRPr lang="en-US" sz="3600"/>
        </a:p>
      </dgm:t>
    </dgm:pt>
    <dgm:pt modelId="{3A32238D-1F61-4830-BDFC-005B9BA5B62C}" type="pres">
      <dgm:prSet presAssocID="{DD54FDBD-9190-4202-BCC3-7959F41A4012}" presName="vert0" presStyleCnt="0">
        <dgm:presLayoutVars>
          <dgm:dir/>
          <dgm:animOne val="branch"/>
          <dgm:animLvl val="lvl"/>
        </dgm:presLayoutVars>
      </dgm:prSet>
      <dgm:spPr/>
    </dgm:pt>
    <dgm:pt modelId="{649C6B39-2825-4AF9-85ED-6BE2EA1EC2D7}" type="pres">
      <dgm:prSet presAssocID="{65B015B5-E3D7-4EE7-9E77-0A1F5599EC20}" presName="thickLine" presStyleLbl="alignNode1" presStyleIdx="0" presStyleCnt="3"/>
      <dgm:spPr/>
    </dgm:pt>
    <dgm:pt modelId="{C879930B-0652-429D-B854-8DBEFF5F15BB}" type="pres">
      <dgm:prSet presAssocID="{65B015B5-E3D7-4EE7-9E77-0A1F5599EC20}" presName="horz1" presStyleCnt="0"/>
      <dgm:spPr/>
    </dgm:pt>
    <dgm:pt modelId="{2F5264FC-3D11-4478-849B-EFD1B1C4188E}" type="pres">
      <dgm:prSet presAssocID="{65B015B5-E3D7-4EE7-9E77-0A1F5599EC20}" presName="tx1" presStyleLbl="revTx" presStyleIdx="0" presStyleCnt="3"/>
      <dgm:spPr/>
    </dgm:pt>
    <dgm:pt modelId="{CDDB718A-C6CD-4278-BFDD-2F81153D3EDE}" type="pres">
      <dgm:prSet presAssocID="{65B015B5-E3D7-4EE7-9E77-0A1F5599EC20}" presName="vert1" presStyleCnt="0"/>
      <dgm:spPr/>
    </dgm:pt>
    <dgm:pt modelId="{9FAB3094-A486-4249-9D8B-C0F02C122E1D}" type="pres">
      <dgm:prSet presAssocID="{C3E7114C-67E2-4CEF-8FE0-705FF4A84FF6}" presName="thickLine" presStyleLbl="alignNode1" presStyleIdx="1" presStyleCnt="3"/>
      <dgm:spPr/>
    </dgm:pt>
    <dgm:pt modelId="{4D8AE31E-B8C9-406B-9CB4-979AB0FC67EB}" type="pres">
      <dgm:prSet presAssocID="{C3E7114C-67E2-4CEF-8FE0-705FF4A84FF6}" presName="horz1" presStyleCnt="0"/>
      <dgm:spPr/>
    </dgm:pt>
    <dgm:pt modelId="{2BF7BB02-9FEF-4B09-B17B-DCB58482E2EF}" type="pres">
      <dgm:prSet presAssocID="{C3E7114C-67E2-4CEF-8FE0-705FF4A84FF6}" presName="tx1" presStyleLbl="revTx" presStyleIdx="1" presStyleCnt="3" custLinFactNeighborX="-211" custLinFactNeighborY="-37920"/>
      <dgm:spPr/>
    </dgm:pt>
    <dgm:pt modelId="{306DC8D6-5FA2-4C70-ACCC-5D0A17DE7127}" type="pres">
      <dgm:prSet presAssocID="{C3E7114C-67E2-4CEF-8FE0-705FF4A84FF6}" presName="vert1" presStyleCnt="0"/>
      <dgm:spPr/>
    </dgm:pt>
    <dgm:pt modelId="{540E4DC0-D1B5-4C70-8B24-D092E9A827D0}" type="pres">
      <dgm:prSet presAssocID="{3F04BADD-8842-484D-8C62-67BD0E2891FB}" presName="thickLine" presStyleLbl="alignNode1" presStyleIdx="2" presStyleCnt="3"/>
      <dgm:spPr/>
    </dgm:pt>
    <dgm:pt modelId="{5C06587F-FF03-4CD6-BB0A-55ED79E4654A}" type="pres">
      <dgm:prSet presAssocID="{3F04BADD-8842-484D-8C62-67BD0E2891FB}" presName="horz1" presStyleCnt="0"/>
      <dgm:spPr/>
    </dgm:pt>
    <dgm:pt modelId="{1C36E9B3-6E6B-474F-8A27-BF42F5BB70AD}" type="pres">
      <dgm:prSet presAssocID="{3F04BADD-8842-484D-8C62-67BD0E2891FB}" presName="tx1" presStyleLbl="revTx" presStyleIdx="2" presStyleCnt="3" custLinFactNeighborX="501" custLinFactNeighborY="-35753"/>
      <dgm:spPr/>
    </dgm:pt>
    <dgm:pt modelId="{B7603CF7-44E3-420E-9987-2382A28794E3}" type="pres">
      <dgm:prSet presAssocID="{3F04BADD-8842-484D-8C62-67BD0E2891FB}" presName="vert1" presStyleCnt="0"/>
      <dgm:spPr/>
    </dgm:pt>
  </dgm:ptLst>
  <dgm:cxnLst>
    <dgm:cxn modelId="{0322CE03-1ABC-4926-A904-E32E2BE7547B}" srcId="{DD54FDBD-9190-4202-BCC3-7959F41A4012}" destId="{65B015B5-E3D7-4EE7-9E77-0A1F5599EC20}" srcOrd="0" destOrd="0" parTransId="{D5A734C2-3611-4109-8629-E09104C1DD37}" sibTransId="{AA233BD2-3AF8-4A0D-830B-E462DC603CE6}"/>
    <dgm:cxn modelId="{E8D83C38-452A-4178-9654-416202745478}" type="presOf" srcId="{DD54FDBD-9190-4202-BCC3-7959F41A4012}" destId="{3A32238D-1F61-4830-BDFC-005B9BA5B62C}" srcOrd="0" destOrd="0" presId="urn:microsoft.com/office/officeart/2008/layout/LinedList"/>
    <dgm:cxn modelId="{B907897B-0A78-4E82-81EC-0ECADEA7DB6D}" type="presOf" srcId="{C3E7114C-67E2-4CEF-8FE0-705FF4A84FF6}" destId="{2BF7BB02-9FEF-4B09-B17B-DCB58482E2EF}" srcOrd="0" destOrd="0" presId="urn:microsoft.com/office/officeart/2008/layout/LinedList"/>
    <dgm:cxn modelId="{F6EF04B5-FF00-4F88-9265-8B19E74F6DC0}" type="presOf" srcId="{65B015B5-E3D7-4EE7-9E77-0A1F5599EC20}" destId="{2F5264FC-3D11-4478-849B-EFD1B1C4188E}" srcOrd="0" destOrd="0" presId="urn:microsoft.com/office/officeart/2008/layout/LinedList"/>
    <dgm:cxn modelId="{250757E0-8C5E-4D7F-A465-243CD8F66512}" type="presOf" srcId="{3F04BADD-8842-484D-8C62-67BD0E2891FB}" destId="{1C36E9B3-6E6B-474F-8A27-BF42F5BB70AD}" srcOrd="0" destOrd="0" presId="urn:microsoft.com/office/officeart/2008/layout/LinedList"/>
    <dgm:cxn modelId="{ABD411E1-956A-46C7-8E7A-DDFC023F28B9}" srcId="{DD54FDBD-9190-4202-BCC3-7959F41A4012}" destId="{C3E7114C-67E2-4CEF-8FE0-705FF4A84FF6}" srcOrd="1" destOrd="0" parTransId="{99B357B3-17AB-46C8-B79F-590D682CB11A}" sibTransId="{C8F1EAB5-7BA0-4EC4-92C6-A3CE6F8DC2BB}"/>
    <dgm:cxn modelId="{4FCDAAE2-F77B-471C-88FE-FC65E2AAC249}" srcId="{DD54FDBD-9190-4202-BCC3-7959F41A4012}" destId="{3F04BADD-8842-484D-8C62-67BD0E2891FB}" srcOrd="2" destOrd="0" parTransId="{483823B3-4AE1-43B8-8F59-9723695BB42A}" sibTransId="{6E811A85-E059-4A28-9438-CAB440D7689A}"/>
    <dgm:cxn modelId="{9CF0745B-32E1-4E70-9028-6074E7DBC346}" type="presParOf" srcId="{3A32238D-1F61-4830-BDFC-005B9BA5B62C}" destId="{649C6B39-2825-4AF9-85ED-6BE2EA1EC2D7}" srcOrd="0" destOrd="0" presId="urn:microsoft.com/office/officeart/2008/layout/LinedList"/>
    <dgm:cxn modelId="{3FDCCE66-A142-470E-9D7D-DFE60F04A749}" type="presParOf" srcId="{3A32238D-1F61-4830-BDFC-005B9BA5B62C}" destId="{C879930B-0652-429D-B854-8DBEFF5F15BB}" srcOrd="1" destOrd="0" presId="urn:microsoft.com/office/officeart/2008/layout/LinedList"/>
    <dgm:cxn modelId="{0CA7C6D4-9651-45CA-A23E-2EFE4732EC1F}" type="presParOf" srcId="{C879930B-0652-429D-B854-8DBEFF5F15BB}" destId="{2F5264FC-3D11-4478-849B-EFD1B1C4188E}" srcOrd="0" destOrd="0" presId="urn:microsoft.com/office/officeart/2008/layout/LinedList"/>
    <dgm:cxn modelId="{D21AE5B3-193B-4383-A923-EA7AA1E7A2C4}" type="presParOf" srcId="{C879930B-0652-429D-B854-8DBEFF5F15BB}" destId="{CDDB718A-C6CD-4278-BFDD-2F81153D3EDE}" srcOrd="1" destOrd="0" presId="urn:microsoft.com/office/officeart/2008/layout/LinedList"/>
    <dgm:cxn modelId="{841AD152-0A98-42D3-97CB-8BC77BB8C435}" type="presParOf" srcId="{3A32238D-1F61-4830-BDFC-005B9BA5B62C}" destId="{9FAB3094-A486-4249-9D8B-C0F02C122E1D}" srcOrd="2" destOrd="0" presId="urn:microsoft.com/office/officeart/2008/layout/LinedList"/>
    <dgm:cxn modelId="{32B53F85-E361-4442-979B-485A248D5968}" type="presParOf" srcId="{3A32238D-1F61-4830-BDFC-005B9BA5B62C}" destId="{4D8AE31E-B8C9-406B-9CB4-979AB0FC67EB}" srcOrd="3" destOrd="0" presId="urn:microsoft.com/office/officeart/2008/layout/LinedList"/>
    <dgm:cxn modelId="{B7973EA6-E982-4493-AC93-3C0FE2E9DB11}" type="presParOf" srcId="{4D8AE31E-B8C9-406B-9CB4-979AB0FC67EB}" destId="{2BF7BB02-9FEF-4B09-B17B-DCB58482E2EF}" srcOrd="0" destOrd="0" presId="urn:microsoft.com/office/officeart/2008/layout/LinedList"/>
    <dgm:cxn modelId="{B2DABD7B-53D6-43F4-A0C2-98CD285ABC31}" type="presParOf" srcId="{4D8AE31E-B8C9-406B-9CB4-979AB0FC67EB}" destId="{306DC8D6-5FA2-4C70-ACCC-5D0A17DE7127}" srcOrd="1" destOrd="0" presId="urn:microsoft.com/office/officeart/2008/layout/LinedList"/>
    <dgm:cxn modelId="{D6890BA3-B41B-4B8B-8D36-E02088104D6F}" type="presParOf" srcId="{3A32238D-1F61-4830-BDFC-005B9BA5B62C}" destId="{540E4DC0-D1B5-4C70-8B24-D092E9A827D0}" srcOrd="4" destOrd="0" presId="urn:microsoft.com/office/officeart/2008/layout/LinedList"/>
    <dgm:cxn modelId="{E8A7F10C-6900-4746-ADE5-5803C34D48B5}" type="presParOf" srcId="{3A32238D-1F61-4830-BDFC-005B9BA5B62C}" destId="{5C06587F-FF03-4CD6-BB0A-55ED79E4654A}" srcOrd="5" destOrd="0" presId="urn:microsoft.com/office/officeart/2008/layout/LinedList"/>
    <dgm:cxn modelId="{6F62A106-5F58-405A-9D6F-BE0A01108678}" type="presParOf" srcId="{5C06587F-FF03-4CD6-BB0A-55ED79E4654A}" destId="{1C36E9B3-6E6B-474F-8A27-BF42F5BB70AD}" srcOrd="0" destOrd="0" presId="urn:microsoft.com/office/officeart/2008/layout/LinedList"/>
    <dgm:cxn modelId="{20B6B4D0-279B-410B-BB6F-DFFA117AC160}" type="presParOf" srcId="{5C06587F-FF03-4CD6-BB0A-55ED79E4654A}" destId="{B7603CF7-44E3-420E-9987-2382A28794E3}" srcOrd="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4388DDD0-9C7A-4476-A105-BD3F09414B9C}"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E51ADA1A-3FDB-410C-9D14-76A687988E96}">
      <dgm:prSet/>
      <dgm:spPr/>
      <dgm:t>
        <a:bodyPr/>
        <a:lstStyle/>
        <a:p>
          <a:r>
            <a:rPr lang="vi-VN" b="1" u="sng"/>
            <a:t>Nhận điện thoại</a:t>
          </a:r>
          <a:endParaRPr lang="en-US"/>
        </a:p>
      </dgm:t>
    </dgm:pt>
    <dgm:pt modelId="{284B8D1C-7E43-4F4D-94EE-1AE402F85C49}" type="parTrans" cxnId="{A036C7EF-68E8-4379-ABF0-D6B9CDD78B0D}">
      <dgm:prSet/>
      <dgm:spPr/>
      <dgm:t>
        <a:bodyPr/>
        <a:lstStyle/>
        <a:p>
          <a:endParaRPr lang="en-US"/>
        </a:p>
      </dgm:t>
    </dgm:pt>
    <dgm:pt modelId="{D8FB7C18-70F1-4A05-A242-802A11113E05}" type="sibTrans" cxnId="{A036C7EF-68E8-4379-ABF0-D6B9CDD78B0D}">
      <dgm:prSet/>
      <dgm:spPr/>
      <dgm:t>
        <a:bodyPr/>
        <a:lstStyle/>
        <a:p>
          <a:endParaRPr lang="en-US"/>
        </a:p>
      </dgm:t>
    </dgm:pt>
    <dgm:pt modelId="{7A9554CC-EC30-425C-9A52-85B1E5100DB9}">
      <dgm:prSet/>
      <dgm:spPr/>
      <dgm:t>
        <a:bodyPr/>
        <a:lstStyle/>
        <a:p>
          <a:r>
            <a:rPr lang="vi-VN"/>
            <a:t>Khi có chuông điện thoại rung thì chúng ta nên:</a:t>
          </a:r>
          <a:endParaRPr lang="en-US"/>
        </a:p>
      </dgm:t>
    </dgm:pt>
    <dgm:pt modelId="{86D4E9B5-CB4E-4218-BB33-679268CDD453}" type="parTrans" cxnId="{05BF4AAD-D783-49D9-BC39-86C062192200}">
      <dgm:prSet/>
      <dgm:spPr/>
      <dgm:t>
        <a:bodyPr/>
        <a:lstStyle/>
        <a:p>
          <a:endParaRPr lang="en-US"/>
        </a:p>
      </dgm:t>
    </dgm:pt>
    <dgm:pt modelId="{0B32D7E6-7A81-44FA-9FFE-9DFC84FB49E8}" type="sibTrans" cxnId="{05BF4AAD-D783-49D9-BC39-86C062192200}">
      <dgm:prSet/>
      <dgm:spPr/>
      <dgm:t>
        <a:bodyPr/>
        <a:lstStyle/>
        <a:p>
          <a:endParaRPr lang="en-US"/>
        </a:p>
      </dgm:t>
    </dgm:pt>
    <dgm:pt modelId="{A3042DAA-47E5-404C-949E-297E3FF9D42B}">
      <dgm:prSet/>
      <dgm:spPr/>
      <dgm:t>
        <a:bodyPr/>
        <a:lstStyle/>
        <a:p>
          <a:r>
            <a:rPr lang="vi-VN"/>
            <a:t>- Để điện thoại reo không quá 3 lần.</a:t>
          </a:r>
          <a:endParaRPr lang="en-US"/>
        </a:p>
      </dgm:t>
    </dgm:pt>
    <dgm:pt modelId="{E041BD53-7399-4C0F-996A-D5869CE157A8}" type="parTrans" cxnId="{CB6C8D6F-6CC9-4B44-8D43-054300846653}">
      <dgm:prSet/>
      <dgm:spPr/>
      <dgm:t>
        <a:bodyPr/>
        <a:lstStyle/>
        <a:p>
          <a:endParaRPr lang="en-US"/>
        </a:p>
      </dgm:t>
    </dgm:pt>
    <dgm:pt modelId="{5E6F21BF-C98A-4A61-8022-ADFDAA8EAFA4}" type="sibTrans" cxnId="{CB6C8D6F-6CC9-4B44-8D43-054300846653}">
      <dgm:prSet/>
      <dgm:spPr/>
      <dgm:t>
        <a:bodyPr/>
        <a:lstStyle/>
        <a:p>
          <a:endParaRPr lang="en-US"/>
        </a:p>
      </dgm:t>
    </dgm:pt>
    <dgm:pt modelId="{BEC79345-9A9C-43F6-8083-ECD39EF8D15F}">
      <dgm:prSet/>
      <dgm:spPr/>
      <dgm:t>
        <a:bodyPr/>
        <a:lstStyle/>
        <a:p>
          <a:r>
            <a:rPr lang="vi-VN"/>
            <a:t>- Nói: Xin chào và tự giới thiệu mình.</a:t>
          </a:r>
          <a:endParaRPr lang="en-US"/>
        </a:p>
      </dgm:t>
    </dgm:pt>
    <dgm:pt modelId="{9390CC7C-415D-4FCE-84C5-20956F8F6F20}" type="parTrans" cxnId="{9595DFE3-DD9B-4D86-A179-103F4FEFE3A4}">
      <dgm:prSet/>
      <dgm:spPr/>
      <dgm:t>
        <a:bodyPr/>
        <a:lstStyle/>
        <a:p>
          <a:endParaRPr lang="en-US"/>
        </a:p>
      </dgm:t>
    </dgm:pt>
    <dgm:pt modelId="{1898CF8A-A32C-47AA-84BF-AD96BCF747E0}" type="sibTrans" cxnId="{9595DFE3-DD9B-4D86-A179-103F4FEFE3A4}">
      <dgm:prSet/>
      <dgm:spPr/>
      <dgm:t>
        <a:bodyPr/>
        <a:lstStyle/>
        <a:p>
          <a:endParaRPr lang="en-US"/>
        </a:p>
      </dgm:t>
    </dgm:pt>
    <dgm:pt modelId="{2253C092-E7A4-4ADF-A14E-7088C6B8E3C0}">
      <dgm:prSet/>
      <dgm:spPr/>
      <dgm:t>
        <a:bodyPr/>
        <a:lstStyle/>
        <a:p>
          <a:r>
            <a:rPr lang="vi-VN"/>
            <a:t>- Hỏi: Tôi có thể giúp được gì?</a:t>
          </a:r>
          <a:endParaRPr lang="en-US"/>
        </a:p>
      </dgm:t>
    </dgm:pt>
    <dgm:pt modelId="{08B7A015-6337-4F74-8664-70E9EE5E457B}" type="parTrans" cxnId="{1ADFB4A8-D5F9-428B-9489-0EA522FDD255}">
      <dgm:prSet/>
      <dgm:spPr/>
      <dgm:t>
        <a:bodyPr/>
        <a:lstStyle/>
        <a:p>
          <a:endParaRPr lang="en-US"/>
        </a:p>
      </dgm:t>
    </dgm:pt>
    <dgm:pt modelId="{D8B4B4BB-95AE-44E7-97F3-44814AB41E87}" type="sibTrans" cxnId="{1ADFB4A8-D5F9-428B-9489-0EA522FDD255}">
      <dgm:prSet/>
      <dgm:spPr/>
      <dgm:t>
        <a:bodyPr/>
        <a:lstStyle/>
        <a:p>
          <a:endParaRPr lang="en-US"/>
        </a:p>
      </dgm:t>
    </dgm:pt>
    <dgm:pt modelId="{83B2A446-453D-4A56-B308-291DDFB25E11}">
      <dgm:prSet/>
      <dgm:spPr/>
      <dgm:t>
        <a:bodyPr/>
        <a:lstStyle/>
        <a:p>
          <a:r>
            <a:rPr lang="vi-VN"/>
            <a:t>- Tập trung vào cuộc gọi.</a:t>
          </a:r>
          <a:endParaRPr lang="en-US"/>
        </a:p>
      </dgm:t>
    </dgm:pt>
    <dgm:pt modelId="{4F25120E-95F6-470C-A7C4-4421C6C92647}" type="parTrans" cxnId="{8FEFE86D-00BE-4E6B-9C65-BED183ADAE92}">
      <dgm:prSet/>
      <dgm:spPr/>
      <dgm:t>
        <a:bodyPr/>
        <a:lstStyle/>
        <a:p>
          <a:endParaRPr lang="en-US"/>
        </a:p>
      </dgm:t>
    </dgm:pt>
    <dgm:pt modelId="{07EB6860-D4F6-4434-A03C-63D5C7450C25}" type="sibTrans" cxnId="{8FEFE86D-00BE-4E6B-9C65-BED183ADAE92}">
      <dgm:prSet/>
      <dgm:spPr/>
      <dgm:t>
        <a:bodyPr/>
        <a:lstStyle/>
        <a:p>
          <a:endParaRPr lang="en-US"/>
        </a:p>
      </dgm:t>
    </dgm:pt>
    <dgm:pt modelId="{03D3ACF3-2EDF-4AF2-B78C-05F4A2C25BF4}">
      <dgm:prSet/>
      <dgm:spPr/>
      <dgm:t>
        <a:bodyPr/>
        <a:lstStyle/>
        <a:p>
          <a:r>
            <a:rPr lang="vi-VN"/>
            <a:t>- Đề nghị gọi lại nếu cần.</a:t>
          </a:r>
          <a:endParaRPr lang="en-US"/>
        </a:p>
      </dgm:t>
    </dgm:pt>
    <dgm:pt modelId="{F70D365F-9B3C-4EF5-B594-4727C1B0E486}" type="parTrans" cxnId="{D1506698-66B9-4FE9-B4A8-7571250EF2A3}">
      <dgm:prSet/>
      <dgm:spPr/>
      <dgm:t>
        <a:bodyPr/>
        <a:lstStyle/>
        <a:p>
          <a:endParaRPr lang="en-US"/>
        </a:p>
      </dgm:t>
    </dgm:pt>
    <dgm:pt modelId="{394C21C0-6F3A-4B7B-B502-22AD984C934C}" type="sibTrans" cxnId="{D1506698-66B9-4FE9-B4A8-7571250EF2A3}">
      <dgm:prSet/>
      <dgm:spPr/>
      <dgm:t>
        <a:bodyPr/>
        <a:lstStyle/>
        <a:p>
          <a:endParaRPr lang="en-US"/>
        </a:p>
      </dgm:t>
    </dgm:pt>
    <dgm:pt modelId="{8C95A1AA-6D36-48CF-A942-DBBF5A86147F}">
      <dgm:prSet/>
      <dgm:spPr/>
      <dgm:t>
        <a:bodyPr/>
        <a:lstStyle/>
        <a:p>
          <a:r>
            <a:rPr lang="vi-VN"/>
            <a:t>- Chuẩn bị sẵn bút bên tay phải để ghi chép vào sổ, phiếu chuyên dụng.</a:t>
          </a:r>
          <a:endParaRPr lang="en-US"/>
        </a:p>
      </dgm:t>
    </dgm:pt>
    <dgm:pt modelId="{9F2F1BEF-DE99-4E7B-A8FD-53203482BF34}" type="parTrans" cxnId="{30026903-5F16-4176-839B-739DA72BCC63}">
      <dgm:prSet/>
      <dgm:spPr/>
      <dgm:t>
        <a:bodyPr/>
        <a:lstStyle/>
        <a:p>
          <a:endParaRPr lang="en-US"/>
        </a:p>
      </dgm:t>
    </dgm:pt>
    <dgm:pt modelId="{D76B71F8-84E1-4992-B899-A29C97E5E043}" type="sibTrans" cxnId="{30026903-5F16-4176-839B-739DA72BCC63}">
      <dgm:prSet/>
      <dgm:spPr/>
      <dgm:t>
        <a:bodyPr/>
        <a:lstStyle/>
        <a:p>
          <a:endParaRPr lang="en-US"/>
        </a:p>
      </dgm:t>
    </dgm:pt>
    <dgm:pt modelId="{F1E2F850-BA17-41A9-81A5-409202A99646}">
      <dgm:prSet/>
      <dgm:spPr/>
      <dgm:t>
        <a:bodyPr/>
        <a:lstStyle/>
        <a:p>
          <a:r>
            <a:rPr lang="vi-VN"/>
            <a:t>- Ghi lại điện thoại người gọi, thông tin cần thiết.</a:t>
          </a:r>
          <a:endParaRPr lang="en-US"/>
        </a:p>
      </dgm:t>
    </dgm:pt>
    <dgm:pt modelId="{E69C4395-B664-4EF5-BFF9-225BE5149AB4}" type="parTrans" cxnId="{09E91DF4-C3FF-41E0-ABE8-8F57B468EAF2}">
      <dgm:prSet/>
      <dgm:spPr/>
      <dgm:t>
        <a:bodyPr/>
        <a:lstStyle/>
        <a:p>
          <a:endParaRPr lang="en-US"/>
        </a:p>
      </dgm:t>
    </dgm:pt>
    <dgm:pt modelId="{A5BD3DFC-EC1E-424A-8389-A8E9F847BADB}" type="sibTrans" cxnId="{09E91DF4-C3FF-41E0-ABE8-8F57B468EAF2}">
      <dgm:prSet/>
      <dgm:spPr/>
      <dgm:t>
        <a:bodyPr/>
        <a:lstStyle/>
        <a:p>
          <a:endParaRPr lang="en-US"/>
        </a:p>
      </dgm:t>
    </dgm:pt>
    <dgm:pt modelId="{B5D3B0D8-C993-4236-A263-3D3072BB4020}" type="pres">
      <dgm:prSet presAssocID="{4388DDD0-9C7A-4476-A105-BD3F09414B9C}" presName="linear" presStyleCnt="0">
        <dgm:presLayoutVars>
          <dgm:animLvl val="lvl"/>
          <dgm:resizeHandles val="exact"/>
        </dgm:presLayoutVars>
      </dgm:prSet>
      <dgm:spPr/>
    </dgm:pt>
    <dgm:pt modelId="{EBBEF537-046B-4A6B-AA85-1A2BD926D79E}" type="pres">
      <dgm:prSet presAssocID="{E51ADA1A-3FDB-410C-9D14-76A687988E96}" presName="parentText" presStyleLbl="node1" presStyleIdx="0" presStyleCnt="9">
        <dgm:presLayoutVars>
          <dgm:chMax val="0"/>
          <dgm:bulletEnabled val="1"/>
        </dgm:presLayoutVars>
      </dgm:prSet>
      <dgm:spPr/>
    </dgm:pt>
    <dgm:pt modelId="{7A84FC58-0984-406D-9D35-D6507B6A3E9E}" type="pres">
      <dgm:prSet presAssocID="{D8FB7C18-70F1-4A05-A242-802A11113E05}" presName="spacer" presStyleCnt="0"/>
      <dgm:spPr/>
    </dgm:pt>
    <dgm:pt modelId="{51812FA9-3E21-4745-A3D7-20489244E851}" type="pres">
      <dgm:prSet presAssocID="{7A9554CC-EC30-425C-9A52-85B1E5100DB9}" presName="parentText" presStyleLbl="node1" presStyleIdx="1" presStyleCnt="9">
        <dgm:presLayoutVars>
          <dgm:chMax val="0"/>
          <dgm:bulletEnabled val="1"/>
        </dgm:presLayoutVars>
      </dgm:prSet>
      <dgm:spPr/>
    </dgm:pt>
    <dgm:pt modelId="{14825E27-CE61-4F94-A2BD-F2BF1D239A58}" type="pres">
      <dgm:prSet presAssocID="{0B32D7E6-7A81-44FA-9FFE-9DFC84FB49E8}" presName="spacer" presStyleCnt="0"/>
      <dgm:spPr/>
    </dgm:pt>
    <dgm:pt modelId="{93748046-93FD-4B9E-9DBF-A0A4E7B1CA31}" type="pres">
      <dgm:prSet presAssocID="{A3042DAA-47E5-404C-949E-297E3FF9D42B}" presName="parentText" presStyleLbl="node1" presStyleIdx="2" presStyleCnt="9">
        <dgm:presLayoutVars>
          <dgm:chMax val="0"/>
          <dgm:bulletEnabled val="1"/>
        </dgm:presLayoutVars>
      </dgm:prSet>
      <dgm:spPr/>
    </dgm:pt>
    <dgm:pt modelId="{73D86D82-8BB2-4392-9306-A14A199C87C3}" type="pres">
      <dgm:prSet presAssocID="{5E6F21BF-C98A-4A61-8022-ADFDAA8EAFA4}" presName="spacer" presStyleCnt="0"/>
      <dgm:spPr/>
    </dgm:pt>
    <dgm:pt modelId="{DE073AFC-4FF5-4B98-A3FD-7984D6FC40E0}" type="pres">
      <dgm:prSet presAssocID="{BEC79345-9A9C-43F6-8083-ECD39EF8D15F}" presName="parentText" presStyleLbl="node1" presStyleIdx="3" presStyleCnt="9">
        <dgm:presLayoutVars>
          <dgm:chMax val="0"/>
          <dgm:bulletEnabled val="1"/>
        </dgm:presLayoutVars>
      </dgm:prSet>
      <dgm:spPr/>
    </dgm:pt>
    <dgm:pt modelId="{3C0404F0-2BA9-476E-B11C-1BE7285AF09E}" type="pres">
      <dgm:prSet presAssocID="{1898CF8A-A32C-47AA-84BF-AD96BCF747E0}" presName="spacer" presStyleCnt="0"/>
      <dgm:spPr/>
    </dgm:pt>
    <dgm:pt modelId="{C1FB8CD4-EC6D-451E-A472-CE9A7F516532}" type="pres">
      <dgm:prSet presAssocID="{2253C092-E7A4-4ADF-A14E-7088C6B8E3C0}" presName="parentText" presStyleLbl="node1" presStyleIdx="4" presStyleCnt="9">
        <dgm:presLayoutVars>
          <dgm:chMax val="0"/>
          <dgm:bulletEnabled val="1"/>
        </dgm:presLayoutVars>
      </dgm:prSet>
      <dgm:spPr/>
    </dgm:pt>
    <dgm:pt modelId="{73832DF9-C462-4630-83DB-3C4C8F10B42F}" type="pres">
      <dgm:prSet presAssocID="{D8B4B4BB-95AE-44E7-97F3-44814AB41E87}" presName="spacer" presStyleCnt="0"/>
      <dgm:spPr/>
    </dgm:pt>
    <dgm:pt modelId="{BF76A21E-11F2-4102-B03E-AA4CD6BCC24E}" type="pres">
      <dgm:prSet presAssocID="{83B2A446-453D-4A56-B308-291DDFB25E11}" presName="parentText" presStyleLbl="node1" presStyleIdx="5" presStyleCnt="9">
        <dgm:presLayoutVars>
          <dgm:chMax val="0"/>
          <dgm:bulletEnabled val="1"/>
        </dgm:presLayoutVars>
      </dgm:prSet>
      <dgm:spPr/>
    </dgm:pt>
    <dgm:pt modelId="{5B1A8660-F264-44EC-A162-C0FECD45F77F}" type="pres">
      <dgm:prSet presAssocID="{07EB6860-D4F6-4434-A03C-63D5C7450C25}" presName="spacer" presStyleCnt="0"/>
      <dgm:spPr/>
    </dgm:pt>
    <dgm:pt modelId="{6745E3EA-FAC5-4C3E-9FDC-1D1051327776}" type="pres">
      <dgm:prSet presAssocID="{03D3ACF3-2EDF-4AF2-B78C-05F4A2C25BF4}" presName="parentText" presStyleLbl="node1" presStyleIdx="6" presStyleCnt="9">
        <dgm:presLayoutVars>
          <dgm:chMax val="0"/>
          <dgm:bulletEnabled val="1"/>
        </dgm:presLayoutVars>
      </dgm:prSet>
      <dgm:spPr/>
    </dgm:pt>
    <dgm:pt modelId="{EC32B5F1-C395-4C0B-83BF-7BAC7C096CEC}" type="pres">
      <dgm:prSet presAssocID="{394C21C0-6F3A-4B7B-B502-22AD984C934C}" presName="spacer" presStyleCnt="0"/>
      <dgm:spPr/>
    </dgm:pt>
    <dgm:pt modelId="{E937CB32-7663-41C7-85B0-56A2D7B5C8BF}" type="pres">
      <dgm:prSet presAssocID="{8C95A1AA-6D36-48CF-A942-DBBF5A86147F}" presName="parentText" presStyleLbl="node1" presStyleIdx="7" presStyleCnt="9">
        <dgm:presLayoutVars>
          <dgm:chMax val="0"/>
          <dgm:bulletEnabled val="1"/>
        </dgm:presLayoutVars>
      </dgm:prSet>
      <dgm:spPr/>
    </dgm:pt>
    <dgm:pt modelId="{C0B69073-127E-42F2-BFA1-BF23619E5570}" type="pres">
      <dgm:prSet presAssocID="{D76B71F8-84E1-4992-B899-A29C97E5E043}" presName="spacer" presStyleCnt="0"/>
      <dgm:spPr/>
    </dgm:pt>
    <dgm:pt modelId="{F30B08E1-A8D8-4292-B0F5-B02857F5A3AD}" type="pres">
      <dgm:prSet presAssocID="{F1E2F850-BA17-41A9-81A5-409202A99646}" presName="parentText" presStyleLbl="node1" presStyleIdx="8" presStyleCnt="9">
        <dgm:presLayoutVars>
          <dgm:chMax val="0"/>
          <dgm:bulletEnabled val="1"/>
        </dgm:presLayoutVars>
      </dgm:prSet>
      <dgm:spPr/>
    </dgm:pt>
  </dgm:ptLst>
  <dgm:cxnLst>
    <dgm:cxn modelId="{30026903-5F16-4176-839B-739DA72BCC63}" srcId="{4388DDD0-9C7A-4476-A105-BD3F09414B9C}" destId="{8C95A1AA-6D36-48CF-A942-DBBF5A86147F}" srcOrd="7" destOrd="0" parTransId="{9F2F1BEF-DE99-4E7B-A8FD-53203482BF34}" sibTransId="{D76B71F8-84E1-4992-B899-A29C97E5E043}"/>
    <dgm:cxn modelId="{FE3F8514-7F5F-472D-A6D5-7293802ABDDD}" type="presOf" srcId="{E51ADA1A-3FDB-410C-9D14-76A687988E96}" destId="{EBBEF537-046B-4A6B-AA85-1A2BD926D79E}" srcOrd="0" destOrd="0" presId="urn:microsoft.com/office/officeart/2005/8/layout/vList2"/>
    <dgm:cxn modelId="{04B5645C-8677-4E43-A9D5-22BD57E8AB4F}" type="presOf" srcId="{83B2A446-453D-4A56-B308-291DDFB25E11}" destId="{BF76A21E-11F2-4102-B03E-AA4CD6BCC24E}" srcOrd="0" destOrd="0" presId="urn:microsoft.com/office/officeart/2005/8/layout/vList2"/>
    <dgm:cxn modelId="{B54B1D65-95EB-464E-817B-A46902E0CD1A}" type="presOf" srcId="{F1E2F850-BA17-41A9-81A5-409202A99646}" destId="{F30B08E1-A8D8-4292-B0F5-B02857F5A3AD}" srcOrd="0" destOrd="0" presId="urn:microsoft.com/office/officeart/2005/8/layout/vList2"/>
    <dgm:cxn modelId="{DF06D247-666B-4CB9-BF2F-9C127327C62E}" type="presOf" srcId="{7A9554CC-EC30-425C-9A52-85B1E5100DB9}" destId="{51812FA9-3E21-4745-A3D7-20489244E851}" srcOrd="0" destOrd="0" presId="urn:microsoft.com/office/officeart/2005/8/layout/vList2"/>
    <dgm:cxn modelId="{8FEFE86D-00BE-4E6B-9C65-BED183ADAE92}" srcId="{4388DDD0-9C7A-4476-A105-BD3F09414B9C}" destId="{83B2A446-453D-4A56-B308-291DDFB25E11}" srcOrd="5" destOrd="0" parTransId="{4F25120E-95F6-470C-A7C4-4421C6C92647}" sibTransId="{07EB6860-D4F6-4434-A03C-63D5C7450C25}"/>
    <dgm:cxn modelId="{CB6C8D6F-6CC9-4B44-8D43-054300846653}" srcId="{4388DDD0-9C7A-4476-A105-BD3F09414B9C}" destId="{A3042DAA-47E5-404C-949E-297E3FF9D42B}" srcOrd="2" destOrd="0" parTransId="{E041BD53-7399-4C0F-996A-D5869CE157A8}" sibTransId="{5E6F21BF-C98A-4A61-8022-ADFDAA8EAFA4}"/>
    <dgm:cxn modelId="{21AB2F59-5902-4545-98DD-84F13F311D63}" type="presOf" srcId="{03D3ACF3-2EDF-4AF2-B78C-05F4A2C25BF4}" destId="{6745E3EA-FAC5-4C3E-9FDC-1D1051327776}" srcOrd="0" destOrd="0" presId="urn:microsoft.com/office/officeart/2005/8/layout/vList2"/>
    <dgm:cxn modelId="{76B68887-117A-4E94-9393-1A2704EE6766}" type="presOf" srcId="{4388DDD0-9C7A-4476-A105-BD3F09414B9C}" destId="{B5D3B0D8-C993-4236-A263-3D3072BB4020}" srcOrd="0" destOrd="0" presId="urn:microsoft.com/office/officeart/2005/8/layout/vList2"/>
    <dgm:cxn modelId="{D1506698-66B9-4FE9-B4A8-7571250EF2A3}" srcId="{4388DDD0-9C7A-4476-A105-BD3F09414B9C}" destId="{03D3ACF3-2EDF-4AF2-B78C-05F4A2C25BF4}" srcOrd="6" destOrd="0" parTransId="{F70D365F-9B3C-4EF5-B594-4727C1B0E486}" sibTransId="{394C21C0-6F3A-4B7B-B502-22AD984C934C}"/>
    <dgm:cxn modelId="{1ADFB4A8-D5F9-428B-9489-0EA522FDD255}" srcId="{4388DDD0-9C7A-4476-A105-BD3F09414B9C}" destId="{2253C092-E7A4-4ADF-A14E-7088C6B8E3C0}" srcOrd="4" destOrd="0" parTransId="{08B7A015-6337-4F74-8664-70E9EE5E457B}" sibTransId="{D8B4B4BB-95AE-44E7-97F3-44814AB41E87}"/>
    <dgm:cxn modelId="{05BF4AAD-D783-49D9-BC39-86C062192200}" srcId="{4388DDD0-9C7A-4476-A105-BD3F09414B9C}" destId="{7A9554CC-EC30-425C-9A52-85B1E5100DB9}" srcOrd="1" destOrd="0" parTransId="{86D4E9B5-CB4E-4218-BB33-679268CDD453}" sibTransId="{0B32D7E6-7A81-44FA-9FFE-9DFC84FB49E8}"/>
    <dgm:cxn modelId="{CDD98BAE-8BA2-4973-9093-D28DEC9468B2}" type="presOf" srcId="{A3042DAA-47E5-404C-949E-297E3FF9D42B}" destId="{93748046-93FD-4B9E-9DBF-A0A4E7B1CA31}" srcOrd="0" destOrd="0" presId="urn:microsoft.com/office/officeart/2005/8/layout/vList2"/>
    <dgm:cxn modelId="{A7D370B7-BCE1-4631-B8E0-388545384F08}" type="presOf" srcId="{2253C092-E7A4-4ADF-A14E-7088C6B8E3C0}" destId="{C1FB8CD4-EC6D-451E-A472-CE9A7F516532}" srcOrd="0" destOrd="0" presId="urn:microsoft.com/office/officeart/2005/8/layout/vList2"/>
    <dgm:cxn modelId="{AECB1FD7-E15D-4ADA-865E-5951B808A051}" type="presOf" srcId="{BEC79345-9A9C-43F6-8083-ECD39EF8D15F}" destId="{DE073AFC-4FF5-4B98-A3FD-7984D6FC40E0}" srcOrd="0" destOrd="0" presId="urn:microsoft.com/office/officeart/2005/8/layout/vList2"/>
    <dgm:cxn modelId="{9595DFE3-DD9B-4D86-A179-103F4FEFE3A4}" srcId="{4388DDD0-9C7A-4476-A105-BD3F09414B9C}" destId="{BEC79345-9A9C-43F6-8083-ECD39EF8D15F}" srcOrd="3" destOrd="0" parTransId="{9390CC7C-415D-4FCE-84C5-20956F8F6F20}" sibTransId="{1898CF8A-A32C-47AA-84BF-AD96BCF747E0}"/>
    <dgm:cxn modelId="{D8149DEA-9024-4B6B-A794-84368533957E}" type="presOf" srcId="{8C95A1AA-6D36-48CF-A942-DBBF5A86147F}" destId="{E937CB32-7663-41C7-85B0-56A2D7B5C8BF}" srcOrd="0" destOrd="0" presId="urn:microsoft.com/office/officeart/2005/8/layout/vList2"/>
    <dgm:cxn modelId="{A036C7EF-68E8-4379-ABF0-D6B9CDD78B0D}" srcId="{4388DDD0-9C7A-4476-A105-BD3F09414B9C}" destId="{E51ADA1A-3FDB-410C-9D14-76A687988E96}" srcOrd="0" destOrd="0" parTransId="{284B8D1C-7E43-4F4D-94EE-1AE402F85C49}" sibTransId="{D8FB7C18-70F1-4A05-A242-802A11113E05}"/>
    <dgm:cxn modelId="{09E91DF4-C3FF-41E0-ABE8-8F57B468EAF2}" srcId="{4388DDD0-9C7A-4476-A105-BD3F09414B9C}" destId="{F1E2F850-BA17-41A9-81A5-409202A99646}" srcOrd="8" destOrd="0" parTransId="{E69C4395-B664-4EF5-BFF9-225BE5149AB4}" sibTransId="{A5BD3DFC-EC1E-424A-8389-A8E9F847BADB}"/>
    <dgm:cxn modelId="{346E7ABD-3871-4F6E-9F0B-3FA1131D5A87}" type="presParOf" srcId="{B5D3B0D8-C993-4236-A263-3D3072BB4020}" destId="{EBBEF537-046B-4A6B-AA85-1A2BD926D79E}" srcOrd="0" destOrd="0" presId="urn:microsoft.com/office/officeart/2005/8/layout/vList2"/>
    <dgm:cxn modelId="{CDC558BF-75FC-4ADC-B560-FAFA4DD39CAF}" type="presParOf" srcId="{B5D3B0D8-C993-4236-A263-3D3072BB4020}" destId="{7A84FC58-0984-406D-9D35-D6507B6A3E9E}" srcOrd="1" destOrd="0" presId="urn:microsoft.com/office/officeart/2005/8/layout/vList2"/>
    <dgm:cxn modelId="{32189C00-E3C3-47C6-B910-343214D747B0}" type="presParOf" srcId="{B5D3B0D8-C993-4236-A263-3D3072BB4020}" destId="{51812FA9-3E21-4745-A3D7-20489244E851}" srcOrd="2" destOrd="0" presId="urn:microsoft.com/office/officeart/2005/8/layout/vList2"/>
    <dgm:cxn modelId="{10DF3383-325C-43D4-9EE8-14FF1DC2797E}" type="presParOf" srcId="{B5D3B0D8-C993-4236-A263-3D3072BB4020}" destId="{14825E27-CE61-4F94-A2BD-F2BF1D239A58}" srcOrd="3" destOrd="0" presId="urn:microsoft.com/office/officeart/2005/8/layout/vList2"/>
    <dgm:cxn modelId="{AF1C7846-0D0F-4CE7-BB12-BFF8EB585F33}" type="presParOf" srcId="{B5D3B0D8-C993-4236-A263-3D3072BB4020}" destId="{93748046-93FD-4B9E-9DBF-A0A4E7B1CA31}" srcOrd="4" destOrd="0" presId="urn:microsoft.com/office/officeart/2005/8/layout/vList2"/>
    <dgm:cxn modelId="{9FA61B48-D299-4CE4-9502-5A1F27C8FC62}" type="presParOf" srcId="{B5D3B0D8-C993-4236-A263-3D3072BB4020}" destId="{73D86D82-8BB2-4392-9306-A14A199C87C3}" srcOrd="5" destOrd="0" presId="urn:microsoft.com/office/officeart/2005/8/layout/vList2"/>
    <dgm:cxn modelId="{73E1C034-8E3A-44CF-A189-2A1C41889FFE}" type="presParOf" srcId="{B5D3B0D8-C993-4236-A263-3D3072BB4020}" destId="{DE073AFC-4FF5-4B98-A3FD-7984D6FC40E0}" srcOrd="6" destOrd="0" presId="urn:microsoft.com/office/officeart/2005/8/layout/vList2"/>
    <dgm:cxn modelId="{73C83EF7-926D-47E4-B8F4-7498BD2B83DE}" type="presParOf" srcId="{B5D3B0D8-C993-4236-A263-3D3072BB4020}" destId="{3C0404F0-2BA9-476E-B11C-1BE7285AF09E}" srcOrd="7" destOrd="0" presId="urn:microsoft.com/office/officeart/2005/8/layout/vList2"/>
    <dgm:cxn modelId="{DB7D46A0-0E5B-492E-B2CD-059CC4F17155}" type="presParOf" srcId="{B5D3B0D8-C993-4236-A263-3D3072BB4020}" destId="{C1FB8CD4-EC6D-451E-A472-CE9A7F516532}" srcOrd="8" destOrd="0" presId="urn:microsoft.com/office/officeart/2005/8/layout/vList2"/>
    <dgm:cxn modelId="{F2B11671-BB4A-4879-877F-B64C6251B9E8}" type="presParOf" srcId="{B5D3B0D8-C993-4236-A263-3D3072BB4020}" destId="{73832DF9-C462-4630-83DB-3C4C8F10B42F}" srcOrd="9" destOrd="0" presId="urn:microsoft.com/office/officeart/2005/8/layout/vList2"/>
    <dgm:cxn modelId="{C4DB6790-AACF-4A29-96F8-503F4EB7C1D2}" type="presParOf" srcId="{B5D3B0D8-C993-4236-A263-3D3072BB4020}" destId="{BF76A21E-11F2-4102-B03E-AA4CD6BCC24E}" srcOrd="10" destOrd="0" presId="urn:microsoft.com/office/officeart/2005/8/layout/vList2"/>
    <dgm:cxn modelId="{0CB7EFD2-9328-4293-B60A-7BDF52313241}" type="presParOf" srcId="{B5D3B0D8-C993-4236-A263-3D3072BB4020}" destId="{5B1A8660-F264-44EC-A162-C0FECD45F77F}" srcOrd="11" destOrd="0" presId="urn:microsoft.com/office/officeart/2005/8/layout/vList2"/>
    <dgm:cxn modelId="{8419CEF4-CCAA-4535-92A5-34FB9FAAA0C8}" type="presParOf" srcId="{B5D3B0D8-C993-4236-A263-3D3072BB4020}" destId="{6745E3EA-FAC5-4C3E-9FDC-1D1051327776}" srcOrd="12" destOrd="0" presId="urn:microsoft.com/office/officeart/2005/8/layout/vList2"/>
    <dgm:cxn modelId="{7AD0840E-1C0A-485B-B9E6-F69A1CAFC784}" type="presParOf" srcId="{B5D3B0D8-C993-4236-A263-3D3072BB4020}" destId="{EC32B5F1-C395-4C0B-83BF-7BAC7C096CEC}" srcOrd="13" destOrd="0" presId="urn:microsoft.com/office/officeart/2005/8/layout/vList2"/>
    <dgm:cxn modelId="{8C941C81-62E0-4A92-9761-AEA214897FF4}" type="presParOf" srcId="{B5D3B0D8-C993-4236-A263-3D3072BB4020}" destId="{E937CB32-7663-41C7-85B0-56A2D7B5C8BF}" srcOrd="14" destOrd="0" presId="urn:microsoft.com/office/officeart/2005/8/layout/vList2"/>
    <dgm:cxn modelId="{729AFD5C-20A9-4B09-AB7E-F2354DD9F0A7}" type="presParOf" srcId="{B5D3B0D8-C993-4236-A263-3D3072BB4020}" destId="{C0B69073-127E-42F2-BFA1-BF23619E5570}" srcOrd="15" destOrd="0" presId="urn:microsoft.com/office/officeart/2005/8/layout/vList2"/>
    <dgm:cxn modelId="{B0EAF74F-A7B3-492F-B0E7-1C39D872DC8B}" type="presParOf" srcId="{B5D3B0D8-C993-4236-A263-3D3072BB4020}" destId="{F30B08E1-A8D8-4292-B0F5-B02857F5A3AD}" srcOrd="1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C89D96A5-4221-4111-A725-A5C663D81B9B}"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C2BAE44D-B4CD-457C-B4C5-E27C2B6B3DBD}">
      <dgm:prSet/>
      <dgm:spPr/>
      <dgm:t>
        <a:bodyPr/>
        <a:lstStyle/>
        <a:p>
          <a:r>
            <a:rPr lang="vi-VN"/>
            <a:t>Quy tắc 1: Trong mọi trường hợp, hãy bắt đầu bằng lời chào.</a:t>
          </a:r>
          <a:endParaRPr lang="en-US"/>
        </a:p>
      </dgm:t>
    </dgm:pt>
    <dgm:pt modelId="{C448FAF3-0EBD-4E2F-88F7-3B96C08967E3}" type="parTrans" cxnId="{DCA4BBA5-887D-4CB3-8E28-21E653564C87}">
      <dgm:prSet/>
      <dgm:spPr/>
      <dgm:t>
        <a:bodyPr/>
        <a:lstStyle/>
        <a:p>
          <a:endParaRPr lang="en-US"/>
        </a:p>
      </dgm:t>
    </dgm:pt>
    <dgm:pt modelId="{25BC70EB-87E1-49C1-8865-64193028379B}" type="sibTrans" cxnId="{DCA4BBA5-887D-4CB3-8E28-21E653564C87}">
      <dgm:prSet/>
      <dgm:spPr/>
      <dgm:t>
        <a:bodyPr/>
        <a:lstStyle/>
        <a:p>
          <a:endParaRPr lang="en-US"/>
        </a:p>
      </dgm:t>
    </dgm:pt>
    <dgm:pt modelId="{35EB397E-D08A-47DA-8695-B4B2B4DAAA8B}">
      <dgm:prSet/>
      <dgm:spPr/>
      <dgm:t>
        <a:bodyPr/>
        <a:lstStyle/>
        <a:p>
          <a:r>
            <a:rPr lang="en-US"/>
            <a:t>Quy tắc 2: Sau lời chào nhất định, chúng ta phải tự giới thiệu bản thân mình.</a:t>
          </a:r>
        </a:p>
      </dgm:t>
    </dgm:pt>
    <dgm:pt modelId="{D4975081-260F-4B7A-89BB-1DD50A9C1D42}" type="parTrans" cxnId="{461F92A3-5E00-4495-B3E6-CEA43F24D26A}">
      <dgm:prSet/>
      <dgm:spPr/>
      <dgm:t>
        <a:bodyPr/>
        <a:lstStyle/>
        <a:p>
          <a:endParaRPr lang="en-US"/>
        </a:p>
      </dgm:t>
    </dgm:pt>
    <dgm:pt modelId="{E51881EE-3486-49A8-8B07-4C13C62D55A0}" type="sibTrans" cxnId="{461F92A3-5E00-4495-B3E6-CEA43F24D26A}">
      <dgm:prSet/>
      <dgm:spPr/>
      <dgm:t>
        <a:bodyPr/>
        <a:lstStyle/>
        <a:p>
          <a:endParaRPr lang="en-US"/>
        </a:p>
      </dgm:t>
    </dgm:pt>
    <dgm:pt modelId="{D8E89FBA-D04D-4D81-8009-88E867BA0945}">
      <dgm:prSet/>
      <dgm:spPr/>
      <dgm:t>
        <a:bodyPr/>
        <a:lstStyle/>
        <a:p>
          <a:r>
            <a:rPr lang="vi-VN" dirty="0"/>
            <a:t>Quy tắc 3: </a:t>
          </a:r>
          <a:r>
            <a:rPr lang="en-US" dirty="0"/>
            <a:t>H</a:t>
          </a:r>
          <a:r>
            <a:rPr lang="vi-VN" dirty="0"/>
            <a:t>ỏi </a:t>
          </a:r>
          <a:r>
            <a:rPr lang="en-US" dirty="0" err="1"/>
            <a:t>để</a:t>
          </a:r>
          <a:r>
            <a:rPr lang="en-US" dirty="0"/>
            <a:t> </a:t>
          </a:r>
          <a:r>
            <a:rPr lang="en-US" dirty="0" err="1"/>
            <a:t>biết</a:t>
          </a:r>
          <a:r>
            <a:rPr lang="vi-VN" dirty="0"/>
            <a:t> ai đang cầm máy nói chuyện với</a:t>
          </a:r>
          <a:r>
            <a:rPr lang="en-US" dirty="0"/>
            <a:t> </a:t>
          </a:r>
          <a:r>
            <a:rPr lang="vi-VN" dirty="0"/>
            <a:t>mình.</a:t>
          </a:r>
          <a:endParaRPr lang="en-US" dirty="0"/>
        </a:p>
      </dgm:t>
    </dgm:pt>
    <dgm:pt modelId="{9FCD64EE-B5AD-4311-8ED4-BBD6DB462A5F}" type="parTrans" cxnId="{8B947630-0693-4510-B268-EF66F85FAC3A}">
      <dgm:prSet/>
      <dgm:spPr/>
      <dgm:t>
        <a:bodyPr/>
        <a:lstStyle/>
        <a:p>
          <a:endParaRPr lang="en-US"/>
        </a:p>
      </dgm:t>
    </dgm:pt>
    <dgm:pt modelId="{49BE98C4-6610-485A-8E1E-50998F17582A}" type="sibTrans" cxnId="{8B947630-0693-4510-B268-EF66F85FAC3A}">
      <dgm:prSet/>
      <dgm:spPr/>
      <dgm:t>
        <a:bodyPr/>
        <a:lstStyle/>
        <a:p>
          <a:endParaRPr lang="en-US"/>
        </a:p>
      </dgm:t>
    </dgm:pt>
    <dgm:pt modelId="{B2630EFD-ACAA-4A27-83C4-EE14C94F4079}">
      <dgm:prSet/>
      <dgm:spPr/>
      <dgm:t>
        <a:bodyPr/>
        <a:lstStyle/>
        <a:p>
          <a:r>
            <a:rPr lang="vi-VN" dirty="0"/>
            <a:t>Quy tắc 4: </a:t>
          </a:r>
          <a:r>
            <a:rPr lang="en-US" dirty="0"/>
            <a:t>C</a:t>
          </a:r>
          <a:r>
            <a:rPr lang="vi-VN" dirty="0"/>
            <a:t>húng ta nên hỏi xem người nghe có thời gian không.</a:t>
          </a:r>
          <a:endParaRPr lang="en-US" dirty="0"/>
        </a:p>
      </dgm:t>
    </dgm:pt>
    <dgm:pt modelId="{29ACC325-8F28-4996-B542-020B96E813C5}" type="parTrans" cxnId="{E634848C-7686-4062-BC19-42B63F0D0D5E}">
      <dgm:prSet/>
      <dgm:spPr/>
      <dgm:t>
        <a:bodyPr/>
        <a:lstStyle/>
        <a:p>
          <a:endParaRPr lang="en-US"/>
        </a:p>
      </dgm:t>
    </dgm:pt>
    <dgm:pt modelId="{0CB1933E-3A3B-4683-BA83-6DC8B25EAB0F}" type="sibTrans" cxnId="{E634848C-7686-4062-BC19-42B63F0D0D5E}">
      <dgm:prSet/>
      <dgm:spPr/>
      <dgm:t>
        <a:bodyPr/>
        <a:lstStyle/>
        <a:p>
          <a:endParaRPr lang="en-US"/>
        </a:p>
      </dgm:t>
    </dgm:pt>
    <dgm:pt modelId="{8EE07661-5204-49C2-A61E-27EA0A09D605}">
      <dgm:prSet/>
      <dgm:spPr/>
      <dgm:t>
        <a:bodyPr/>
        <a:lstStyle/>
        <a:p>
          <a:r>
            <a:rPr lang="vi-VN"/>
            <a:t>Quy tắc </a:t>
          </a:r>
          <a:r>
            <a:rPr lang="en-US"/>
            <a:t>5: </a:t>
          </a:r>
          <a:r>
            <a:rPr lang="vi-VN"/>
            <a:t>Hãy để người nghe cảm thấy được ngữ</a:t>
          </a:r>
          <a:r>
            <a:rPr lang="en-US"/>
            <a:t> </a:t>
          </a:r>
          <a:r>
            <a:rPr lang="vi-VN"/>
            <a:t>điệu dễ thương, giọng ấm áp, thân thiện của người gọi. </a:t>
          </a:r>
          <a:endParaRPr lang="en-US"/>
        </a:p>
      </dgm:t>
    </dgm:pt>
    <dgm:pt modelId="{F90CDDB9-0CC6-4F07-B88C-10A0727C51EF}" type="parTrans" cxnId="{BB78BE49-8BA5-4ADA-8B97-1D621D225AE6}">
      <dgm:prSet/>
      <dgm:spPr/>
      <dgm:t>
        <a:bodyPr/>
        <a:lstStyle/>
        <a:p>
          <a:endParaRPr lang="en-US"/>
        </a:p>
      </dgm:t>
    </dgm:pt>
    <dgm:pt modelId="{70A38B34-0EE5-4E0E-82D6-7FC43A215DFE}" type="sibTrans" cxnId="{BB78BE49-8BA5-4ADA-8B97-1D621D225AE6}">
      <dgm:prSet/>
      <dgm:spPr/>
      <dgm:t>
        <a:bodyPr/>
        <a:lstStyle/>
        <a:p>
          <a:endParaRPr lang="en-US"/>
        </a:p>
      </dgm:t>
    </dgm:pt>
    <dgm:pt modelId="{17F8BE69-98F8-43A8-96BB-58AB6EE0FA3E}" type="pres">
      <dgm:prSet presAssocID="{C89D96A5-4221-4111-A725-A5C663D81B9B}" presName="linear" presStyleCnt="0">
        <dgm:presLayoutVars>
          <dgm:animLvl val="lvl"/>
          <dgm:resizeHandles val="exact"/>
        </dgm:presLayoutVars>
      </dgm:prSet>
      <dgm:spPr/>
    </dgm:pt>
    <dgm:pt modelId="{607421C4-C0B7-4F56-A597-A10A53E0B25B}" type="pres">
      <dgm:prSet presAssocID="{C2BAE44D-B4CD-457C-B4C5-E27C2B6B3DBD}" presName="parentText" presStyleLbl="node1" presStyleIdx="0" presStyleCnt="5">
        <dgm:presLayoutVars>
          <dgm:chMax val="0"/>
          <dgm:bulletEnabled val="1"/>
        </dgm:presLayoutVars>
      </dgm:prSet>
      <dgm:spPr/>
    </dgm:pt>
    <dgm:pt modelId="{3EDCBAF3-110F-4E12-9518-D5DE7255BC1B}" type="pres">
      <dgm:prSet presAssocID="{25BC70EB-87E1-49C1-8865-64193028379B}" presName="spacer" presStyleCnt="0"/>
      <dgm:spPr/>
    </dgm:pt>
    <dgm:pt modelId="{70802F18-FAFA-420E-86A1-CD8D72F6EE3B}" type="pres">
      <dgm:prSet presAssocID="{35EB397E-D08A-47DA-8695-B4B2B4DAAA8B}" presName="parentText" presStyleLbl="node1" presStyleIdx="1" presStyleCnt="5">
        <dgm:presLayoutVars>
          <dgm:chMax val="0"/>
          <dgm:bulletEnabled val="1"/>
        </dgm:presLayoutVars>
      </dgm:prSet>
      <dgm:spPr/>
    </dgm:pt>
    <dgm:pt modelId="{6E1E74EB-80C1-46FE-8A01-2564756E291A}" type="pres">
      <dgm:prSet presAssocID="{E51881EE-3486-49A8-8B07-4C13C62D55A0}" presName="spacer" presStyleCnt="0"/>
      <dgm:spPr/>
    </dgm:pt>
    <dgm:pt modelId="{9D438DAD-6401-423D-8755-4EDE82961FAC}" type="pres">
      <dgm:prSet presAssocID="{D8E89FBA-D04D-4D81-8009-88E867BA0945}" presName="parentText" presStyleLbl="node1" presStyleIdx="2" presStyleCnt="5">
        <dgm:presLayoutVars>
          <dgm:chMax val="0"/>
          <dgm:bulletEnabled val="1"/>
        </dgm:presLayoutVars>
      </dgm:prSet>
      <dgm:spPr/>
    </dgm:pt>
    <dgm:pt modelId="{8EE45C1D-62CF-4609-B332-23BBA4ED9F64}" type="pres">
      <dgm:prSet presAssocID="{49BE98C4-6610-485A-8E1E-50998F17582A}" presName="spacer" presStyleCnt="0"/>
      <dgm:spPr/>
    </dgm:pt>
    <dgm:pt modelId="{88025A18-ADDE-4CD4-8129-C671F741FBAD}" type="pres">
      <dgm:prSet presAssocID="{B2630EFD-ACAA-4A27-83C4-EE14C94F4079}" presName="parentText" presStyleLbl="node1" presStyleIdx="3" presStyleCnt="5">
        <dgm:presLayoutVars>
          <dgm:chMax val="0"/>
          <dgm:bulletEnabled val="1"/>
        </dgm:presLayoutVars>
      </dgm:prSet>
      <dgm:spPr/>
    </dgm:pt>
    <dgm:pt modelId="{3D3384FA-BC7D-4E5D-BAD0-CF8FB6CA1B3B}" type="pres">
      <dgm:prSet presAssocID="{0CB1933E-3A3B-4683-BA83-6DC8B25EAB0F}" presName="spacer" presStyleCnt="0"/>
      <dgm:spPr/>
    </dgm:pt>
    <dgm:pt modelId="{6E19F63C-65B7-48FB-ADD4-64CE7832FA68}" type="pres">
      <dgm:prSet presAssocID="{8EE07661-5204-49C2-A61E-27EA0A09D605}" presName="parentText" presStyleLbl="node1" presStyleIdx="4" presStyleCnt="5">
        <dgm:presLayoutVars>
          <dgm:chMax val="0"/>
          <dgm:bulletEnabled val="1"/>
        </dgm:presLayoutVars>
      </dgm:prSet>
      <dgm:spPr/>
    </dgm:pt>
  </dgm:ptLst>
  <dgm:cxnLst>
    <dgm:cxn modelId="{0CDD9C17-4840-4305-88FD-65101F6B7076}" type="presOf" srcId="{35EB397E-D08A-47DA-8695-B4B2B4DAAA8B}" destId="{70802F18-FAFA-420E-86A1-CD8D72F6EE3B}" srcOrd="0" destOrd="0" presId="urn:microsoft.com/office/officeart/2005/8/layout/vList2"/>
    <dgm:cxn modelId="{8B947630-0693-4510-B268-EF66F85FAC3A}" srcId="{C89D96A5-4221-4111-A725-A5C663D81B9B}" destId="{D8E89FBA-D04D-4D81-8009-88E867BA0945}" srcOrd="2" destOrd="0" parTransId="{9FCD64EE-B5AD-4311-8ED4-BBD6DB462A5F}" sibTransId="{49BE98C4-6610-485A-8E1E-50998F17582A}"/>
    <dgm:cxn modelId="{6DD49636-EE05-481F-B8EC-4E8E3EB83217}" type="presOf" srcId="{D8E89FBA-D04D-4D81-8009-88E867BA0945}" destId="{9D438DAD-6401-423D-8755-4EDE82961FAC}" srcOrd="0" destOrd="0" presId="urn:microsoft.com/office/officeart/2005/8/layout/vList2"/>
    <dgm:cxn modelId="{BB78BE49-8BA5-4ADA-8B97-1D621D225AE6}" srcId="{C89D96A5-4221-4111-A725-A5C663D81B9B}" destId="{8EE07661-5204-49C2-A61E-27EA0A09D605}" srcOrd="4" destOrd="0" parTransId="{F90CDDB9-0CC6-4F07-B88C-10A0727C51EF}" sibTransId="{70A38B34-0EE5-4E0E-82D6-7FC43A215DFE}"/>
    <dgm:cxn modelId="{E634848C-7686-4062-BC19-42B63F0D0D5E}" srcId="{C89D96A5-4221-4111-A725-A5C663D81B9B}" destId="{B2630EFD-ACAA-4A27-83C4-EE14C94F4079}" srcOrd="3" destOrd="0" parTransId="{29ACC325-8F28-4996-B542-020B96E813C5}" sibTransId="{0CB1933E-3A3B-4683-BA83-6DC8B25EAB0F}"/>
    <dgm:cxn modelId="{461F92A3-5E00-4495-B3E6-CEA43F24D26A}" srcId="{C89D96A5-4221-4111-A725-A5C663D81B9B}" destId="{35EB397E-D08A-47DA-8695-B4B2B4DAAA8B}" srcOrd="1" destOrd="0" parTransId="{D4975081-260F-4B7A-89BB-1DD50A9C1D42}" sibTransId="{E51881EE-3486-49A8-8B07-4C13C62D55A0}"/>
    <dgm:cxn modelId="{DCA4BBA5-887D-4CB3-8E28-21E653564C87}" srcId="{C89D96A5-4221-4111-A725-A5C663D81B9B}" destId="{C2BAE44D-B4CD-457C-B4C5-E27C2B6B3DBD}" srcOrd="0" destOrd="0" parTransId="{C448FAF3-0EBD-4E2F-88F7-3B96C08967E3}" sibTransId="{25BC70EB-87E1-49C1-8865-64193028379B}"/>
    <dgm:cxn modelId="{78963AB6-1258-4254-BD27-558BB091A1CC}" type="presOf" srcId="{C89D96A5-4221-4111-A725-A5C663D81B9B}" destId="{17F8BE69-98F8-43A8-96BB-58AB6EE0FA3E}" srcOrd="0" destOrd="0" presId="urn:microsoft.com/office/officeart/2005/8/layout/vList2"/>
    <dgm:cxn modelId="{5C02CCDF-9CCC-47BF-9CFF-D871C21628CF}" type="presOf" srcId="{C2BAE44D-B4CD-457C-B4C5-E27C2B6B3DBD}" destId="{607421C4-C0B7-4F56-A597-A10A53E0B25B}" srcOrd="0" destOrd="0" presId="urn:microsoft.com/office/officeart/2005/8/layout/vList2"/>
    <dgm:cxn modelId="{A55198EA-83DD-4340-830E-7C554AFB3EB9}" type="presOf" srcId="{8EE07661-5204-49C2-A61E-27EA0A09D605}" destId="{6E19F63C-65B7-48FB-ADD4-64CE7832FA68}" srcOrd="0" destOrd="0" presId="urn:microsoft.com/office/officeart/2005/8/layout/vList2"/>
    <dgm:cxn modelId="{FC2F06F1-4EE8-43D6-8A86-EE76866C3859}" type="presOf" srcId="{B2630EFD-ACAA-4A27-83C4-EE14C94F4079}" destId="{88025A18-ADDE-4CD4-8129-C671F741FBAD}" srcOrd="0" destOrd="0" presId="urn:microsoft.com/office/officeart/2005/8/layout/vList2"/>
    <dgm:cxn modelId="{6FD2A117-AE7B-49E1-96A5-97BAFE5B6130}" type="presParOf" srcId="{17F8BE69-98F8-43A8-96BB-58AB6EE0FA3E}" destId="{607421C4-C0B7-4F56-A597-A10A53E0B25B}" srcOrd="0" destOrd="0" presId="urn:microsoft.com/office/officeart/2005/8/layout/vList2"/>
    <dgm:cxn modelId="{8DC1B4C8-F360-431C-98C6-46F17F751D0A}" type="presParOf" srcId="{17F8BE69-98F8-43A8-96BB-58AB6EE0FA3E}" destId="{3EDCBAF3-110F-4E12-9518-D5DE7255BC1B}" srcOrd="1" destOrd="0" presId="urn:microsoft.com/office/officeart/2005/8/layout/vList2"/>
    <dgm:cxn modelId="{25FC8692-C3D1-4C6B-8881-697AF666A497}" type="presParOf" srcId="{17F8BE69-98F8-43A8-96BB-58AB6EE0FA3E}" destId="{70802F18-FAFA-420E-86A1-CD8D72F6EE3B}" srcOrd="2" destOrd="0" presId="urn:microsoft.com/office/officeart/2005/8/layout/vList2"/>
    <dgm:cxn modelId="{60C5F405-1443-4682-AA39-5DAAF3CC3B92}" type="presParOf" srcId="{17F8BE69-98F8-43A8-96BB-58AB6EE0FA3E}" destId="{6E1E74EB-80C1-46FE-8A01-2564756E291A}" srcOrd="3" destOrd="0" presId="urn:microsoft.com/office/officeart/2005/8/layout/vList2"/>
    <dgm:cxn modelId="{3BFB38EA-C617-4770-B905-18A74D85F800}" type="presParOf" srcId="{17F8BE69-98F8-43A8-96BB-58AB6EE0FA3E}" destId="{9D438DAD-6401-423D-8755-4EDE82961FAC}" srcOrd="4" destOrd="0" presId="urn:microsoft.com/office/officeart/2005/8/layout/vList2"/>
    <dgm:cxn modelId="{447B86ED-4978-40DE-B02A-5BBC02E59687}" type="presParOf" srcId="{17F8BE69-98F8-43A8-96BB-58AB6EE0FA3E}" destId="{8EE45C1D-62CF-4609-B332-23BBA4ED9F64}" srcOrd="5" destOrd="0" presId="urn:microsoft.com/office/officeart/2005/8/layout/vList2"/>
    <dgm:cxn modelId="{2688E4FC-E117-46BC-92D2-B8F20D80C2F9}" type="presParOf" srcId="{17F8BE69-98F8-43A8-96BB-58AB6EE0FA3E}" destId="{88025A18-ADDE-4CD4-8129-C671F741FBAD}" srcOrd="6" destOrd="0" presId="urn:microsoft.com/office/officeart/2005/8/layout/vList2"/>
    <dgm:cxn modelId="{995468CB-6350-4319-9960-8A3E5AD81992}" type="presParOf" srcId="{17F8BE69-98F8-43A8-96BB-58AB6EE0FA3E}" destId="{3D3384FA-BC7D-4E5D-BAD0-CF8FB6CA1B3B}" srcOrd="7" destOrd="0" presId="urn:microsoft.com/office/officeart/2005/8/layout/vList2"/>
    <dgm:cxn modelId="{FDD429F8-D441-4DC9-AECF-570FC85FB16D}" type="presParOf" srcId="{17F8BE69-98F8-43A8-96BB-58AB6EE0FA3E}" destId="{6E19F63C-65B7-48FB-ADD4-64CE7832FA68}"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29219423-6DE5-4511-AEE5-829D8674F7EF}"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BCE37767-950D-4D30-837F-0775E02572C9}">
      <dgm:prSet/>
      <dgm:spPr/>
      <dgm:t>
        <a:bodyPr/>
        <a:lstStyle/>
        <a:p>
          <a:r>
            <a:rPr lang="vi-VN"/>
            <a:t>Khi chúng ta gọi điện thoại đi quốc tế, nếu cuộc gọi hỏng có thể thực hiện lại,</a:t>
          </a:r>
          <a:r>
            <a:rPr lang="en-US"/>
            <a:t> </a:t>
          </a:r>
          <a:r>
            <a:rPr lang="vi-VN"/>
            <a:t>lưu ý đến múi giờ nơi gọi đến, giá cước và thời gian giảm giá.</a:t>
          </a:r>
          <a:endParaRPr lang="en-US"/>
        </a:p>
      </dgm:t>
    </dgm:pt>
    <dgm:pt modelId="{97E6CC88-EE05-40FC-A72F-BBAEA70809A1}" type="parTrans" cxnId="{194D89B8-078F-415B-BC20-5502379D720A}">
      <dgm:prSet/>
      <dgm:spPr/>
      <dgm:t>
        <a:bodyPr/>
        <a:lstStyle/>
        <a:p>
          <a:endParaRPr lang="en-US"/>
        </a:p>
      </dgm:t>
    </dgm:pt>
    <dgm:pt modelId="{05967C0A-35FA-4BB2-86CA-967C17866B9B}" type="sibTrans" cxnId="{194D89B8-078F-415B-BC20-5502379D720A}">
      <dgm:prSet/>
      <dgm:spPr/>
      <dgm:t>
        <a:bodyPr/>
        <a:lstStyle/>
        <a:p>
          <a:endParaRPr lang="en-US"/>
        </a:p>
      </dgm:t>
    </dgm:pt>
    <dgm:pt modelId="{C39C318B-A9E4-433D-BC3F-90182CD335D8}">
      <dgm:prSet/>
      <dgm:spPr/>
      <dgm:t>
        <a:bodyPr/>
        <a:lstStyle/>
        <a:p>
          <a:r>
            <a:rPr lang="vi-VN"/>
            <a:t>Nói chuyện điện thoại không nên kéo dài, nhất là điện thoại đường dài. Có tín</a:t>
          </a:r>
          <a:r>
            <a:rPr lang="en-US"/>
            <a:t> </a:t>
          </a:r>
          <a:r>
            <a:rPr lang="vi-VN"/>
            <a:t>hiệu đường dài là phải nói ngay những thông tin cần nói.</a:t>
          </a:r>
          <a:endParaRPr lang="en-US"/>
        </a:p>
      </dgm:t>
    </dgm:pt>
    <dgm:pt modelId="{B823C5C1-EC8D-437D-9AF7-E470761D7CB6}" type="parTrans" cxnId="{0974C4C7-E826-4C12-8070-7A8F5201A59E}">
      <dgm:prSet/>
      <dgm:spPr/>
      <dgm:t>
        <a:bodyPr/>
        <a:lstStyle/>
        <a:p>
          <a:endParaRPr lang="en-US"/>
        </a:p>
      </dgm:t>
    </dgm:pt>
    <dgm:pt modelId="{8368CE88-15F1-4996-BA0E-E3453BA6F6BD}" type="sibTrans" cxnId="{0974C4C7-E826-4C12-8070-7A8F5201A59E}">
      <dgm:prSet/>
      <dgm:spPr/>
      <dgm:t>
        <a:bodyPr/>
        <a:lstStyle/>
        <a:p>
          <a:endParaRPr lang="en-US"/>
        </a:p>
      </dgm:t>
    </dgm:pt>
    <dgm:pt modelId="{70817824-5A67-40BE-90A1-BE05D9F32F67}">
      <dgm:prSet/>
      <dgm:spPr/>
      <dgm:t>
        <a:bodyPr/>
        <a:lstStyle/>
        <a:p>
          <a:r>
            <a:rPr lang="vi-VN"/>
            <a:t>Tránh “buôn dưa lê”, “nấu cháo điện thoại” hoặc gọi điện thoại đường dài,</a:t>
          </a:r>
          <a:r>
            <a:rPr lang="en-US"/>
            <a:t> </a:t>
          </a:r>
          <a:r>
            <a:rPr lang="vi-VN"/>
            <a:t>vào máy di động bừa bãi như “điện thoại chùa”. Vô tình chúng ta đã đánh mất hình</a:t>
          </a:r>
          <a:r>
            <a:rPr lang="en-US"/>
            <a:t> </a:t>
          </a:r>
          <a:r>
            <a:rPr lang="vi-VN"/>
            <a:t>ảnh của mình trong con mắt của sếp và đồng nghiệp.</a:t>
          </a:r>
          <a:endParaRPr lang="en-US"/>
        </a:p>
      </dgm:t>
    </dgm:pt>
    <dgm:pt modelId="{BA3B672B-FCAE-4CD0-8C7F-35DD733D7B1E}" type="parTrans" cxnId="{DCD2D6D0-C4DC-4F4E-B364-305F27EE369F}">
      <dgm:prSet/>
      <dgm:spPr/>
      <dgm:t>
        <a:bodyPr/>
        <a:lstStyle/>
        <a:p>
          <a:endParaRPr lang="en-US"/>
        </a:p>
      </dgm:t>
    </dgm:pt>
    <dgm:pt modelId="{106C865F-245A-492A-B8BF-1AB9480841EA}" type="sibTrans" cxnId="{DCD2D6D0-C4DC-4F4E-B364-305F27EE369F}">
      <dgm:prSet/>
      <dgm:spPr/>
      <dgm:t>
        <a:bodyPr/>
        <a:lstStyle/>
        <a:p>
          <a:endParaRPr lang="en-US"/>
        </a:p>
      </dgm:t>
    </dgm:pt>
    <dgm:pt modelId="{5A413E79-B6FE-450E-9B4C-B1883784F414}">
      <dgm:prSet/>
      <dgm:spPr/>
      <dgm:t>
        <a:bodyPr/>
        <a:lstStyle/>
        <a:p>
          <a:r>
            <a:rPr lang="vi-VN"/>
            <a:t>Không nên dập máy xuống khi người gọi đang nói với chúng ta (dù rằng</a:t>
          </a:r>
          <a:r>
            <a:rPr lang="en-US"/>
            <a:t> </a:t>
          </a:r>
          <a:r>
            <a:rPr lang="vi-VN"/>
            <a:t>chúng ta không muốn nghe nữa). Nếu thấy cần thì xin lỗi người gọi rồi cúp máy.</a:t>
          </a:r>
          <a:endParaRPr lang="en-US"/>
        </a:p>
      </dgm:t>
    </dgm:pt>
    <dgm:pt modelId="{EE9BF62D-B756-4340-AC3E-054FBD0C1824}" type="parTrans" cxnId="{6719DFCF-751D-4D9C-947D-115F13BCE4F1}">
      <dgm:prSet/>
      <dgm:spPr/>
      <dgm:t>
        <a:bodyPr/>
        <a:lstStyle/>
        <a:p>
          <a:endParaRPr lang="en-US"/>
        </a:p>
      </dgm:t>
    </dgm:pt>
    <dgm:pt modelId="{E7EB6B54-5697-4C13-8329-322C00849819}" type="sibTrans" cxnId="{6719DFCF-751D-4D9C-947D-115F13BCE4F1}">
      <dgm:prSet/>
      <dgm:spPr/>
      <dgm:t>
        <a:bodyPr/>
        <a:lstStyle/>
        <a:p>
          <a:endParaRPr lang="en-US"/>
        </a:p>
      </dgm:t>
    </dgm:pt>
    <dgm:pt modelId="{260F671F-BC8B-48F5-AB6C-128DF0AA7BBF}" type="pres">
      <dgm:prSet presAssocID="{29219423-6DE5-4511-AEE5-829D8674F7EF}" presName="linear" presStyleCnt="0">
        <dgm:presLayoutVars>
          <dgm:animLvl val="lvl"/>
          <dgm:resizeHandles val="exact"/>
        </dgm:presLayoutVars>
      </dgm:prSet>
      <dgm:spPr/>
    </dgm:pt>
    <dgm:pt modelId="{7AEBF301-F6EB-4E8B-8B14-86F435327696}" type="pres">
      <dgm:prSet presAssocID="{BCE37767-950D-4D30-837F-0775E02572C9}" presName="parentText" presStyleLbl="node1" presStyleIdx="0" presStyleCnt="4">
        <dgm:presLayoutVars>
          <dgm:chMax val="0"/>
          <dgm:bulletEnabled val="1"/>
        </dgm:presLayoutVars>
      </dgm:prSet>
      <dgm:spPr/>
    </dgm:pt>
    <dgm:pt modelId="{DC4D1391-26CC-4F3A-ABFF-6E48B7BCEDC7}" type="pres">
      <dgm:prSet presAssocID="{05967C0A-35FA-4BB2-86CA-967C17866B9B}" presName="spacer" presStyleCnt="0"/>
      <dgm:spPr/>
    </dgm:pt>
    <dgm:pt modelId="{6BBFF09F-E816-4CAB-ACB5-A5EC41072E69}" type="pres">
      <dgm:prSet presAssocID="{C39C318B-A9E4-433D-BC3F-90182CD335D8}" presName="parentText" presStyleLbl="node1" presStyleIdx="1" presStyleCnt="4">
        <dgm:presLayoutVars>
          <dgm:chMax val="0"/>
          <dgm:bulletEnabled val="1"/>
        </dgm:presLayoutVars>
      </dgm:prSet>
      <dgm:spPr/>
    </dgm:pt>
    <dgm:pt modelId="{D766339B-20A4-4B6D-A271-AE39990BC9F2}" type="pres">
      <dgm:prSet presAssocID="{8368CE88-15F1-4996-BA0E-E3453BA6F6BD}" presName="spacer" presStyleCnt="0"/>
      <dgm:spPr/>
    </dgm:pt>
    <dgm:pt modelId="{F0190757-2E8D-464C-B327-76CF8D82C348}" type="pres">
      <dgm:prSet presAssocID="{70817824-5A67-40BE-90A1-BE05D9F32F67}" presName="parentText" presStyleLbl="node1" presStyleIdx="2" presStyleCnt="4">
        <dgm:presLayoutVars>
          <dgm:chMax val="0"/>
          <dgm:bulletEnabled val="1"/>
        </dgm:presLayoutVars>
      </dgm:prSet>
      <dgm:spPr/>
    </dgm:pt>
    <dgm:pt modelId="{094D8DF5-5641-4FA6-AD24-35C266A4CC14}" type="pres">
      <dgm:prSet presAssocID="{106C865F-245A-492A-B8BF-1AB9480841EA}" presName="spacer" presStyleCnt="0"/>
      <dgm:spPr/>
    </dgm:pt>
    <dgm:pt modelId="{6B7CFAA1-B70E-4CF9-8367-D3E12E0FA633}" type="pres">
      <dgm:prSet presAssocID="{5A413E79-B6FE-450E-9B4C-B1883784F414}" presName="parentText" presStyleLbl="node1" presStyleIdx="3" presStyleCnt="4">
        <dgm:presLayoutVars>
          <dgm:chMax val="0"/>
          <dgm:bulletEnabled val="1"/>
        </dgm:presLayoutVars>
      </dgm:prSet>
      <dgm:spPr/>
    </dgm:pt>
  </dgm:ptLst>
  <dgm:cxnLst>
    <dgm:cxn modelId="{C9974B20-DD19-44B0-9AA1-582A9932B647}" type="presOf" srcId="{29219423-6DE5-4511-AEE5-829D8674F7EF}" destId="{260F671F-BC8B-48F5-AB6C-128DF0AA7BBF}" srcOrd="0" destOrd="0" presId="urn:microsoft.com/office/officeart/2005/8/layout/vList2"/>
    <dgm:cxn modelId="{2321A734-6E9B-4C16-8CFA-4EDC94EA1C43}" type="presOf" srcId="{BCE37767-950D-4D30-837F-0775E02572C9}" destId="{7AEBF301-F6EB-4E8B-8B14-86F435327696}" srcOrd="0" destOrd="0" presId="urn:microsoft.com/office/officeart/2005/8/layout/vList2"/>
    <dgm:cxn modelId="{3C1ABB35-7A17-46D1-8971-F52BBEC1A357}" type="presOf" srcId="{C39C318B-A9E4-433D-BC3F-90182CD335D8}" destId="{6BBFF09F-E816-4CAB-ACB5-A5EC41072E69}" srcOrd="0" destOrd="0" presId="urn:microsoft.com/office/officeart/2005/8/layout/vList2"/>
    <dgm:cxn modelId="{18F34569-E9EF-4DB9-B253-114867C0E1FB}" type="presOf" srcId="{70817824-5A67-40BE-90A1-BE05D9F32F67}" destId="{F0190757-2E8D-464C-B327-76CF8D82C348}" srcOrd="0" destOrd="0" presId="urn:microsoft.com/office/officeart/2005/8/layout/vList2"/>
    <dgm:cxn modelId="{194D89B8-078F-415B-BC20-5502379D720A}" srcId="{29219423-6DE5-4511-AEE5-829D8674F7EF}" destId="{BCE37767-950D-4D30-837F-0775E02572C9}" srcOrd="0" destOrd="0" parTransId="{97E6CC88-EE05-40FC-A72F-BBAEA70809A1}" sibTransId="{05967C0A-35FA-4BB2-86CA-967C17866B9B}"/>
    <dgm:cxn modelId="{0974C4C7-E826-4C12-8070-7A8F5201A59E}" srcId="{29219423-6DE5-4511-AEE5-829D8674F7EF}" destId="{C39C318B-A9E4-433D-BC3F-90182CD335D8}" srcOrd="1" destOrd="0" parTransId="{B823C5C1-EC8D-437D-9AF7-E470761D7CB6}" sibTransId="{8368CE88-15F1-4996-BA0E-E3453BA6F6BD}"/>
    <dgm:cxn modelId="{EE09FECC-7210-4179-AE7D-6F762E23AD69}" type="presOf" srcId="{5A413E79-B6FE-450E-9B4C-B1883784F414}" destId="{6B7CFAA1-B70E-4CF9-8367-D3E12E0FA633}" srcOrd="0" destOrd="0" presId="urn:microsoft.com/office/officeart/2005/8/layout/vList2"/>
    <dgm:cxn modelId="{6719DFCF-751D-4D9C-947D-115F13BCE4F1}" srcId="{29219423-6DE5-4511-AEE5-829D8674F7EF}" destId="{5A413E79-B6FE-450E-9B4C-B1883784F414}" srcOrd="3" destOrd="0" parTransId="{EE9BF62D-B756-4340-AC3E-054FBD0C1824}" sibTransId="{E7EB6B54-5697-4C13-8329-322C00849819}"/>
    <dgm:cxn modelId="{DCD2D6D0-C4DC-4F4E-B364-305F27EE369F}" srcId="{29219423-6DE5-4511-AEE5-829D8674F7EF}" destId="{70817824-5A67-40BE-90A1-BE05D9F32F67}" srcOrd="2" destOrd="0" parTransId="{BA3B672B-FCAE-4CD0-8C7F-35DD733D7B1E}" sibTransId="{106C865F-245A-492A-B8BF-1AB9480841EA}"/>
    <dgm:cxn modelId="{EACE248D-AE2C-4142-8F66-63DC710DC53B}" type="presParOf" srcId="{260F671F-BC8B-48F5-AB6C-128DF0AA7BBF}" destId="{7AEBF301-F6EB-4E8B-8B14-86F435327696}" srcOrd="0" destOrd="0" presId="urn:microsoft.com/office/officeart/2005/8/layout/vList2"/>
    <dgm:cxn modelId="{1DCD6B4F-DE65-410A-A2A3-EA444D2D638D}" type="presParOf" srcId="{260F671F-BC8B-48F5-AB6C-128DF0AA7BBF}" destId="{DC4D1391-26CC-4F3A-ABFF-6E48B7BCEDC7}" srcOrd="1" destOrd="0" presId="urn:microsoft.com/office/officeart/2005/8/layout/vList2"/>
    <dgm:cxn modelId="{AFAC3BE5-9518-49B9-A0F8-0DA52B893F0B}" type="presParOf" srcId="{260F671F-BC8B-48F5-AB6C-128DF0AA7BBF}" destId="{6BBFF09F-E816-4CAB-ACB5-A5EC41072E69}" srcOrd="2" destOrd="0" presId="urn:microsoft.com/office/officeart/2005/8/layout/vList2"/>
    <dgm:cxn modelId="{AC377E75-0A87-4E8E-BEC2-68290AFB8316}" type="presParOf" srcId="{260F671F-BC8B-48F5-AB6C-128DF0AA7BBF}" destId="{D766339B-20A4-4B6D-A271-AE39990BC9F2}" srcOrd="3" destOrd="0" presId="urn:microsoft.com/office/officeart/2005/8/layout/vList2"/>
    <dgm:cxn modelId="{E9A534D8-ADEA-4AB4-BB12-D21E0BCA839D}" type="presParOf" srcId="{260F671F-BC8B-48F5-AB6C-128DF0AA7BBF}" destId="{F0190757-2E8D-464C-B327-76CF8D82C348}" srcOrd="4" destOrd="0" presId="urn:microsoft.com/office/officeart/2005/8/layout/vList2"/>
    <dgm:cxn modelId="{F23C4FB0-E201-4327-A2FF-87BC85C77BCB}" type="presParOf" srcId="{260F671F-BC8B-48F5-AB6C-128DF0AA7BBF}" destId="{094D8DF5-5641-4FA6-AD24-35C266A4CC14}" srcOrd="5" destOrd="0" presId="urn:microsoft.com/office/officeart/2005/8/layout/vList2"/>
    <dgm:cxn modelId="{6F936A28-F28A-441D-9085-41AEFF3EAD9E}" type="presParOf" srcId="{260F671F-BC8B-48F5-AB6C-128DF0AA7BBF}" destId="{6B7CFAA1-B70E-4CF9-8367-D3E12E0FA633}"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E19546C4-81CB-4BA9-BE8C-659CEACD9A08}"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B3DA7097-36D9-4541-A189-253194AE49F8}">
      <dgm:prSet/>
      <dgm:spPr/>
      <dgm:t>
        <a:bodyPr/>
        <a:lstStyle/>
        <a:p>
          <a:r>
            <a:rPr lang="vi-VN" dirty="0"/>
            <a:t>- Khi chúng ta gọi đi, cần kiên nhẫn chờ tới hồi chuông cuối cùng rồi hãy đặt</a:t>
          </a:r>
          <a:r>
            <a:rPr lang="en-US" dirty="0"/>
            <a:t> </a:t>
          </a:r>
          <a:r>
            <a:rPr lang="vi-VN" dirty="0"/>
            <a:t>máy xuống.</a:t>
          </a:r>
          <a:endParaRPr lang="en-US" dirty="0"/>
        </a:p>
      </dgm:t>
    </dgm:pt>
    <dgm:pt modelId="{7D9A6F7D-8CB3-4723-A713-F341EFCED4D9}" type="parTrans" cxnId="{5CF44325-FD87-402E-B22B-AF68DBE4208F}">
      <dgm:prSet/>
      <dgm:spPr/>
      <dgm:t>
        <a:bodyPr/>
        <a:lstStyle/>
        <a:p>
          <a:endParaRPr lang="en-US"/>
        </a:p>
      </dgm:t>
    </dgm:pt>
    <dgm:pt modelId="{67F6502D-73CC-4BF5-BA9A-C3811F000913}" type="sibTrans" cxnId="{5CF44325-FD87-402E-B22B-AF68DBE4208F}">
      <dgm:prSet/>
      <dgm:spPr/>
      <dgm:t>
        <a:bodyPr/>
        <a:lstStyle/>
        <a:p>
          <a:endParaRPr lang="en-US"/>
        </a:p>
      </dgm:t>
    </dgm:pt>
    <dgm:pt modelId="{B3F061C2-1B67-4B7E-917A-8F7D8B4C20A3}">
      <dgm:prSet/>
      <dgm:spPr/>
      <dgm:t>
        <a:bodyPr/>
        <a:lstStyle/>
        <a:p>
          <a:r>
            <a:rPr lang="vi-VN"/>
            <a:t>- Khi kết thúc cuộc nói chuyện đừng quên lời chào như: “Chào tạm biệt; chào</a:t>
          </a:r>
          <a:r>
            <a:rPr lang="en-US"/>
            <a:t> </a:t>
          </a:r>
          <a:r>
            <a:rPr lang="vi-VN"/>
            <a:t>anh; cảm ơn; không có chi…” tuỳ theo câu nói của đầu dây bên kia. Sau khi nghe thấy</a:t>
          </a:r>
          <a:r>
            <a:rPr lang="en-US"/>
            <a:t> </a:t>
          </a:r>
          <a:r>
            <a:rPr lang="vi-VN"/>
            <a:t>tiếng dập máy ở đầu dây bên kia, chúng ta hãy gác máy.</a:t>
          </a:r>
          <a:endParaRPr lang="en-US"/>
        </a:p>
      </dgm:t>
    </dgm:pt>
    <dgm:pt modelId="{BE32CC49-E6C1-4E31-B033-F06FFA147DBC}" type="parTrans" cxnId="{6A65B7EC-99D1-470A-816F-5ACC7433024D}">
      <dgm:prSet/>
      <dgm:spPr/>
      <dgm:t>
        <a:bodyPr/>
        <a:lstStyle/>
        <a:p>
          <a:endParaRPr lang="en-US"/>
        </a:p>
      </dgm:t>
    </dgm:pt>
    <dgm:pt modelId="{61689AF6-B089-4662-B733-83D50D9050B5}" type="sibTrans" cxnId="{6A65B7EC-99D1-470A-816F-5ACC7433024D}">
      <dgm:prSet/>
      <dgm:spPr/>
      <dgm:t>
        <a:bodyPr/>
        <a:lstStyle/>
        <a:p>
          <a:endParaRPr lang="en-US"/>
        </a:p>
      </dgm:t>
    </dgm:pt>
    <dgm:pt modelId="{79DCFB5A-E64D-4134-AB91-A1B481C4069E}" type="pres">
      <dgm:prSet presAssocID="{E19546C4-81CB-4BA9-BE8C-659CEACD9A08}" presName="linear" presStyleCnt="0">
        <dgm:presLayoutVars>
          <dgm:animLvl val="lvl"/>
          <dgm:resizeHandles val="exact"/>
        </dgm:presLayoutVars>
      </dgm:prSet>
      <dgm:spPr/>
    </dgm:pt>
    <dgm:pt modelId="{8DCDD0CB-4A68-47F8-97E0-7260E126E557}" type="pres">
      <dgm:prSet presAssocID="{B3DA7097-36D9-4541-A189-253194AE49F8}" presName="parentText" presStyleLbl="node1" presStyleIdx="0" presStyleCnt="2">
        <dgm:presLayoutVars>
          <dgm:chMax val="0"/>
          <dgm:bulletEnabled val="1"/>
        </dgm:presLayoutVars>
      </dgm:prSet>
      <dgm:spPr/>
    </dgm:pt>
    <dgm:pt modelId="{544B71CE-C784-4D07-AD62-1307FE230620}" type="pres">
      <dgm:prSet presAssocID="{67F6502D-73CC-4BF5-BA9A-C3811F000913}" presName="spacer" presStyleCnt="0"/>
      <dgm:spPr/>
    </dgm:pt>
    <dgm:pt modelId="{706819FC-C57F-4158-8079-A76C57932DBF}" type="pres">
      <dgm:prSet presAssocID="{B3F061C2-1B67-4B7E-917A-8F7D8B4C20A3}" presName="parentText" presStyleLbl="node1" presStyleIdx="1" presStyleCnt="2">
        <dgm:presLayoutVars>
          <dgm:chMax val="0"/>
          <dgm:bulletEnabled val="1"/>
        </dgm:presLayoutVars>
      </dgm:prSet>
      <dgm:spPr/>
    </dgm:pt>
  </dgm:ptLst>
  <dgm:cxnLst>
    <dgm:cxn modelId="{5CF44325-FD87-402E-B22B-AF68DBE4208F}" srcId="{E19546C4-81CB-4BA9-BE8C-659CEACD9A08}" destId="{B3DA7097-36D9-4541-A189-253194AE49F8}" srcOrd="0" destOrd="0" parTransId="{7D9A6F7D-8CB3-4723-A713-F341EFCED4D9}" sibTransId="{67F6502D-73CC-4BF5-BA9A-C3811F000913}"/>
    <dgm:cxn modelId="{20282037-1D4F-4976-A57D-5B8FAAA74D3A}" type="presOf" srcId="{B3F061C2-1B67-4B7E-917A-8F7D8B4C20A3}" destId="{706819FC-C57F-4158-8079-A76C57932DBF}" srcOrd="0" destOrd="0" presId="urn:microsoft.com/office/officeart/2005/8/layout/vList2"/>
    <dgm:cxn modelId="{07551B61-9C20-47EB-96D3-DF900371D2AD}" type="presOf" srcId="{B3DA7097-36D9-4541-A189-253194AE49F8}" destId="{8DCDD0CB-4A68-47F8-97E0-7260E126E557}" srcOrd="0" destOrd="0" presId="urn:microsoft.com/office/officeart/2005/8/layout/vList2"/>
    <dgm:cxn modelId="{5C654B70-DC45-4A94-9876-C0C8BB597481}" type="presOf" srcId="{E19546C4-81CB-4BA9-BE8C-659CEACD9A08}" destId="{79DCFB5A-E64D-4134-AB91-A1B481C4069E}" srcOrd="0" destOrd="0" presId="urn:microsoft.com/office/officeart/2005/8/layout/vList2"/>
    <dgm:cxn modelId="{6A65B7EC-99D1-470A-816F-5ACC7433024D}" srcId="{E19546C4-81CB-4BA9-BE8C-659CEACD9A08}" destId="{B3F061C2-1B67-4B7E-917A-8F7D8B4C20A3}" srcOrd="1" destOrd="0" parTransId="{BE32CC49-E6C1-4E31-B033-F06FFA147DBC}" sibTransId="{61689AF6-B089-4662-B733-83D50D9050B5}"/>
    <dgm:cxn modelId="{918D35BF-70CB-4C2F-9F37-921DE73B50C1}" type="presParOf" srcId="{79DCFB5A-E64D-4134-AB91-A1B481C4069E}" destId="{8DCDD0CB-4A68-47F8-97E0-7260E126E557}" srcOrd="0" destOrd="0" presId="urn:microsoft.com/office/officeart/2005/8/layout/vList2"/>
    <dgm:cxn modelId="{F38B7594-5C7E-4BDB-A394-F0F1CED2D7B8}" type="presParOf" srcId="{79DCFB5A-E64D-4134-AB91-A1B481C4069E}" destId="{544B71CE-C784-4D07-AD62-1307FE230620}" srcOrd="1" destOrd="0" presId="urn:microsoft.com/office/officeart/2005/8/layout/vList2"/>
    <dgm:cxn modelId="{481AFE75-EA33-4381-B674-DC163D93B3DB}" type="presParOf" srcId="{79DCFB5A-E64D-4134-AB91-A1B481C4069E}" destId="{706819FC-C57F-4158-8079-A76C57932DBF}"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736BF857-A031-4694-AF95-FE5A89D06D19}"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37EE1766-3826-45E8-A46B-4A20B2BD4D55}">
      <dgm:prSet/>
      <dgm:spPr/>
      <dgm:t>
        <a:bodyPr/>
        <a:lstStyle/>
        <a:p>
          <a:r>
            <a:rPr lang="vi-VN"/>
            <a:t>Khi sử dụng ĐTDĐ cần nhớ các nguyên tắc sau:</a:t>
          </a:r>
          <a:endParaRPr lang="en-US"/>
        </a:p>
      </dgm:t>
    </dgm:pt>
    <dgm:pt modelId="{87840C64-236E-4FA9-BDD1-D36568AD8BD7}" type="parTrans" cxnId="{E0855F86-0B4C-4F08-9219-E50C20317230}">
      <dgm:prSet/>
      <dgm:spPr/>
      <dgm:t>
        <a:bodyPr/>
        <a:lstStyle/>
        <a:p>
          <a:endParaRPr lang="en-US"/>
        </a:p>
      </dgm:t>
    </dgm:pt>
    <dgm:pt modelId="{B314E53A-D6F6-46FF-A057-B5915F761358}" type="sibTrans" cxnId="{E0855F86-0B4C-4F08-9219-E50C20317230}">
      <dgm:prSet/>
      <dgm:spPr/>
      <dgm:t>
        <a:bodyPr/>
        <a:lstStyle/>
        <a:p>
          <a:endParaRPr lang="en-US"/>
        </a:p>
      </dgm:t>
    </dgm:pt>
    <dgm:pt modelId="{FDEE63BF-2113-453F-AF88-27FF8794A072}">
      <dgm:prSet/>
      <dgm:spPr/>
      <dgm:t>
        <a:bodyPr/>
        <a:lstStyle/>
        <a:p>
          <a:r>
            <a:rPr lang="vi-VN"/>
            <a:t>Không nên cài những bản nhạc chuông chói tai, phản cảm.</a:t>
          </a:r>
          <a:endParaRPr lang="en-US"/>
        </a:p>
      </dgm:t>
    </dgm:pt>
    <dgm:pt modelId="{31514383-8F8B-4A67-892E-197EE5062DDA}" type="parTrans" cxnId="{B003FC04-57D8-4607-BF16-45F9D10B5BD3}">
      <dgm:prSet/>
      <dgm:spPr/>
      <dgm:t>
        <a:bodyPr/>
        <a:lstStyle/>
        <a:p>
          <a:endParaRPr lang="en-US"/>
        </a:p>
      </dgm:t>
    </dgm:pt>
    <dgm:pt modelId="{02633AC4-149C-4B6E-B8A1-675720992D67}" type="sibTrans" cxnId="{B003FC04-57D8-4607-BF16-45F9D10B5BD3}">
      <dgm:prSet/>
      <dgm:spPr/>
      <dgm:t>
        <a:bodyPr/>
        <a:lstStyle/>
        <a:p>
          <a:endParaRPr lang="en-US"/>
        </a:p>
      </dgm:t>
    </dgm:pt>
    <dgm:pt modelId="{FB768BEC-D049-47E0-A5F6-EED268C474B2}">
      <dgm:prSet/>
      <dgm:spPr/>
      <dgm:t>
        <a:bodyPr/>
        <a:lstStyle/>
        <a:p>
          <a:r>
            <a:rPr lang="vi-VN"/>
            <a:t>Không được chụp ảnh người khác khi chưa được sự đồng ý của họ.</a:t>
          </a:r>
          <a:endParaRPr lang="en-US"/>
        </a:p>
      </dgm:t>
    </dgm:pt>
    <dgm:pt modelId="{838602F4-E339-4E39-B3AE-7795B2DC3B8E}" type="parTrans" cxnId="{485F6300-3689-4EB8-AB4E-E4AD2092A04A}">
      <dgm:prSet/>
      <dgm:spPr/>
      <dgm:t>
        <a:bodyPr/>
        <a:lstStyle/>
        <a:p>
          <a:endParaRPr lang="en-US"/>
        </a:p>
      </dgm:t>
    </dgm:pt>
    <dgm:pt modelId="{34A9C0BF-BD01-4125-A60B-34E53963811D}" type="sibTrans" cxnId="{485F6300-3689-4EB8-AB4E-E4AD2092A04A}">
      <dgm:prSet/>
      <dgm:spPr/>
      <dgm:t>
        <a:bodyPr/>
        <a:lstStyle/>
        <a:p>
          <a:endParaRPr lang="en-US"/>
        </a:p>
      </dgm:t>
    </dgm:pt>
    <dgm:pt modelId="{8B8B9A05-DB47-4263-9BD1-A76C2C2915B8}">
      <dgm:prSet/>
      <dgm:spPr/>
      <dgm:t>
        <a:bodyPr/>
        <a:lstStyle/>
        <a:p>
          <a:r>
            <a:rPr lang="vi-VN"/>
            <a:t>Nếu chúng ta phải nghe, gọi ĐTDĐ ở những nơi công cộng như: Trên xe bus,</a:t>
          </a:r>
          <a:r>
            <a:rPr lang="en-US"/>
            <a:t> </a:t>
          </a:r>
          <a:r>
            <a:rPr lang="vi-VN"/>
            <a:t>trong cơ quan, trong thang máy… chúng ta nên nói vừa phải, đủ nghe, tránh làm ảnh</a:t>
          </a:r>
          <a:r>
            <a:rPr lang="en-US"/>
            <a:t>n</a:t>
          </a:r>
          <a:r>
            <a:rPr lang="vi-VN"/>
            <a:t>hưởng đến những người xung quanh.</a:t>
          </a:r>
          <a:endParaRPr lang="en-US"/>
        </a:p>
      </dgm:t>
    </dgm:pt>
    <dgm:pt modelId="{3892F2C5-2705-4369-ACB4-01C3F8FA3A6C}" type="parTrans" cxnId="{701B31AF-5F3F-4902-8805-1D317031FF6C}">
      <dgm:prSet/>
      <dgm:spPr/>
      <dgm:t>
        <a:bodyPr/>
        <a:lstStyle/>
        <a:p>
          <a:endParaRPr lang="en-US"/>
        </a:p>
      </dgm:t>
    </dgm:pt>
    <dgm:pt modelId="{1B342DD0-0A3E-4BEA-82A7-EFA74AEDCC9D}" type="sibTrans" cxnId="{701B31AF-5F3F-4902-8805-1D317031FF6C}">
      <dgm:prSet/>
      <dgm:spPr/>
      <dgm:t>
        <a:bodyPr/>
        <a:lstStyle/>
        <a:p>
          <a:endParaRPr lang="en-US"/>
        </a:p>
      </dgm:t>
    </dgm:pt>
    <dgm:pt modelId="{1F499E62-522B-4D7D-9BFC-1F545447CE6F}">
      <dgm:prSet/>
      <dgm:spPr/>
      <dgm:t>
        <a:bodyPr/>
        <a:lstStyle/>
        <a:p>
          <a:r>
            <a:rPr lang="vi-VN"/>
            <a:t>Khi đến làm việc với các cơ quan, nhất là chính quyền, các cơ quan ngoại</a:t>
          </a:r>
          <a:r>
            <a:rPr lang="en-US"/>
            <a:t> </a:t>
          </a:r>
          <a:r>
            <a:rPr lang="vi-VN"/>
            <a:t>giao, các tổ chức nước ngoài… chúng ta phải tuyệt đối để ĐTDĐ sang chế độ rung.</a:t>
          </a:r>
          <a:endParaRPr lang="en-US"/>
        </a:p>
      </dgm:t>
    </dgm:pt>
    <dgm:pt modelId="{6913B7EA-757C-49C8-9188-5D18097493B1}" type="parTrans" cxnId="{5B4356CC-6FE9-4A10-BA82-CCC9CD420E45}">
      <dgm:prSet/>
      <dgm:spPr/>
      <dgm:t>
        <a:bodyPr/>
        <a:lstStyle/>
        <a:p>
          <a:endParaRPr lang="en-US"/>
        </a:p>
      </dgm:t>
    </dgm:pt>
    <dgm:pt modelId="{120C5EF7-633B-4241-8177-29D7A4858525}" type="sibTrans" cxnId="{5B4356CC-6FE9-4A10-BA82-CCC9CD420E45}">
      <dgm:prSet/>
      <dgm:spPr/>
      <dgm:t>
        <a:bodyPr/>
        <a:lstStyle/>
        <a:p>
          <a:endParaRPr lang="en-US"/>
        </a:p>
      </dgm:t>
    </dgm:pt>
    <dgm:pt modelId="{6CF93D2C-F285-4EE4-9808-1D564A88E51B}">
      <dgm:prSet/>
      <dgm:spPr/>
      <dgm:t>
        <a:bodyPr/>
        <a:lstStyle/>
        <a:p>
          <a:r>
            <a:rPr lang="vi-VN"/>
            <a:t>Trong các hội nghị, cuộc họp, lớp học… hầu hết họ đều nhắc mọi người tắt</a:t>
          </a:r>
          <a:r>
            <a:rPr lang="en-US"/>
            <a:t> </a:t>
          </a:r>
          <a:r>
            <a:rPr lang="vi-VN"/>
            <a:t>chuông ĐTDĐ. Tuy nhiên, một số người vẫn “cố tình quên”, để rồi lại ngồi thụp</a:t>
          </a:r>
          <a:r>
            <a:rPr lang="en-US"/>
            <a:t> </a:t>
          </a:r>
          <a:r>
            <a:rPr lang="vi-VN"/>
            <a:t>xuống hoặc cúi gục đầu xuống bàn nghe ĐTDĐ. </a:t>
          </a:r>
          <a:endParaRPr lang="en-US"/>
        </a:p>
      </dgm:t>
    </dgm:pt>
    <dgm:pt modelId="{8D37E700-FB98-4C65-B8A6-0B65377C18E3}" type="parTrans" cxnId="{ABA5A2A2-AEEC-49DB-A1C0-0E32159C18F0}">
      <dgm:prSet/>
      <dgm:spPr/>
      <dgm:t>
        <a:bodyPr/>
        <a:lstStyle/>
        <a:p>
          <a:endParaRPr lang="en-US"/>
        </a:p>
      </dgm:t>
    </dgm:pt>
    <dgm:pt modelId="{FF65B697-B428-4384-9EEA-72ACDED8ED89}" type="sibTrans" cxnId="{ABA5A2A2-AEEC-49DB-A1C0-0E32159C18F0}">
      <dgm:prSet/>
      <dgm:spPr/>
      <dgm:t>
        <a:bodyPr/>
        <a:lstStyle/>
        <a:p>
          <a:endParaRPr lang="en-US"/>
        </a:p>
      </dgm:t>
    </dgm:pt>
    <dgm:pt modelId="{D1CDD615-1E4C-41FF-A277-80C22D48FF13}" type="pres">
      <dgm:prSet presAssocID="{736BF857-A031-4694-AF95-FE5A89D06D19}" presName="linear" presStyleCnt="0">
        <dgm:presLayoutVars>
          <dgm:animLvl val="lvl"/>
          <dgm:resizeHandles val="exact"/>
        </dgm:presLayoutVars>
      </dgm:prSet>
      <dgm:spPr/>
    </dgm:pt>
    <dgm:pt modelId="{21AF76EB-DA23-4701-B7A2-89553BEA504C}" type="pres">
      <dgm:prSet presAssocID="{37EE1766-3826-45E8-A46B-4A20B2BD4D55}" presName="parentText" presStyleLbl="node1" presStyleIdx="0" presStyleCnt="6">
        <dgm:presLayoutVars>
          <dgm:chMax val="0"/>
          <dgm:bulletEnabled val="1"/>
        </dgm:presLayoutVars>
      </dgm:prSet>
      <dgm:spPr/>
    </dgm:pt>
    <dgm:pt modelId="{FBFCAEFC-D059-4276-BC54-00C23E72273F}" type="pres">
      <dgm:prSet presAssocID="{B314E53A-D6F6-46FF-A057-B5915F761358}" presName="spacer" presStyleCnt="0"/>
      <dgm:spPr/>
    </dgm:pt>
    <dgm:pt modelId="{7C5FFE5D-37F5-4631-9397-C1EAC90BFCF0}" type="pres">
      <dgm:prSet presAssocID="{FDEE63BF-2113-453F-AF88-27FF8794A072}" presName="parentText" presStyleLbl="node1" presStyleIdx="1" presStyleCnt="6">
        <dgm:presLayoutVars>
          <dgm:chMax val="0"/>
          <dgm:bulletEnabled val="1"/>
        </dgm:presLayoutVars>
      </dgm:prSet>
      <dgm:spPr/>
    </dgm:pt>
    <dgm:pt modelId="{F472A31A-FE19-4379-9013-564776949330}" type="pres">
      <dgm:prSet presAssocID="{02633AC4-149C-4B6E-B8A1-675720992D67}" presName="spacer" presStyleCnt="0"/>
      <dgm:spPr/>
    </dgm:pt>
    <dgm:pt modelId="{46F0485A-45C3-4DC2-ADA7-AA92C4C8D7D6}" type="pres">
      <dgm:prSet presAssocID="{FB768BEC-D049-47E0-A5F6-EED268C474B2}" presName="parentText" presStyleLbl="node1" presStyleIdx="2" presStyleCnt="6">
        <dgm:presLayoutVars>
          <dgm:chMax val="0"/>
          <dgm:bulletEnabled val="1"/>
        </dgm:presLayoutVars>
      </dgm:prSet>
      <dgm:spPr/>
    </dgm:pt>
    <dgm:pt modelId="{F48524DE-4474-472B-898A-1C87A5C8D03A}" type="pres">
      <dgm:prSet presAssocID="{34A9C0BF-BD01-4125-A60B-34E53963811D}" presName="spacer" presStyleCnt="0"/>
      <dgm:spPr/>
    </dgm:pt>
    <dgm:pt modelId="{A796E05F-29B0-4B28-AF22-9D440028AF61}" type="pres">
      <dgm:prSet presAssocID="{8B8B9A05-DB47-4263-9BD1-A76C2C2915B8}" presName="parentText" presStyleLbl="node1" presStyleIdx="3" presStyleCnt="6">
        <dgm:presLayoutVars>
          <dgm:chMax val="0"/>
          <dgm:bulletEnabled val="1"/>
        </dgm:presLayoutVars>
      </dgm:prSet>
      <dgm:spPr/>
    </dgm:pt>
    <dgm:pt modelId="{5A6F056E-4044-4C5B-84C7-88C704778579}" type="pres">
      <dgm:prSet presAssocID="{1B342DD0-0A3E-4BEA-82A7-EFA74AEDCC9D}" presName="spacer" presStyleCnt="0"/>
      <dgm:spPr/>
    </dgm:pt>
    <dgm:pt modelId="{CEBFAA27-8615-46D3-831C-FFA1379D3105}" type="pres">
      <dgm:prSet presAssocID="{1F499E62-522B-4D7D-9BFC-1F545447CE6F}" presName="parentText" presStyleLbl="node1" presStyleIdx="4" presStyleCnt="6">
        <dgm:presLayoutVars>
          <dgm:chMax val="0"/>
          <dgm:bulletEnabled val="1"/>
        </dgm:presLayoutVars>
      </dgm:prSet>
      <dgm:spPr/>
    </dgm:pt>
    <dgm:pt modelId="{73F1B7FC-095F-4571-AA79-1130A0F4D2CC}" type="pres">
      <dgm:prSet presAssocID="{120C5EF7-633B-4241-8177-29D7A4858525}" presName="spacer" presStyleCnt="0"/>
      <dgm:spPr/>
    </dgm:pt>
    <dgm:pt modelId="{364AA151-A89D-4CA5-B209-82C333556918}" type="pres">
      <dgm:prSet presAssocID="{6CF93D2C-F285-4EE4-9808-1D564A88E51B}" presName="parentText" presStyleLbl="node1" presStyleIdx="5" presStyleCnt="6">
        <dgm:presLayoutVars>
          <dgm:chMax val="0"/>
          <dgm:bulletEnabled val="1"/>
        </dgm:presLayoutVars>
      </dgm:prSet>
      <dgm:spPr/>
    </dgm:pt>
  </dgm:ptLst>
  <dgm:cxnLst>
    <dgm:cxn modelId="{485F6300-3689-4EB8-AB4E-E4AD2092A04A}" srcId="{736BF857-A031-4694-AF95-FE5A89D06D19}" destId="{FB768BEC-D049-47E0-A5F6-EED268C474B2}" srcOrd="2" destOrd="0" parTransId="{838602F4-E339-4E39-B3AE-7795B2DC3B8E}" sibTransId="{34A9C0BF-BD01-4125-A60B-34E53963811D}"/>
    <dgm:cxn modelId="{4F25B601-AECC-44C4-BD05-220F742E7471}" type="presOf" srcId="{736BF857-A031-4694-AF95-FE5A89D06D19}" destId="{D1CDD615-1E4C-41FF-A277-80C22D48FF13}" srcOrd="0" destOrd="0" presId="urn:microsoft.com/office/officeart/2005/8/layout/vList2"/>
    <dgm:cxn modelId="{B003FC04-57D8-4607-BF16-45F9D10B5BD3}" srcId="{736BF857-A031-4694-AF95-FE5A89D06D19}" destId="{FDEE63BF-2113-453F-AF88-27FF8794A072}" srcOrd="1" destOrd="0" parTransId="{31514383-8F8B-4A67-892E-197EE5062DDA}" sibTransId="{02633AC4-149C-4B6E-B8A1-675720992D67}"/>
    <dgm:cxn modelId="{9612F384-AF23-4395-AC82-7E12E37F979C}" type="presOf" srcId="{FB768BEC-D049-47E0-A5F6-EED268C474B2}" destId="{46F0485A-45C3-4DC2-ADA7-AA92C4C8D7D6}" srcOrd="0" destOrd="0" presId="urn:microsoft.com/office/officeart/2005/8/layout/vList2"/>
    <dgm:cxn modelId="{E0855F86-0B4C-4F08-9219-E50C20317230}" srcId="{736BF857-A031-4694-AF95-FE5A89D06D19}" destId="{37EE1766-3826-45E8-A46B-4A20B2BD4D55}" srcOrd="0" destOrd="0" parTransId="{87840C64-236E-4FA9-BDD1-D36568AD8BD7}" sibTransId="{B314E53A-D6F6-46FF-A057-B5915F761358}"/>
    <dgm:cxn modelId="{8359C78E-7D08-4BC9-A205-C2C72ECDBDF4}" type="presOf" srcId="{FDEE63BF-2113-453F-AF88-27FF8794A072}" destId="{7C5FFE5D-37F5-4631-9397-C1EAC90BFCF0}" srcOrd="0" destOrd="0" presId="urn:microsoft.com/office/officeart/2005/8/layout/vList2"/>
    <dgm:cxn modelId="{ABA5A2A2-AEEC-49DB-A1C0-0E32159C18F0}" srcId="{736BF857-A031-4694-AF95-FE5A89D06D19}" destId="{6CF93D2C-F285-4EE4-9808-1D564A88E51B}" srcOrd="5" destOrd="0" parTransId="{8D37E700-FB98-4C65-B8A6-0B65377C18E3}" sibTransId="{FF65B697-B428-4384-9EEA-72ACDED8ED89}"/>
    <dgm:cxn modelId="{701B31AF-5F3F-4902-8805-1D317031FF6C}" srcId="{736BF857-A031-4694-AF95-FE5A89D06D19}" destId="{8B8B9A05-DB47-4263-9BD1-A76C2C2915B8}" srcOrd="3" destOrd="0" parTransId="{3892F2C5-2705-4369-ACB4-01C3F8FA3A6C}" sibTransId="{1B342DD0-0A3E-4BEA-82A7-EFA74AEDCC9D}"/>
    <dgm:cxn modelId="{5B4356CC-6FE9-4A10-BA82-CCC9CD420E45}" srcId="{736BF857-A031-4694-AF95-FE5A89D06D19}" destId="{1F499E62-522B-4D7D-9BFC-1F545447CE6F}" srcOrd="4" destOrd="0" parTransId="{6913B7EA-757C-49C8-9188-5D18097493B1}" sibTransId="{120C5EF7-633B-4241-8177-29D7A4858525}"/>
    <dgm:cxn modelId="{5D9CFAD6-379E-4DAC-BC20-6E2B63EF76E0}" type="presOf" srcId="{6CF93D2C-F285-4EE4-9808-1D564A88E51B}" destId="{364AA151-A89D-4CA5-B209-82C333556918}" srcOrd="0" destOrd="0" presId="urn:microsoft.com/office/officeart/2005/8/layout/vList2"/>
    <dgm:cxn modelId="{D4410FD7-6A44-4275-B76E-F07F95A0F880}" type="presOf" srcId="{37EE1766-3826-45E8-A46B-4A20B2BD4D55}" destId="{21AF76EB-DA23-4701-B7A2-89553BEA504C}" srcOrd="0" destOrd="0" presId="urn:microsoft.com/office/officeart/2005/8/layout/vList2"/>
    <dgm:cxn modelId="{7C52BFDB-605A-483C-A2A7-2E1D3817D714}" type="presOf" srcId="{1F499E62-522B-4D7D-9BFC-1F545447CE6F}" destId="{CEBFAA27-8615-46D3-831C-FFA1379D3105}" srcOrd="0" destOrd="0" presId="urn:microsoft.com/office/officeart/2005/8/layout/vList2"/>
    <dgm:cxn modelId="{95CD78E8-F0DE-456A-A735-32C72EED634B}" type="presOf" srcId="{8B8B9A05-DB47-4263-9BD1-A76C2C2915B8}" destId="{A796E05F-29B0-4B28-AF22-9D440028AF61}" srcOrd="0" destOrd="0" presId="urn:microsoft.com/office/officeart/2005/8/layout/vList2"/>
    <dgm:cxn modelId="{40A490A9-8293-444A-9F4E-1E1A436857AB}" type="presParOf" srcId="{D1CDD615-1E4C-41FF-A277-80C22D48FF13}" destId="{21AF76EB-DA23-4701-B7A2-89553BEA504C}" srcOrd="0" destOrd="0" presId="urn:microsoft.com/office/officeart/2005/8/layout/vList2"/>
    <dgm:cxn modelId="{6F3F7BE8-95D4-43A1-A3BD-36887BACA92F}" type="presParOf" srcId="{D1CDD615-1E4C-41FF-A277-80C22D48FF13}" destId="{FBFCAEFC-D059-4276-BC54-00C23E72273F}" srcOrd="1" destOrd="0" presId="urn:microsoft.com/office/officeart/2005/8/layout/vList2"/>
    <dgm:cxn modelId="{16C9243D-EE74-4431-B205-19805EC1F048}" type="presParOf" srcId="{D1CDD615-1E4C-41FF-A277-80C22D48FF13}" destId="{7C5FFE5D-37F5-4631-9397-C1EAC90BFCF0}" srcOrd="2" destOrd="0" presId="urn:microsoft.com/office/officeart/2005/8/layout/vList2"/>
    <dgm:cxn modelId="{CD854284-2A92-4EF4-A61F-D5786284B9DF}" type="presParOf" srcId="{D1CDD615-1E4C-41FF-A277-80C22D48FF13}" destId="{F472A31A-FE19-4379-9013-564776949330}" srcOrd="3" destOrd="0" presId="urn:microsoft.com/office/officeart/2005/8/layout/vList2"/>
    <dgm:cxn modelId="{04EE32BD-106B-4988-BADE-B8196B44E493}" type="presParOf" srcId="{D1CDD615-1E4C-41FF-A277-80C22D48FF13}" destId="{46F0485A-45C3-4DC2-ADA7-AA92C4C8D7D6}" srcOrd="4" destOrd="0" presId="urn:microsoft.com/office/officeart/2005/8/layout/vList2"/>
    <dgm:cxn modelId="{86335B80-532E-4CD0-BAFB-E3C996E98047}" type="presParOf" srcId="{D1CDD615-1E4C-41FF-A277-80C22D48FF13}" destId="{F48524DE-4474-472B-898A-1C87A5C8D03A}" srcOrd="5" destOrd="0" presId="urn:microsoft.com/office/officeart/2005/8/layout/vList2"/>
    <dgm:cxn modelId="{A482A45C-E6DF-45BA-979F-68E467545859}" type="presParOf" srcId="{D1CDD615-1E4C-41FF-A277-80C22D48FF13}" destId="{A796E05F-29B0-4B28-AF22-9D440028AF61}" srcOrd="6" destOrd="0" presId="urn:microsoft.com/office/officeart/2005/8/layout/vList2"/>
    <dgm:cxn modelId="{907D51D9-8B4A-4D69-ACA7-34C8DEA680B5}" type="presParOf" srcId="{D1CDD615-1E4C-41FF-A277-80C22D48FF13}" destId="{5A6F056E-4044-4C5B-84C7-88C704778579}" srcOrd="7" destOrd="0" presId="urn:microsoft.com/office/officeart/2005/8/layout/vList2"/>
    <dgm:cxn modelId="{F81652AE-A803-4DDD-B539-00CBC4A73389}" type="presParOf" srcId="{D1CDD615-1E4C-41FF-A277-80C22D48FF13}" destId="{CEBFAA27-8615-46D3-831C-FFA1379D3105}" srcOrd="8" destOrd="0" presId="urn:microsoft.com/office/officeart/2005/8/layout/vList2"/>
    <dgm:cxn modelId="{78D5092E-13AB-45B8-A4BA-6C0ABC289330}" type="presParOf" srcId="{D1CDD615-1E4C-41FF-A277-80C22D48FF13}" destId="{73F1B7FC-095F-4571-AA79-1130A0F4D2CC}" srcOrd="9" destOrd="0" presId="urn:microsoft.com/office/officeart/2005/8/layout/vList2"/>
    <dgm:cxn modelId="{539FCD3F-CAE2-4089-956A-31C66EFC2DED}" type="presParOf" srcId="{D1CDD615-1E4C-41FF-A277-80C22D48FF13}" destId="{364AA151-A89D-4CA5-B209-82C333556918}"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F4F509A7-50A2-448E-B63D-25A1A02C0C25}"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0649CF32-64B3-4D5E-8BE1-ADBC10B5F147}">
      <dgm:prSet/>
      <dgm:spPr/>
      <dgm:t>
        <a:bodyPr/>
        <a:lstStyle/>
        <a:p>
          <a:r>
            <a:rPr lang="vi-VN"/>
            <a:t>1. Kỹ năng giao tiếp là gì? Tầm quan trọng của kỹ năng giao tiếp?</a:t>
          </a:r>
          <a:endParaRPr lang="en-US"/>
        </a:p>
      </dgm:t>
    </dgm:pt>
    <dgm:pt modelId="{6B96C20B-87A3-48D3-B8E9-8D16448D0D1A}" type="parTrans" cxnId="{89B69F3C-2266-4011-AE42-05F7BA63A800}">
      <dgm:prSet/>
      <dgm:spPr/>
      <dgm:t>
        <a:bodyPr/>
        <a:lstStyle/>
        <a:p>
          <a:endParaRPr lang="en-US"/>
        </a:p>
      </dgm:t>
    </dgm:pt>
    <dgm:pt modelId="{2D7C0B1E-D14F-4892-8E63-DCBBB9837D99}" type="sibTrans" cxnId="{89B69F3C-2266-4011-AE42-05F7BA63A800}">
      <dgm:prSet/>
      <dgm:spPr/>
      <dgm:t>
        <a:bodyPr/>
        <a:lstStyle/>
        <a:p>
          <a:endParaRPr lang="en-US"/>
        </a:p>
      </dgm:t>
    </dgm:pt>
    <dgm:pt modelId="{F705452B-CDC7-4ED3-B8B6-5D5D16BE4E0A}">
      <dgm:prSet/>
      <dgm:spPr/>
      <dgm:t>
        <a:bodyPr/>
        <a:lstStyle/>
        <a:p>
          <a:r>
            <a:rPr lang="vi-VN"/>
            <a:t>2. Trình bày các nghi thức xã giao nơi công sở?</a:t>
          </a:r>
          <a:endParaRPr lang="en-US"/>
        </a:p>
      </dgm:t>
    </dgm:pt>
    <dgm:pt modelId="{15E74029-46E2-4B74-A9AA-90B55D10668D}" type="parTrans" cxnId="{018C5957-4C85-48C4-8D93-707854371C14}">
      <dgm:prSet/>
      <dgm:spPr/>
      <dgm:t>
        <a:bodyPr/>
        <a:lstStyle/>
        <a:p>
          <a:endParaRPr lang="en-US"/>
        </a:p>
      </dgm:t>
    </dgm:pt>
    <dgm:pt modelId="{A882F053-85A7-41A4-81ED-D36DE5043F66}" type="sibTrans" cxnId="{018C5957-4C85-48C4-8D93-707854371C14}">
      <dgm:prSet/>
      <dgm:spPr/>
      <dgm:t>
        <a:bodyPr/>
        <a:lstStyle/>
        <a:p>
          <a:endParaRPr lang="en-US"/>
        </a:p>
      </dgm:t>
    </dgm:pt>
    <dgm:pt modelId="{650C303D-C255-4A3C-AF80-C3DB550DA107}">
      <dgm:prSet/>
      <dgm:spPr/>
      <dgm:t>
        <a:bodyPr/>
        <a:lstStyle/>
        <a:p>
          <a:r>
            <a:rPr lang="vi-VN" dirty="0"/>
            <a:t>3. Trình bày văn hóa sử dụng điện thoại nơi công sở?</a:t>
          </a:r>
          <a:endParaRPr lang="en-US" dirty="0"/>
        </a:p>
      </dgm:t>
    </dgm:pt>
    <dgm:pt modelId="{DB4C70EB-ABDB-497F-A00C-EACC1027B978}" type="parTrans" cxnId="{FA977F5A-5A4E-4719-A84F-E8589E18B1AA}">
      <dgm:prSet/>
      <dgm:spPr/>
      <dgm:t>
        <a:bodyPr/>
        <a:lstStyle/>
        <a:p>
          <a:endParaRPr lang="en-US"/>
        </a:p>
      </dgm:t>
    </dgm:pt>
    <dgm:pt modelId="{D46A732C-296C-4DA0-9312-4026A94FA56B}" type="sibTrans" cxnId="{FA977F5A-5A4E-4719-A84F-E8589E18B1AA}">
      <dgm:prSet/>
      <dgm:spPr/>
      <dgm:t>
        <a:bodyPr/>
        <a:lstStyle/>
        <a:p>
          <a:endParaRPr lang="en-US"/>
        </a:p>
      </dgm:t>
    </dgm:pt>
    <dgm:pt modelId="{6672DB39-35B5-4214-8979-E713CEF516F8}">
      <dgm:prSet/>
      <dgm:spPr/>
      <dgm:t>
        <a:bodyPr/>
        <a:lstStyle/>
        <a:p>
          <a:r>
            <a:rPr lang="vi-VN"/>
            <a:t>4. Trình bày nghiệp vụ điện thoại cho thư ký văn phòng?</a:t>
          </a:r>
          <a:endParaRPr lang="en-US"/>
        </a:p>
      </dgm:t>
    </dgm:pt>
    <dgm:pt modelId="{3C622404-7441-4171-BEBD-A34162887DEA}" type="parTrans" cxnId="{5088B68D-D684-42F7-8682-B18C01B2D6E0}">
      <dgm:prSet/>
      <dgm:spPr/>
      <dgm:t>
        <a:bodyPr/>
        <a:lstStyle/>
        <a:p>
          <a:endParaRPr lang="en-US"/>
        </a:p>
      </dgm:t>
    </dgm:pt>
    <dgm:pt modelId="{A73A0838-A9E6-4FBD-85A1-633433AEB12B}" type="sibTrans" cxnId="{5088B68D-D684-42F7-8682-B18C01B2D6E0}">
      <dgm:prSet/>
      <dgm:spPr/>
      <dgm:t>
        <a:bodyPr/>
        <a:lstStyle/>
        <a:p>
          <a:endParaRPr lang="en-US"/>
        </a:p>
      </dgm:t>
    </dgm:pt>
    <dgm:pt modelId="{AD0514AA-F92C-47DA-881E-B2F4AC917BF2}">
      <dgm:prSet/>
      <dgm:spPr/>
      <dgm:t>
        <a:bodyPr/>
        <a:lstStyle/>
        <a:p>
          <a:r>
            <a:rPr lang="vi-VN"/>
            <a:t>5. Trình bày nguyên tắc và tiến trình gửi, nhận email?</a:t>
          </a:r>
          <a:endParaRPr lang="en-US"/>
        </a:p>
      </dgm:t>
    </dgm:pt>
    <dgm:pt modelId="{44B58612-FED4-43F6-A090-CD96CAAF714B}" type="parTrans" cxnId="{E3376DAA-B4BB-49DD-A7DD-7023FE2A7760}">
      <dgm:prSet/>
      <dgm:spPr/>
      <dgm:t>
        <a:bodyPr/>
        <a:lstStyle/>
        <a:p>
          <a:endParaRPr lang="en-US"/>
        </a:p>
      </dgm:t>
    </dgm:pt>
    <dgm:pt modelId="{C8D3AA71-AA52-43CE-AB97-81A765900D43}" type="sibTrans" cxnId="{E3376DAA-B4BB-49DD-A7DD-7023FE2A7760}">
      <dgm:prSet/>
      <dgm:spPr/>
      <dgm:t>
        <a:bodyPr/>
        <a:lstStyle/>
        <a:p>
          <a:endParaRPr lang="en-US"/>
        </a:p>
      </dgm:t>
    </dgm:pt>
    <dgm:pt modelId="{D6CDF9B3-556E-4B8E-BED8-97D203CA359F}" type="pres">
      <dgm:prSet presAssocID="{F4F509A7-50A2-448E-B63D-25A1A02C0C25}" presName="linear" presStyleCnt="0">
        <dgm:presLayoutVars>
          <dgm:animLvl val="lvl"/>
          <dgm:resizeHandles val="exact"/>
        </dgm:presLayoutVars>
      </dgm:prSet>
      <dgm:spPr/>
    </dgm:pt>
    <dgm:pt modelId="{B1672434-C857-4C41-B837-8864FB0CFBE9}" type="pres">
      <dgm:prSet presAssocID="{0649CF32-64B3-4D5E-8BE1-ADBC10B5F147}" presName="parentText" presStyleLbl="node1" presStyleIdx="0" presStyleCnt="5">
        <dgm:presLayoutVars>
          <dgm:chMax val="0"/>
          <dgm:bulletEnabled val="1"/>
        </dgm:presLayoutVars>
      </dgm:prSet>
      <dgm:spPr/>
    </dgm:pt>
    <dgm:pt modelId="{E47AB441-221C-4138-BAF0-394153AA413B}" type="pres">
      <dgm:prSet presAssocID="{2D7C0B1E-D14F-4892-8E63-DCBBB9837D99}" presName="spacer" presStyleCnt="0"/>
      <dgm:spPr/>
    </dgm:pt>
    <dgm:pt modelId="{18DCF967-D26D-455A-852F-97B37146AB00}" type="pres">
      <dgm:prSet presAssocID="{F705452B-CDC7-4ED3-B8B6-5D5D16BE4E0A}" presName="parentText" presStyleLbl="node1" presStyleIdx="1" presStyleCnt="5">
        <dgm:presLayoutVars>
          <dgm:chMax val="0"/>
          <dgm:bulletEnabled val="1"/>
        </dgm:presLayoutVars>
      </dgm:prSet>
      <dgm:spPr/>
    </dgm:pt>
    <dgm:pt modelId="{5EAF1833-2397-4873-B652-3A96811EED04}" type="pres">
      <dgm:prSet presAssocID="{A882F053-85A7-41A4-81ED-D36DE5043F66}" presName="spacer" presStyleCnt="0"/>
      <dgm:spPr/>
    </dgm:pt>
    <dgm:pt modelId="{A84DE536-DF13-4999-8285-50AAABA8AC7F}" type="pres">
      <dgm:prSet presAssocID="{650C303D-C255-4A3C-AF80-C3DB550DA107}" presName="parentText" presStyleLbl="node1" presStyleIdx="2" presStyleCnt="5">
        <dgm:presLayoutVars>
          <dgm:chMax val="0"/>
          <dgm:bulletEnabled val="1"/>
        </dgm:presLayoutVars>
      </dgm:prSet>
      <dgm:spPr/>
    </dgm:pt>
    <dgm:pt modelId="{83BC9CD0-8098-4C65-BA7F-6C2A39C00C7F}" type="pres">
      <dgm:prSet presAssocID="{D46A732C-296C-4DA0-9312-4026A94FA56B}" presName="spacer" presStyleCnt="0"/>
      <dgm:spPr/>
    </dgm:pt>
    <dgm:pt modelId="{4486964A-F981-49B7-B1F8-B623EC1158DD}" type="pres">
      <dgm:prSet presAssocID="{6672DB39-35B5-4214-8979-E713CEF516F8}" presName="parentText" presStyleLbl="node1" presStyleIdx="3" presStyleCnt="5">
        <dgm:presLayoutVars>
          <dgm:chMax val="0"/>
          <dgm:bulletEnabled val="1"/>
        </dgm:presLayoutVars>
      </dgm:prSet>
      <dgm:spPr/>
    </dgm:pt>
    <dgm:pt modelId="{C959D328-6C79-4CF1-ABBA-F8FC4E762574}" type="pres">
      <dgm:prSet presAssocID="{A73A0838-A9E6-4FBD-85A1-633433AEB12B}" presName="spacer" presStyleCnt="0"/>
      <dgm:spPr/>
    </dgm:pt>
    <dgm:pt modelId="{C8CE2958-CD9A-420D-9A23-26636FFB7E00}" type="pres">
      <dgm:prSet presAssocID="{AD0514AA-F92C-47DA-881E-B2F4AC917BF2}" presName="parentText" presStyleLbl="node1" presStyleIdx="4" presStyleCnt="5">
        <dgm:presLayoutVars>
          <dgm:chMax val="0"/>
          <dgm:bulletEnabled val="1"/>
        </dgm:presLayoutVars>
      </dgm:prSet>
      <dgm:spPr/>
    </dgm:pt>
  </dgm:ptLst>
  <dgm:cxnLst>
    <dgm:cxn modelId="{6177E909-0C96-46C2-A3FC-1C45BAA7B447}" type="presOf" srcId="{0649CF32-64B3-4D5E-8BE1-ADBC10B5F147}" destId="{B1672434-C857-4C41-B837-8864FB0CFBE9}" srcOrd="0" destOrd="0" presId="urn:microsoft.com/office/officeart/2005/8/layout/vList2"/>
    <dgm:cxn modelId="{89B69F3C-2266-4011-AE42-05F7BA63A800}" srcId="{F4F509A7-50A2-448E-B63D-25A1A02C0C25}" destId="{0649CF32-64B3-4D5E-8BE1-ADBC10B5F147}" srcOrd="0" destOrd="0" parTransId="{6B96C20B-87A3-48D3-B8E9-8D16448D0D1A}" sibTransId="{2D7C0B1E-D14F-4892-8E63-DCBBB9837D99}"/>
    <dgm:cxn modelId="{018C5957-4C85-48C4-8D93-707854371C14}" srcId="{F4F509A7-50A2-448E-B63D-25A1A02C0C25}" destId="{F705452B-CDC7-4ED3-B8B6-5D5D16BE4E0A}" srcOrd="1" destOrd="0" parTransId="{15E74029-46E2-4B74-A9AA-90B55D10668D}" sibTransId="{A882F053-85A7-41A4-81ED-D36DE5043F66}"/>
    <dgm:cxn modelId="{FA977F5A-5A4E-4719-A84F-E8589E18B1AA}" srcId="{F4F509A7-50A2-448E-B63D-25A1A02C0C25}" destId="{650C303D-C255-4A3C-AF80-C3DB550DA107}" srcOrd="2" destOrd="0" parTransId="{DB4C70EB-ABDB-497F-A00C-EACC1027B978}" sibTransId="{D46A732C-296C-4DA0-9312-4026A94FA56B}"/>
    <dgm:cxn modelId="{5088B68D-D684-42F7-8682-B18C01B2D6E0}" srcId="{F4F509A7-50A2-448E-B63D-25A1A02C0C25}" destId="{6672DB39-35B5-4214-8979-E713CEF516F8}" srcOrd="3" destOrd="0" parTransId="{3C622404-7441-4171-BEBD-A34162887DEA}" sibTransId="{A73A0838-A9E6-4FBD-85A1-633433AEB12B}"/>
    <dgm:cxn modelId="{61084294-7DAF-495B-B16B-E13E3FFF7484}" type="presOf" srcId="{6672DB39-35B5-4214-8979-E713CEF516F8}" destId="{4486964A-F981-49B7-B1F8-B623EC1158DD}" srcOrd="0" destOrd="0" presId="urn:microsoft.com/office/officeart/2005/8/layout/vList2"/>
    <dgm:cxn modelId="{E3376DAA-B4BB-49DD-A7DD-7023FE2A7760}" srcId="{F4F509A7-50A2-448E-B63D-25A1A02C0C25}" destId="{AD0514AA-F92C-47DA-881E-B2F4AC917BF2}" srcOrd="4" destOrd="0" parTransId="{44B58612-FED4-43F6-A090-CD96CAAF714B}" sibTransId="{C8D3AA71-AA52-43CE-AB97-81A765900D43}"/>
    <dgm:cxn modelId="{82BD8EAC-D349-4A51-AC98-E583696F0E96}" type="presOf" srcId="{F4F509A7-50A2-448E-B63D-25A1A02C0C25}" destId="{D6CDF9B3-556E-4B8E-BED8-97D203CA359F}" srcOrd="0" destOrd="0" presId="urn:microsoft.com/office/officeart/2005/8/layout/vList2"/>
    <dgm:cxn modelId="{FC65C1C2-A2C7-45C9-A135-D6B0FC5A95B9}" type="presOf" srcId="{F705452B-CDC7-4ED3-B8B6-5D5D16BE4E0A}" destId="{18DCF967-D26D-455A-852F-97B37146AB00}" srcOrd="0" destOrd="0" presId="urn:microsoft.com/office/officeart/2005/8/layout/vList2"/>
    <dgm:cxn modelId="{10C7B6F2-56DF-4838-BB24-E8F6E43E507B}" type="presOf" srcId="{AD0514AA-F92C-47DA-881E-B2F4AC917BF2}" destId="{C8CE2958-CD9A-420D-9A23-26636FFB7E00}" srcOrd="0" destOrd="0" presId="urn:microsoft.com/office/officeart/2005/8/layout/vList2"/>
    <dgm:cxn modelId="{00DC2FF5-4C11-4D20-BFB6-D48821473734}" type="presOf" srcId="{650C303D-C255-4A3C-AF80-C3DB550DA107}" destId="{A84DE536-DF13-4999-8285-50AAABA8AC7F}" srcOrd="0" destOrd="0" presId="urn:microsoft.com/office/officeart/2005/8/layout/vList2"/>
    <dgm:cxn modelId="{99D92FC6-3975-44C8-A39F-407C58D1CA4A}" type="presParOf" srcId="{D6CDF9B3-556E-4B8E-BED8-97D203CA359F}" destId="{B1672434-C857-4C41-B837-8864FB0CFBE9}" srcOrd="0" destOrd="0" presId="urn:microsoft.com/office/officeart/2005/8/layout/vList2"/>
    <dgm:cxn modelId="{0A32FD07-C445-4C24-A614-1D90261EEBEA}" type="presParOf" srcId="{D6CDF9B3-556E-4B8E-BED8-97D203CA359F}" destId="{E47AB441-221C-4138-BAF0-394153AA413B}" srcOrd="1" destOrd="0" presId="urn:microsoft.com/office/officeart/2005/8/layout/vList2"/>
    <dgm:cxn modelId="{D695BCE5-6146-4654-97B4-92A3E82092AF}" type="presParOf" srcId="{D6CDF9B3-556E-4B8E-BED8-97D203CA359F}" destId="{18DCF967-D26D-455A-852F-97B37146AB00}" srcOrd="2" destOrd="0" presId="urn:microsoft.com/office/officeart/2005/8/layout/vList2"/>
    <dgm:cxn modelId="{6F49502F-E8F3-4A17-A786-24967B17222A}" type="presParOf" srcId="{D6CDF9B3-556E-4B8E-BED8-97D203CA359F}" destId="{5EAF1833-2397-4873-B652-3A96811EED04}" srcOrd="3" destOrd="0" presId="urn:microsoft.com/office/officeart/2005/8/layout/vList2"/>
    <dgm:cxn modelId="{50AF0563-7AFE-4D17-B262-4A5F5AE45CA8}" type="presParOf" srcId="{D6CDF9B3-556E-4B8E-BED8-97D203CA359F}" destId="{A84DE536-DF13-4999-8285-50AAABA8AC7F}" srcOrd="4" destOrd="0" presId="urn:microsoft.com/office/officeart/2005/8/layout/vList2"/>
    <dgm:cxn modelId="{BEC4F41E-D401-45C6-8B3D-1437F17F26D6}" type="presParOf" srcId="{D6CDF9B3-556E-4B8E-BED8-97D203CA359F}" destId="{83BC9CD0-8098-4C65-BA7F-6C2A39C00C7F}" srcOrd="5" destOrd="0" presId="urn:microsoft.com/office/officeart/2005/8/layout/vList2"/>
    <dgm:cxn modelId="{1C36AE93-C5C8-4452-9FC2-C91A4376CFE5}" type="presParOf" srcId="{D6CDF9B3-556E-4B8E-BED8-97D203CA359F}" destId="{4486964A-F981-49B7-B1F8-B623EC1158DD}" srcOrd="6" destOrd="0" presId="urn:microsoft.com/office/officeart/2005/8/layout/vList2"/>
    <dgm:cxn modelId="{2A35D28D-1E53-407F-953C-E221E5393893}" type="presParOf" srcId="{D6CDF9B3-556E-4B8E-BED8-97D203CA359F}" destId="{C959D328-6C79-4CF1-ABBA-F8FC4E762574}" srcOrd="7" destOrd="0" presId="urn:microsoft.com/office/officeart/2005/8/layout/vList2"/>
    <dgm:cxn modelId="{DC35F48B-48DA-4CD6-AABC-F01667E03DC9}" type="presParOf" srcId="{D6CDF9B3-556E-4B8E-BED8-97D203CA359F}" destId="{C8CE2958-CD9A-420D-9A23-26636FFB7E00}"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E3D70D08-5484-43E3-8499-B19E20E92547}"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0D181424-6C21-42EA-8439-5BC8E4F9D538}">
      <dgm:prSet/>
      <dgm:spPr/>
      <dgm:t>
        <a:bodyPr/>
        <a:lstStyle/>
        <a:p>
          <a:r>
            <a:rPr lang="en-US"/>
            <a:t>1. Cho SV thực hành theo cặp bằng hình thức bốc thăm chọn chủ đề giao tiếp qua điện thoại.</a:t>
          </a:r>
        </a:p>
      </dgm:t>
    </dgm:pt>
    <dgm:pt modelId="{CBC0ED2C-911B-4B72-879B-E29CE4F6FF8F}" type="parTrans" cxnId="{7A8F2570-3DE4-4CC6-BE32-BD2D22428FF3}">
      <dgm:prSet/>
      <dgm:spPr/>
      <dgm:t>
        <a:bodyPr/>
        <a:lstStyle/>
        <a:p>
          <a:endParaRPr lang="en-US"/>
        </a:p>
      </dgm:t>
    </dgm:pt>
    <dgm:pt modelId="{4DD1F8DD-1745-4A48-B80A-FE2272C220B3}" type="sibTrans" cxnId="{7A8F2570-3DE4-4CC6-BE32-BD2D22428FF3}">
      <dgm:prSet/>
      <dgm:spPr/>
      <dgm:t>
        <a:bodyPr/>
        <a:lstStyle/>
        <a:p>
          <a:endParaRPr lang="en-US"/>
        </a:p>
      </dgm:t>
    </dgm:pt>
    <dgm:pt modelId="{8F09F45A-8C6E-4FD7-8B15-4D26D710A143}">
      <dgm:prSet/>
      <dgm:spPr/>
      <dgm:t>
        <a:bodyPr/>
        <a:lstStyle/>
        <a:p>
          <a:r>
            <a:rPr lang="en-US"/>
            <a:t>2. Cho SV gửi và trả lời email cho GV với nội dung theo yêu cầu mà GV đặt ra.</a:t>
          </a:r>
        </a:p>
      </dgm:t>
    </dgm:pt>
    <dgm:pt modelId="{65311C18-A960-4CF8-9EB0-BAD9E7E6D48A}" type="parTrans" cxnId="{B4501F41-3219-4027-8E63-151B4AB2EA5F}">
      <dgm:prSet/>
      <dgm:spPr/>
      <dgm:t>
        <a:bodyPr/>
        <a:lstStyle/>
        <a:p>
          <a:endParaRPr lang="en-US"/>
        </a:p>
      </dgm:t>
    </dgm:pt>
    <dgm:pt modelId="{52C1AA42-2B79-466F-BF9A-D7849D0936D3}" type="sibTrans" cxnId="{B4501F41-3219-4027-8E63-151B4AB2EA5F}">
      <dgm:prSet/>
      <dgm:spPr/>
      <dgm:t>
        <a:bodyPr/>
        <a:lstStyle/>
        <a:p>
          <a:endParaRPr lang="en-US"/>
        </a:p>
      </dgm:t>
    </dgm:pt>
    <dgm:pt modelId="{E242AA3A-6A4D-4F3D-84EF-0A22E4F1C28F}" type="pres">
      <dgm:prSet presAssocID="{E3D70D08-5484-43E3-8499-B19E20E92547}" presName="linear" presStyleCnt="0">
        <dgm:presLayoutVars>
          <dgm:animLvl val="lvl"/>
          <dgm:resizeHandles val="exact"/>
        </dgm:presLayoutVars>
      </dgm:prSet>
      <dgm:spPr/>
    </dgm:pt>
    <dgm:pt modelId="{510FE40E-8FA7-4998-B595-4B9892082096}" type="pres">
      <dgm:prSet presAssocID="{0D181424-6C21-42EA-8439-5BC8E4F9D538}" presName="parentText" presStyleLbl="node1" presStyleIdx="0" presStyleCnt="2">
        <dgm:presLayoutVars>
          <dgm:chMax val="0"/>
          <dgm:bulletEnabled val="1"/>
        </dgm:presLayoutVars>
      </dgm:prSet>
      <dgm:spPr/>
    </dgm:pt>
    <dgm:pt modelId="{2414C02D-FDAC-4F94-9FBD-C471CFD6250C}" type="pres">
      <dgm:prSet presAssocID="{4DD1F8DD-1745-4A48-B80A-FE2272C220B3}" presName="spacer" presStyleCnt="0"/>
      <dgm:spPr/>
    </dgm:pt>
    <dgm:pt modelId="{4EBA5D14-CEEE-4A06-A79C-3299E7993312}" type="pres">
      <dgm:prSet presAssocID="{8F09F45A-8C6E-4FD7-8B15-4D26D710A143}" presName="parentText" presStyleLbl="node1" presStyleIdx="1" presStyleCnt="2">
        <dgm:presLayoutVars>
          <dgm:chMax val="0"/>
          <dgm:bulletEnabled val="1"/>
        </dgm:presLayoutVars>
      </dgm:prSet>
      <dgm:spPr/>
    </dgm:pt>
  </dgm:ptLst>
  <dgm:cxnLst>
    <dgm:cxn modelId="{56068D0B-1D63-443E-9974-B24C97A6B271}" type="presOf" srcId="{8F09F45A-8C6E-4FD7-8B15-4D26D710A143}" destId="{4EBA5D14-CEEE-4A06-A79C-3299E7993312}" srcOrd="0" destOrd="0" presId="urn:microsoft.com/office/officeart/2005/8/layout/vList2"/>
    <dgm:cxn modelId="{B4501F41-3219-4027-8E63-151B4AB2EA5F}" srcId="{E3D70D08-5484-43E3-8499-B19E20E92547}" destId="{8F09F45A-8C6E-4FD7-8B15-4D26D710A143}" srcOrd="1" destOrd="0" parTransId="{65311C18-A960-4CF8-9EB0-BAD9E7E6D48A}" sibTransId="{52C1AA42-2B79-466F-BF9A-D7849D0936D3}"/>
    <dgm:cxn modelId="{5F06AA4D-2211-47C2-82C5-934284D461D2}" type="presOf" srcId="{0D181424-6C21-42EA-8439-5BC8E4F9D538}" destId="{510FE40E-8FA7-4998-B595-4B9892082096}" srcOrd="0" destOrd="0" presId="urn:microsoft.com/office/officeart/2005/8/layout/vList2"/>
    <dgm:cxn modelId="{7A8F2570-3DE4-4CC6-BE32-BD2D22428FF3}" srcId="{E3D70D08-5484-43E3-8499-B19E20E92547}" destId="{0D181424-6C21-42EA-8439-5BC8E4F9D538}" srcOrd="0" destOrd="0" parTransId="{CBC0ED2C-911B-4B72-879B-E29CE4F6FF8F}" sibTransId="{4DD1F8DD-1745-4A48-B80A-FE2272C220B3}"/>
    <dgm:cxn modelId="{982944A9-AB49-4D44-88C8-C0F54EF96185}" type="presOf" srcId="{E3D70D08-5484-43E3-8499-B19E20E92547}" destId="{E242AA3A-6A4D-4F3D-84EF-0A22E4F1C28F}" srcOrd="0" destOrd="0" presId="urn:microsoft.com/office/officeart/2005/8/layout/vList2"/>
    <dgm:cxn modelId="{57DF7CFC-E5A8-428B-9546-58E115CC9794}" type="presParOf" srcId="{E242AA3A-6A4D-4F3D-84EF-0A22E4F1C28F}" destId="{510FE40E-8FA7-4998-B595-4B9892082096}" srcOrd="0" destOrd="0" presId="urn:microsoft.com/office/officeart/2005/8/layout/vList2"/>
    <dgm:cxn modelId="{807C4B90-DB2A-4BE2-AE3F-65408867EC5F}" type="presParOf" srcId="{E242AA3A-6A4D-4F3D-84EF-0A22E4F1C28F}" destId="{2414C02D-FDAC-4F94-9FBD-C471CFD6250C}" srcOrd="1" destOrd="0" presId="urn:microsoft.com/office/officeart/2005/8/layout/vList2"/>
    <dgm:cxn modelId="{380EBED6-BA85-4911-9736-9B2DEC6E7615}" type="presParOf" srcId="{E242AA3A-6A4D-4F3D-84EF-0A22E4F1C28F}" destId="{4EBA5D14-CEEE-4A06-A79C-3299E7993312}"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A7BBDD7-4B43-42DB-AE1C-FBADC2AE8311}" type="doc">
      <dgm:prSet loTypeId="urn:microsoft.com/office/officeart/2005/8/layout/vList2" loCatId="list" qsTypeId="urn:microsoft.com/office/officeart/2005/8/quickstyle/simple1" qsCatId="simple" csTypeId="urn:microsoft.com/office/officeart/2005/8/colors/accent0_3" csCatId="mainScheme"/>
      <dgm:spPr/>
      <dgm:t>
        <a:bodyPr/>
        <a:lstStyle/>
        <a:p>
          <a:endParaRPr lang="en-US"/>
        </a:p>
      </dgm:t>
    </dgm:pt>
    <dgm:pt modelId="{9464F7C9-82F9-4779-8BC2-7FDB9446460D}">
      <dgm:prSet/>
      <dgm:spPr/>
      <dgm:t>
        <a:bodyPr/>
        <a:lstStyle/>
        <a:p>
          <a:r>
            <a:rPr lang="en-US" dirty="0" err="1"/>
            <a:t>Khá</a:t>
          </a:r>
          <a:r>
            <a:rPr lang="en-US" dirty="0"/>
            <a:t> </a:t>
          </a:r>
          <a:r>
            <a:rPr lang="en-US" dirty="0" err="1"/>
            <a:t>rụt</a:t>
          </a:r>
          <a:r>
            <a:rPr lang="en-US" dirty="0"/>
            <a:t> </a:t>
          </a:r>
          <a:r>
            <a:rPr lang="en-US" dirty="0" err="1"/>
            <a:t>rè</a:t>
          </a:r>
          <a:r>
            <a:rPr lang="en-US" dirty="0"/>
            <a:t> </a:t>
          </a:r>
          <a:r>
            <a:rPr lang="en-US" dirty="0" err="1"/>
            <a:t>trong</a:t>
          </a:r>
          <a:r>
            <a:rPr lang="en-US" dirty="0"/>
            <a:t> </a:t>
          </a:r>
          <a:r>
            <a:rPr lang="en-US" dirty="0" err="1"/>
            <a:t>giao</a:t>
          </a:r>
          <a:r>
            <a:rPr lang="en-US" dirty="0"/>
            <a:t> </a:t>
          </a:r>
          <a:r>
            <a:rPr lang="en-US" dirty="0" err="1"/>
            <a:t>tiếp</a:t>
          </a:r>
          <a:endParaRPr lang="en-US" dirty="0"/>
        </a:p>
      </dgm:t>
    </dgm:pt>
    <dgm:pt modelId="{41A9497A-258F-49BD-B3EB-82638FC919F5}" type="parTrans" cxnId="{B41AD1E6-4CBD-4320-9945-F422A1A66511}">
      <dgm:prSet/>
      <dgm:spPr/>
      <dgm:t>
        <a:bodyPr/>
        <a:lstStyle/>
        <a:p>
          <a:endParaRPr lang="en-US"/>
        </a:p>
      </dgm:t>
    </dgm:pt>
    <dgm:pt modelId="{BA1202AA-D84B-4137-9700-0CA970821B4C}" type="sibTrans" cxnId="{B41AD1E6-4CBD-4320-9945-F422A1A66511}">
      <dgm:prSet/>
      <dgm:spPr/>
      <dgm:t>
        <a:bodyPr/>
        <a:lstStyle/>
        <a:p>
          <a:endParaRPr lang="en-US"/>
        </a:p>
      </dgm:t>
    </dgm:pt>
    <dgm:pt modelId="{3CD0439E-02FC-44F3-8D9C-2D2F49640DE4}">
      <dgm:prSet/>
      <dgm:spPr/>
      <dgm:t>
        <a:bodyPr/>
        <a:lstStyle/>
        <a:p>
          <a:r>
            <a:rPr lang="en-US"/>
            <a:t>Thích xây dựng nhiều mối quan hệ</a:t>
          </a:r>
        </a:p>
      </dgm:t>
    </dgm:pt>
    <dgm:pt modelId="{2538735E-0191-4994-B390-8C15E880B099}" type="parTrans" cxnId="{B029D241-AACD-4101-932F-FE2E7DE1B464}">
      <dgm:prSet/>
      <dgm:spPr/>
      <dgm:t>
        <a:bodyPr/>
        <a:lstStyle/>
        <a:p>
          <a:endParaRPr lang="en-US"/>
        </a:p>
      </dgm:t>
    </dgm:pt>
    <dgm:pt modelId="{17CA93F3-1FB3-415B-BA5B-ADC878B04CE1}" type="sibTrans" cxnId="{B029D241-AACD-4101-932F-FE2E7DE1B464}">
      <dgm:prSet/>
      <dgm:spPr/>
      <dgm:t>
        <a:bodyPr/>
        <a:lstStyle/>
        <a:p>
          <a:endParaRPr lang="en-US"/>
        </a:p>
      </dgm:t>
    </dgm:pt>
    <dgm:pt modelId="{6B1C6430-2DDE-42B0-B367-6C69372C94B6}">
      <dgm:prSet/>
      <dgm:spPr/>
      <dgm:t>
        <a:bodyPr/>
        <a:lstStyle/>
        <a:p>
          <a:r>
            <a:rPr lang="vi-VN"/>
            <a:t>Thường đặt nặng vấn đề tình cảm trong giao tiếp</a:t>
          </a:r>
          <a:endParaRPr lang="en-US"/>
        </a:p>
      </dgm:t>
    </dgm:pt>
    <dgm:pt modelId="{A82EF5CB-BF28-4C8E-A727-47CDDA7F19BC}" type="parTrans" cxnId="{36F4EB6B-D9EB-4BD3-8A89-AEF5BA588070}">
      <dgm:prSet/>
      <dgm:spPr/>
      <dgm:t>
        <a:bodyPr/>
        <a:lstStyle/>
        <a:p>
          <a:endParaRPr lang="en-US"/>
        </a:p>
      </dgm:t>
    </dgm:pt>
    <dgm:pt modelId="{D41E18E0-CD3C-4F7C-90C6-D3151F6D8DC3}" type="sibTrans" cxnId="{36F4EB6B-D9EB-4BD3-8A89-AEF5BA588070}">
      <dgm:prSet/>
      <dgm:spPr/>
      <dgm:t>
        <a:bodyPr/>
        <a:lstStyle/>
        <a:p>
          <a:endParaRPr lang="en-US"/>
        </a:p>
      </dgm:t>
    </dgm:pt>
    <dgm:pt modelId="{589E0181-2F77-4057-998E-CB33D9C81C46}">
      <dgm:prSet/>
      <dgm:spPr/>
      <dgm:t>
        <a:bodyPr/>
        <a:lstStyle/>
        <a:p>
          <a:r>
            <a:rPr lang="vi-VN"/>
            <a:t>Văn hóa giao tiếp ưa sự tế nhị</a:t>
          </a:r>
          <a:endParaRPr lang="en-US"/>
        </a:p>
      </dgm:t>
    </dgm:pt>
    <dgm:pt modelId="{B49BE1C6-5C22-4E3B-8401-C1A2801CAD13}" type="parTrans" cxnId="{C181317C-74BB-4A53-8F55-9EF6FFCC2C93}">
      <dgm:prSet/>
      <dgm:spPr/>
      <dgm:t>
        <a:bodyPr/>
        <a:lstStyle/>
        <a:p>
          <a:endParaRPr lang="en-US"/>
        </a:p>
      </dgm:t>
    </dgm:pt>
    <dgm:pt modelId="{3C0C85D3-8788-4791-8180-8F60BBE46034}" type="sibTrans" cxnId="{C181317C-74BB-4A53-8F55-9EF6FFCC2C93}">
      <dgm:prSet/>
      <dgm:spPr/>
      <dgm:t>
        <a:bodyPr/>
        <a:lstStyle/>
        <a:p>
          <a:endParaRPr lang="en-US"/>
        </a:p>
      </dgm:t>
    </dgm:pt>
    <dgm:pt modelId="{DCB03355-976B-4D9A-AD0B-0780D1062920}" type="pres">
      <dgm:prSet presAssocID="{2A7BBDD7-4B43-42DB-AE1C-FBADC2AE8311}" presName="linear" presStyleCnt="0">
        <dgm:presLayoutVars>
          <dgm:animLvl val="lvl"/>
          <dgm:resizeHandles val="exact"/>
        </dgm:presLayoutVars>
      </dgm:prSet>
      <dgm:spPr/>
    </dgm:pt>
    <dgm:pt modelId="{1FDA66FC-4859-4BC2-B920-73BF4EBF97A8}" type="pres">
      <dgm:prSet presAssocID="{9464F7C9-82F9-4779-8BC2-7FDB9446460D}" presName="parentText" presStyleLbl="node1" presStyleIdx="0" presStyleCnt="4">
        <dgm:presLayoutVars>
          <dgm:chMax val="0"/>
          <dgm:bulletEnabled val="1"/>
        </dgm:presLayoutVars>
      </dgm:prSet>
      <dgm:spPr/>
    </dgm:pt>
    <dgm:pt modelId="{E8757393-5B81-457B-B0A4-2999B2F1ABD4}" type="pres">
      <dgm:prSet presAssocID="{BA1202AA-D84B-4137-9700-0CA970821B4C}" presName="spacer" presStyleCnt="0"/>
      <dgm:spPr/>
    </dgm:pt>
    <dgm:pt modelId="{A5CBBD36-7CFE-4EE2-B515-61187CA4A61B}" type="pres">
      <dgm:prSet presAssocID="{3CD0439E-02FC-44F3-8D9C-2D2F49640DE4}" presName="parentText" presStyleLbl="node1" presStyleIdx="1" presStyleCnt="4">
        <dgm:presLayoutVars>
          <dgm:chMax val="0"/>
          <dgm:bulletEnabled val="1"/>
        </dgm:presLayoutVars>
      </dgm:prSet>
      <dgm:spPr/>
    </dgm:pt>
    <dgm:pt modelId="{5B5BC932-B83C-4B99-B126-DCEB657D9256}" type="pres">
      <dgm:prSet presAssocID="{17CA93F3-1FB3-415B-BA5B-ADC878B04CE1}" presName="spacer" presStyleCnt="0"/>
      <dgm:spPr/>
    </dgm:pt>
    <dgm:pt modelId="{B9FD5C2D-AAE6-4C43-9C6B-82592A750AA1}" type="pres">
      <dgm:prSet presAssocID="{6B1C6430-2DDE-42B0-B367-6C69372C94B6}" presName="parentText" presStyleLbl="node1" presStyleIdx="2" presStyleCnt="4">
        <dgm:presLayoutVars>
          <dgm:chMax val="0"/>
          <dgm:bulletEnabled val="1"/>
        </dgm:presLayoutVars>
      </dgm:prSet>
      <dgm:spPr/>
    </dgm:pt>
    <dgm:pt modelId="{F0B92456-4171-401C-B797-4D0BC0D6D791}" type="pres">
      <dgm:prSet presAssocID="{D41E18E0-CD3C-4F7C-90C6-D3151F6D8DC3}" presName="spacer" presStyleCnt="0"/>
      <dgm:spPr/>
    </dgm:pt>
    <dgm:pt modelId="{79F1F97C-0F6F-47B4-B8F7-47F197D4CF5B}" type="pres">
      <dgm:prSet presAssocID="{589E0181-2F77-4057-998E-CB33D9C81C46}" presName="parentText" presStyleLbl="node1" presStyleIdx="3" presStyleCnt="4">
        <dgm:presLayoutVars>
          <dgm:chMax val="0"/>
          <dgm:bulletEnabled val="1"/>
        </dgm:presLayoutVars>
      </dgm:prSet>
      <dgm:spPr/>
    </dgm:pt>
  </dgm:ptLst>
  <dgm:cxnLst>
    <dgm:cxn modelId="{C0567322-E365-4034-BD98-F3B1D7F5B6C1}" type="presOf" srcId="{589E0181-2F77-4057-998E-CB33D9C81C46}" destId="{79F1F97C-0F6F-47B4-B8F7-47F197D4CF5B}" srcOrd="0" destOrd="0" presId="urn:microsoft.com/office/officeart/2005/8/layout/vList2"/>
    <dgm:cxn modelId="{ECC5FF2D-7A2A-436B-863E-F35DF4F379B9}" type="presOf" srcId="{6B1C6430-2DDE-42B0-B367-6C69372C94B6}" destId="{B9FD5C2D-AAE6-4C43-9C6B-82592A750AA1}" srcOrd="0" destOrd="0" presId="urn:microsoft.com/office/officeart/2005/8/layout/vList2"/>
    <dgm:cxn modelId="{B029D241-AACD-4101-932F-FE2E7DE1B464}" srcId="{2A7BBDD7-4B43-42DB-AE1C-FBADC2AE8311}" destId="{3CD0439E-02FC-44F3-8D9C-2D2F49640DE4}" srcOrd="1" destOrd="0" parTransId="{2538735E-0191-4994-B390-8C15E880B099}" sibTransId="{17CA93F3-1FB3-415B-BA5B-ADC878B04CE1}"/>
    <dgm:cxn modelId="{20D98862-76E4-4771-9237-8177886B7605}" type="presOf" srcId="{2A7BBDD7-4B43-42DB-AE1C-FBADC2AE8311}" destId="{DCB03355-976B-4D9A-AD0B-0780D1062920}" srcOrd="0" destOrd="0" presId="urn:microsoft.com/office/officeart/2005/8/layout/vList2"/>
    <dgm:cxn modelId="{36F4EB6B-D9EB-4BD3-8A89-AEF5BA588070}" srcId="{2A7BBDD7-4B43-42DB-AE1C-FBADC2AE8311}" destId="{6B1C6430-2DDE-42B0-B367-6C69372C94B6}" srcOrd="2" destOrd="0" parTransId="{A82EF5CB-BF28-4C8E-A727-47CDDA7F19BC}" sibTransId="{D41E18E0-CD3C-4F7C-90C6-D3151F6D8DC3}"/>
    <dgm:cxn modelId="{C181317C-74BB-4A53-8F55-9EF6FFCC2C93}" srcId="{2A7BBDD7-4B43-42DB-AE1C-FBADC2AE8311}" destId="{589E0181-2F77-4057-998E-CB33D9C81C46}" srcOrd="3" destOrd="0" parTransId="{B49BE1C6-5C22-4E3B-8401-C1A2801CAD13}" sibTransId="{3C0C85D3-8788-4791-8180-8F60BBE46034}"/>
    <dgm:cxn modelId="{DBDBFBD1-4325-461D-A3E4-4B59C5414DE3}" type="presOf" srcId="{3CD0439E-02FC-44F3-8D9C-2D2F49640DE4}" destId="{A5CBBD36-7CFE-4EE2-B515-61187CA4A61B}" srcOrd="0" destOrd="0" presId="urn:microsoft.com/office/officeart/2005/8/layout/vList2"/>
    <dgm:cxn modelId="{B41AD1E6-4CBD-4320-9945-F422A1A66511}" srcId="{2A7BBDD7-4B43-42DB-AE1C-FBADC2AE8311}" destId="{9464F7C9-82F9-4779-8BC2-7FDB9446460D}" srcOrd="0" destOrd="0" parTransId="{41A9497A-258F-49BD-B3EB-82638FC919F5}" sibTransId="{BA1202AA-D84B-4137-9700-0CA970821B4C}"/>
    <dgm:cxn modelId="{894C00E8-BCC0-44C6-B0A1-97B8B6156881}" type="presOf" srcId="{9464F7C9-82F9-4779-8BC2-7FDB9446460D}" destId="{1FDA66FC-4859-4BC2-B920-73BF4EBF97A8}" srcOrd="0" destOrd="0" presId="urn:microsoft.com/office/officeart/2005/8/layout/vList2"/>
    <dgm:cxn modelId="{78506247-332D-4933-9F77-02CE93A630AA}" type="presParOf" srcId="{DCB03355-976B-4D9A-AD0B-0780D1062920}" destId="{1FDA66FC-4859-4BC2-B920-73BF4EBF97A8}" srcOrd="0" destOrd="0" presId="urn:microsoft.com/office/officeart/2005/8/layout/vList2"/>
    <dgm:cxn modelId="{EC27E59F-8A84-4024-ADD0-71DB1B51A20F}" type="presParOf" srcId="{DCB03355-976B-4D9A-AD0B-0780D1062920}" destId="{E8757393-5B81-457B-B0A4-2999B2F1ABD4}" srcOrd="1" destOrd="0" presId="urn:microsoft.com/office/officeart/2005/8/layout/vList2"/>
    <dgm:cxn modelId="{2ADE358C-AD81-4847-B54F-E18C5C8E3764}" type="presParOf" srcId="{DCB03355-976B-4D9A-AD0B-0780D1062920}" destId="{A5CBBD36-7CFE-4EE2-B515-61187CA4A61B}" srcOrd="2" destOrd="0" presId="urn:microsoft.com/office/officeart/2005/8/layout/vList2"/>
    <dgm:cxn modelId="{7398979C-0239-4514-91B0-038A973A9578}" type="presParOf" srcId="{DCB03355-976B-4D9A-AD0B-0780D1062920}" destId="{5B5BC932-B83C-4B99-B126-DCEB657D9256}" srcOrd="3" destOrd="0" presId="urn:microsoft.com/office/officeart/2005/8/layout/vList2"/>
    <dgm:cxn modelId="{D5A280D5-94AD-46B7-A36F-1102659F7EE4}" type="presParOf" srcId="{DCB03355-976B-4D9A-AD0B-0780D1062920}" destId="{B9FD5C2D-AAE6-4C43-9C6B-82592A750AA1}" srcOrd="4" destOrd="0" presId="urn:microsoft.com/office/officeart/2005/8/layout/vList2"/>
    <dgm:cxn modelId="{E8097FA9-D4B3-47C8-A017-A93C9A9C1FD1}" type="presParOf" srcId="{DCB03355-976B-4D9A-AD0B-0780D1062920}" destId="{F0B92456-4171-401C-B797-4D0BC0D6D791}" srcOrd="5" destOrd="0" presId="urn:microsoft.com/office/officeart/2005/8/layout/vList2"/>
    <dgm:cxn modelId="{950330FE-2576-4ECD-98B9-50173566BE7F}" type="presParOf" srcId="{DCB03355-976B-4D9A-AD0B-0780D1062920}" destId="{79F1F97C-0F6F-47B4-B8F7-47F197D4CF5B}"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481D889-42CB-4A82-9D36-762F8828E34C}"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A542166-1D0B-4DB9-AB63-C775DE8B765D}">
      <dgm:prSet/>
      <dgm:spPr/>
      <dgm:t>
        <a:bodyPr/>
        <a:lstStyle/>
        <a:p>
          <a:r>
            <a:rPr lang="en-US"/>
            <a:t>Đ</a:t>
          </a:r>
          <a:r>
            <a:rPr lang="vi-VN"/>
            <a:t>iều này xuất phát từ chính phong tục tập quán từ xưa đến nay của người Việt đó chính nền văn hóa lúa nước. </a:t>
          </a:r>
          <a:endParaRPr lang="en-US"/>
        </a:p>
      </dgm:t>
    </dgm:pt>
    <dgm:pt modelId="{DDC9795D-134D-42F8-9C45-5DFA3775BBC3}" type="parTrans" cxnId="{1BB9BB40-AEF5-4F1E-8526-8B9F122254F7}">
      <dgm:prSet/>
      <dgm:spPr/>
      <dgm:t>
        <a:bodyPr/>
        <a:lstStyle/>
        <a:p>
          <a:endParaRPr lang="en-US"/>
        </a:p>
      </dgm:t>
    </dgm:pt>
    <dgm:pt modelId="{DDD66003-5B24-4A79-A115-D388A12624D0}" type="sibTrans" cxnId="{1BB9BB40-AEF5-4F1E-8526-8B9F122254F7}">
      <dgm:prSet/>
      <dgm:spPr/>
      <dgm:t>
        <a:bodyPr/>
        <a:lstStyle/>
        <a:p>
          <a:endParaRPr lang="en-US"/>
        </a:p>
      </dgm:t>
    </dgm:pt>
    <dgm:pt modelId="{9A3ECF1C-9C62-46EC-89E4-D49A6C3922A4}">
      <dgm:prSet/>
      <dgm:spPr/>
      <dgm:t>
        <a:bodyPr/>
        <a:lstStyle/>
        <a:p>
          <a:r>
            <a:rPr lang="vi-VN"/>
            <a:t>Trong nền văn hóa này, người Việt sống phụ thuộc lẫn nhau và coi trọng việc giữ gìn các mối quan hệ. </a:t>
          </a:r>
          <a:endParaRPr lang="en-US"/>
        </a:p>
      </dgm:t>
    </dgm:pt>
    <dgm:pt modelId="{82FF389E-72AB-4C62-899F-84EFCDEAC65E}" type="parTrans" cxnId="{52271B15-CC1B-4E8F-B2E9-14576A56217B}">
      <dgm:prSet/>
      <dgm:spPr/>
      <dgm:t>
        <a:bodyPr/>
        <a:lstStyle/>
        <a:p>
          <a:endParaRPr lang="en-US"/>
        </a:p>
      </dgm:t>
    </dgm:pt>
    <dgm:pt modelId="{0FF25E67-9AE9-4F10-A64C-70D6EA5941FA}" type="sibTrans" cxnId="{52271B15-CC1B-4E8F-B2E9-14576A56217B}">
      <dgm:prSet/>
      <dgm:spPr/>
      <dgm:t>
        <a:bodyPr/>
        <a:lstStyle/>
        <a:p>
          <a:endParaRPr lang="en-US"/>
        </a:p>
      </dgm:t>
    </dgm:pt>
    <dgm:pt modelId="{D4091757-03FF-46D7-B0C6-4E8E97AB3913}">
      <dgm:prSet/>
      <dgm:spPr/>
      <dgm:t>
        <a:bodyPr/>
        <a:lstStyle/>
        <a:p>
          <a:r>
            <a:rPr lang="vi-VN"/>
            <a:t>Chính điều này tạo nên tính rụt rè trong cách giao tiếp bởi đa phần người Việt sợ làm rạn nứt những mối quan hệ mà mình đã xây dựng. </a:t>
          </a:r>
          <a:endParaRPr lang="en-US"/>
        </a:p>
      </dgm:t>
    </dgm:pt>
    <dgm:pt modelId="{B86430AB-E7C3-4B9F-8ECD-0443BA129608}" type="parTrans" cxnId="{783366D1-E351-43A9-9C8C-9F4B950AEA66}">
      <dgm:prSet/>
      <dgm:spPr/>
      <dgm:t>
        <a:bodyPr/>
        <a:lstStyle/>
        <a:p>
          <a:endParaRPr lang="en-US"/>
        </a:p>
      </dgm:t>
    </dgm:pt>
    <dgm:pt modelId="{5D65CAF6-F5CC-44AB-8C56-E4D2CFF420D5}" type="sibTrans" cxnId="{783366D1-E351-43A9-9C8C-9F4B950AEA66}">
      <dgm:prSet/>
      <dgm:spPr/>
      <dgm:t>
        <a:bodyPr/>
        <a:lstStyle/>
        <a:p>
          <a:endParaRPr lang="en-US"/>
        </a:p>
      </dgm:t>
    </dgm:pt>
    <dgm:pt modelId="{1E8AFAC5-CB7E-4BCB-92E5-DC0BEA12C85A}" type="pres">
      <dgm:prSet presAssocID="{F481D889-42CB-4A82-9D36-762F8828E34C}" presName="linear" presStyleCnt="0">
        <dgm:presLayoutVars>
          <dgm:animLvl val="lvl"/>
          <dgm:resizeHandles val="exact"/>
        </dgm:presLayoutVars>
      </dgm:prSet>
      <dgm:spPr/>
    </dgm:pt>
    <dgm:pt modelId="{3FF72CE0-FAE4-4170-9AF8-4BADB4EA9F73}" type="pres">
      <dgm:prSet presAssocID="{CA542166-1D0B-4DB9-AB63-C775DE8B765D}" presName="parentText" presStyleLbl="node1" presStyleIdx="0" presStyleCnt="3">
        <dgm:presLayoutVars>
          <dgm:chMax val="0"/>
          <dgm:bulletEnabled val="1"/>
        </dgm:presLayoutVars>
      </dgm:prSet>
      <dgm:spPr/>
    </dgm:pt>
    <dgm:pt modelId="{04728F3A-7438-4DEB-9582-48E5A1059B27}" type="pres">
      <dgm:prSet presAssocID="{DDD66003-5B24-4A79-A115-D388A12624D0}" presName="spacer" presStyleCnt="0"/>
      <dgm:spPr/>
    </dgm:pt>
    <dgm:pt modelId="{6BA5413F-92B3-4EEF-80DE-BFAC5E3A1664}" type="pres">
      <dgm:prSet presAssocID="{9A3ECF1C-9C62-46EC-89E4-D49A6C3922A4}" presName="parentText" presStyleLbl="node1" presStyleIdx="1" presStyleCnt="3">
        <dgm:presLayoutVars>
          <dgm:chMax val="0"/>
          <dgm:bulletEnabled val="1"/>
        </dgm:presLayoutVars>
      </dgm:prSet>
      <dgm:spPr/>
    </dgm:pt>
    <dgm:pt modelId="{D90004F0-B640-4EF8-8881-8AA64801C3A5}" type="pres">
      <dgm:prSet presAssocID="{0FF25E67-9AE9-4F10-A64C-70D6EA5941FA}" presName="spacer" presStyleCnt="0"/>
      <dgm:spPr/>
    </dgm:pt>
    <dgm:pt modelId="{AB00CE09-9F5C-401F-8A2B-6BDC8A128417}" type="pres">
      <dgm:prSet presAssocID="{D4091757-03FF-46D7-B0C6-4E8E97AB3913}" presName="parentText" presStyleLbl="node1" presStyleIdx="2" presStyleCnt="3">
        <dgm:presLayoutVars>
          <dgm:chMax val="0"/>
          <dgm:bulletEnabled val="1"/>
        </dgm:presLayoutVars>
      </dgm:prSet>
      <dgm:spPr/>
    </dgm:pt>
  </dgm:ptLst>
  <dgm:cxnLst>
    <dgm:cxn modelId="{52271B15-CC1B-4E8F-B2E9-14576A56217B}" srcId="{F481D889-42CB-4A82-9D36-762F8828E34C}" destId="{9A3ECF1C-9C62-46EC-89E4-D49A6C3922A4}" srcOrd="1" destOrd="0" parTransId="{82FF389E-72AB-4C62-899F-84EFCDEAC65E}" sibTransId="{0FF25E67-9AE9-4F10-A64C-70D6EA5941FA}"/>
    <dgm:cxn modelId="{6FF63F21-B802-4C42-9B5C-9D10D596CE34}" type="presOf" srcId="{F481D889-42CB-4A82-9D36-762F8828E34C}" destId="{1E8AFAC5-CB7E-4BCB-92E5-DC0BEA12C85A}" srcOrd="0" destOrd="0" presId="urn:microsoft.com/office/officeart/2005/8/layout/vList2"/>
    <dgm:cxn modelId="{1BB9BB40-AEF5-4F1E-8526-8B9F122254F7}" srcId="{F481D889-42CB-4A82-9D36-762F8828E34C}" destId="{CA542166-1D0B-4DB9-AB63-C775DE8B765D}" srcOrd="0" destOrd="0" parTransId="{DDC9795D-134D-42F8-9C45-5DFA3775BBC3}" sibTransId="{DDD66003-5B24-4A79-A115-D388A12624D0}"/>
    <dgm:cxn modelId="{D9E8DC6A-03B5-4F10-BB08-9DD695C729C3}" type="presOf" srcId="{CA542166-1D0B-4DB9-AB63-C775DE8B765D}" destId="{3FF72CE0-FAE4-4170-9AF8-4BADB4EA9F73}" srcOrd="0" destOrd="0" presId="urn:microsoft.com/office/officeart/2005/8/layout/vList2"/>
    <dgm:cxn modelId="{783366D1-E351-43A9-9C8C-9F4B950AEA66}" srcId="{F481D889-42CB-4A82-9D36-762F8828E34C}" destId="{D4091757-03FF-46D7-B0C6-4E8E97AB3913}" srcOrd="2" destOrd="0" parTransId="{B86430AB-E7C3-4B9F-8ECD-0443BA129608}" sibTransId="{5D65CAF6-F5CC-44AB-8C56-E4D2CFF420D5}"/>
    <dgm:cxn modelId="{0CDF31E6-2800-4B50-B06C-FB3096440A51}" type="presOf" srcId="{9A3ECF1C-9C62-46EC-89E4-D49A6C3922A4}" destId="{6BA5413F-92B3-4EEF-80DE-BFAC5E3A1664}" srcOrd="0" destOrd="0" presId="urn:microsoft.com/office/officeart/2005/8/layout/vList2"/>
    <dgm:cxn modelId="{C2BD79FD-7D8C-410E-B0B3-17DC9DC26A12}" type="presOf" srcId="{D4091757-03FF-46D7-B0C6-4E8E97AB3913}" destId="{AB00CE09-9F5C-401F-8A2B-6BDC8A128417}" srcOrd="0" destOrd="0" presId="urn:microsoft.com/office/officeart/2005/8/layout/vList2"/>
    <dgm:cxn modelId="{CC33E6C3-2AB0-4438-A576-08B6D95EE933}" type="presParOf" srcId="{1E8AFAC5-CB7E-4BCB-92E5-DC0BEA12C85A}" destId="{3FF72CE0-FAE4-4170-9AF8-4BADB4EA9F73}" srcOrd="0" destOrd="0" presId="urn:microsoft.com/office/officeart/2005/8/layout/vList2"/>
    <dgm:cxn modelId="{55C5E5E0-1682-4947-8647-2C75C3E23B26}" type="presParOf" srcId="{1E8AFAC5-CB7E-4BCB-92E5-DC0BEA12C85A}" destId="{04728F3A-7438-4DEB-9582-48E5A1059B27}" srcOrd="1" destOrd="0" presId="urn:microsoft.com/office/officeart/2005/8/layout/vList2"/>
    <dgm:cxn modelId="{3C16F9AD-8C61-4541-859F-51BD26401D84}" type="presParOf" srcId="{1E8AFAC5-CB7E-4BCB-92E5-DC0BEA12C85A}" destId="{6BA5413F-92B3-4EEF-80DE-BFAC5E3A1664}" srcOrd="2" destOrd="0" presId="urn:microsoft.com/office/officeart/2005/8/layout/vList2"/>
    <dgm:cxn modelId="{7E50B44F-A26B-42B1-80C5-09AB4CB2C5EB}" type="presParOf" srcId="{1E8AFAC5-CB7E-4BCB-92E5-DC0BEA12C85A}" destId="{D90004F0-B640-4EF8-8881-8AA64801C3A5}" srcOrd="3" destOrd="0" presId="urn:microsoft.com/office/officeart/2005/8/layout/vList2"/>
    <dgm:cxn modelId="{A3440C26-CEC6-482E-B120-825EF44A70F1}" type="presParOf" srcId="{1E8AFAC5-CB7E-4BCB-92E5-DC0BEA12C85A}" destId="{AB00CE09-9F5C-401F-8A2B-6BDC8A128417}"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64306319-2115-48AF-8DEA-C0C21280FF8D}"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7414233C-F5EA-4EDC-B41D-C4BD376F1C1A}">
      <dgm:prSet/>
      <dgm:spPr/>
      <dgm:t>
        <a:bodyPr/>
        <a:lstStyle/>
        <a:p>
          <a:r>
            <a:rPr lang="en-US"/>
            <a:t>N</a:t>
          </a:r>
          <a:r>
            <a:rPr lang="vi-VN"/>
            <a:t>gười Việt khá rụt rè trong giao tiếp đối với những vấn đề dễ xảy ra mâu thuẫn và thích kết bạn đối với những người bạn mới có đồng quan điểm, lối sống và sở thích. </a:t>
          </a:r>
          <a:endParaRPr lang="en-US"/>
        </a:p>
      </dgm:t>
    </dgm:pt>
    <dgm:pt modelId="{84B7545C-D000-4793-841C-3A7663599E52}" type="parTrans" cxnId="{E8AB0FDF-AC3C-40D6-9A88-ECE7C759D58B}">
      <dgm:prSet/>
      <dgm:spPr/>
      <dgm:t>
        <a:bodyPr/>
        <a:lstStyle/>
        <a:p>
          <a:endParaRPr lang="en-US"/>
        </a:p>
      </dgm:t>
    </dgm:pt>
    <dgm:pt modelId="{794D221F-CC2C-4141-8405-1AD16EECEC38}" type="sibTrans" cxnId="{E8AB0FDF-AC3C-40D6-9A88-ECE7C759D58B}">
      <dgm:prSet/>
      <dgm:spPr/>
      <dgm:t>
        <a:bodyPr/>
        <a:lstStyle/>
        <a:p>
          <a:endParaRPr lang="en-US"/>
        </a:p>
      </dgm:t>
    </dgm:pt>
    <dgm:pt modelId="{A83F133D-E57E-4065-9CC9-47FAC562D6EC}">
      <dgm:prSet/>
      <dgm:spPr/>
      <dgm:t>
        <a:bodyPr/>
        <a:lstStyle/>
        <a:p>
          <a:r>
            <a:rPr lang="en-US"/>
            <a:t>T</a:t>
          </a:r>
          <a:r>
            <a:rPr lang="vi-VN"/>
            <a:t>hích thăm viếng và tính hiếu khách. Đối với những người có mối quan hệ thân thích hoặc thân thiết, người Việt thường đến thăm hỏi, trò chuyện với nhau, còn với người phương Tây, họ chỉ gặp gỡ nhau vì công việc. </a:t>
          </a:r>
          <a:endParaRPr lang="en-US"/>
        </a:p>
      </dgm:t>
    </dgm:pt>
    <dgm:pt modelId="{4A29C87C-AF9B-4657-8E5E-2960994D0349}" type="parTrans" cxnId="{81A374C1-1551-4FC1-8819-76FC913A9971}">
      <dgm:prSet/>
      <dgm:spPr/>
      <dgm:t>
        <a:bodyPr/>
        <a:lstStyle/>
        <a:p>
          <a:endParaRPr lang="en-US"/>
        </a:p>
      </dgm:t>
    </dgm:pt>
    <dgm:pt modelId="{67F44973-3079-4376-8DCF-A9A15D900436}" type="sibTrans" cxnId="{81A374C1-1551-4FC1-8819-76FC913A9971}">
      <dgm:prSet/>
      <dgm:spPr/>
      <dgm:t>
        <a:bodyPr/>
        <a:lstStyle/>
        <a:p>
          <a:endParaRPr lang="en-US"/>
        </a:p>
      </dgm:t>
    </dgm:pt>
    <dgm:pt modelId="{7B6B19AA-286F-47C5-ACA2-A7DB69377C5C}">
      <dgm:prSet/>
      <dgm:spPr/>
      <dgm:t>
        <a:bodyPr/>
        <a:lstStyle/>
        <a:p>
          <a:r>
            <a:rPr lang="vi-VN"/>
            <a:t>Còn tính hiếu khách được thể hiện ở sự đón tiếp nồng nhiệt của người Việt khi khách đến nhà. Như trong câu tục ngữ “bạn đến nhà không gà thì vịt”</a:t>
          </a:r>
          <a:endParaRPr lang="en-US"/>
        </a:p>
      </dgm:t>
    </dgm:pt>
    <dgm:pt modelId="{CA56CBE2-D3CC-4018-9AC1-256F64DE53C1}" type="parTrans" cxnId="{278CD8E8-95FB-4AFF-9FCD-36695E919970}">
      <dgm:prSet/>
      <dgm:spPr/>
      <dgm:t>
        <a:bodyPr/>
        <a:lstStyle/>
        <a:p>
          <a:endParaRPr lang="en-US"/>
        </a:p>
      </dgm:t>
    </dgm:pt>
    <dgm:pt modelId="{5054A3E4-D064-4F3B-A49F-1D5D0BEF216A}" type="sibTrans" cxnId="{278CD8E8-95FB-4AFF-9FCD-36695E919970}">
      <dgm:prSet/>
      <dgm:spPr/>
      <dgm:t>
        <a:bodyPr/>
        <a:lstStyle/>
        <a:p>
          <a:endParaRPr lang="en-US"/>
        </a:p>
      </dgm:t>
    </dgm:pt>
    <dgm:pt modelId="{FE7DCA09-3B37-48FC-9E09-4C00D2F76299}" type="pres">
      <dgm:prSet presAssocID="{64306319-2115-48AF-8DEA-C0C21280FF8D}" presName="linear" presStyleCnt="0">
        <dgm:presLayoutVars>
          <dgm:animLvl val="lvl"/>
          <dgm:resizeHandles val="exact"/>
        </dgm:presLayoutVars>
      </dgm:prSet>
      <dgm:spPr/>
    </dgm:pt>
    <dgm:pt modelId="{DC10EFEF-D586-4569-8BDC-1B4BBF3F2C81}" type="pres">
      <dgm:prSet presAssocID="{7414233C-F5EA-4EDC-B41D-C4BD376F1C1A}" presName="parentText" presStyleLbl="node1" presStyleIdx="0" presStyleCnt="3">
        <dgm:presLayoutVars>
          <dgm:chMax val="0"/>
          <dgm:bulletEnabled val="1"/>
        </dgm:presLayoutVars>
      </dgm:prSet>
      <dgm:spPr/>
    </dgm:pt>
    <dgm:pt modelId="{F5EDABC1-22B9-4924-BA53-0D58CF746BB3}" type="pres">
      <dgm:prSet presAssocID="{794D221F-CC2C-4141-8405-1AD16EECEC38}" presName="spacer" presStyleCnt="0"/>
      <dgm:spPr/>
    </dgm:pt>
    <dgm:pt modelId="{2C6E66CF-08A7-4459-B96F-19CDA06CDBB9}" type="pres">
      <dgm:prSet presAssocID="{A83F133D-E57E-4065-9CC9-47FAC562D6EC}" presName="parentText" presStyleLbl="node1" presStyleIdx="1" presStyleCnt="3">
        <dgm:presLayoutVars>
          <dgm:chMax val="0"/>
          <dgm:bulletEnabled val="1"/>
        </dgm:presLayoutVars>
      </dgm:prSet>
      <dgm:spPr/>
    </dgm:pt>
    <dgm:pt modelId="{0932A7B2-A67D-4CCA-817E-B69790D953D6}" type="pres">
      <dgm:prSet presAssocID="{67F44973-3079-4376-8DCF-A9A15D900436}" presName="spacer" presStyleCnt="0"/>
      <dgm:spPr/>
    </dgm:pt>
    <dgm:pt modelId="{1BA2D0BA-1268-40F0-B0B1-F2A3CED05DF0}" type="pres">
      <dgm:prSet presAssocID="{7B6B19AA-286F-47C5-ACA2-A7DB69377C5C}" presName="parentText" presStyleLbl="node1" presStyleIdx="2" presStyleCnt="3">
        <dgm:presLayoutVars>
          <dgm:chMax val="0"/>
          <dgm:bulletEnabled val="1"/>
        </dgm:presLayoutVars>
      </dgm:prSet>
      <dgm:spPr/>
    </dgm:pt>
  </dgm:ptLst>
  <dgm:cxnLst>
    <dgm:cxn modelId="{DDC47630-6AE6-4F6E-8C61-8D55459949B2}" type="presOf" srcId="{64306319-2115-48AF-8DEA-C0C21280FF8D}" destId="{FE7DCA09-3B37-48FC-9E09-4C00D2F76299}" srcOrd="0" destOrd="0" presId="urn:microsoft.com/office/officeart/2005/8/layout/vList2"/>
    <dgm:cxn modelId="{68072D3E-8D61-4AC1-A5D7-FFFB0F32FBBB}" type="presOf" srcId="{7B6B19AA-286F-47C5-ACA2-A7DB69377C5C}" destId="{1BA2D0BA-1268-40F0-B0B1-F2A3CED05DF0}" srcOrd="0" destOrd="0" presId="urn:microsoft.com/office/officeart/2005/8/layout/vList2"/>
    <dgm:cxn modelId="{DAF85DC0-268D-4060-9D8E-84F3828609EA}" type="presOf" srcId="{A83F133D-E57E-4065-9CC9-47FAC562D6EC}" destId="{2C6E66CF-08A7-4459-B96F-19CDA06CDBB9}" srcOrd="0" destOrd="0" presId="urn:microsoft.com/office/officeart/2005/8/layout/vList2"/>
    <dgm:cxn modelId="{81A374C1-1551-4FC1-8819-76FC913A9971}" srcId="{64306319-2115-48AF-8DEA-C0C21280FF8D}" destId="{A83F133D-E57E-4065-9CC9-47FAC562D6EC}" srcOrd="1" destOrd="0" parTransId="{4A29C87C-AF9B-4657-8E5E-2960994D0349}" sibTransId="{67F44973-3079-4376-8DCF-A9A15D900436}"/>
    <dgm:cxn modelId="{B7ECD8D1-27B7-4EB4-A5CD-EA502FA8F85F}" type="presOf" srcId="{7414233C-F5EA-4EDC-B41D-C4BD376F1C1A}" destId="{DC10EFEF-D586-4569-8BDC-1B4BBF3F2C81}" srcOrd="0" destOrd="0" presId="urn:microsoft.com/office/officeart/2005/8/layout/vList2"/>
    <dgm:cxn modelId="{E8AB0FDF-AC3C-40D6-9A88-ECE7C759D58B}" srcId="{64306319-2115-48AF-8DEA-C0C21280FF8D}" destId="{7414233C-F5EA-4EDC-B41D-C4BD376F1C1A}" srcOrd="0" destOrd="0" parTransId="{84B7545C-D000-4793-841C-3A7663599E52}" sibTransId="{794D221F-CC2C-4141-8405-1AD16EECEC38}"/>
    <dgm:cxn modelId="{278CD8E8-95FB-4AFF-9FCD-36695E919970}" srcId="{64306319-2115-48AF-8DEA-C0C21280FF8D}" destId="{7B6B19AA-286F-47C5-ACA2-A7DB69377C5C}" srcOrd="2" destOrd="0" parTransId="{CA56CBE2-D3CC-4018-9AC1-256F64DE53C1}" sibTransId="{5054A3E4-D064-4F3B-A49F-1D5D0BEF216A}"/>
    <dgm:cxn modelId="{5C609638-85FA-4280-B115-A64BDE23E69D}" type="presParOf" srcId="{FE7DCA09-3B37-48FC-9E09-4C00D2F76299}" destId="{DC10EFEF-D586-4569-8BDC-1B4BBF3F2C81}" srcOrd="0" destOrd="0" presId="urn:microsoft.com/office/officeart/2005/8/layout/vList2"/>
    <dgm:cxn modelId="{7F4CB422-C841-4FDD-B2A5-0E91630D9DE8}" type="presParOf" srcId="{FE7DCA09-3B37-48FC-9E09-4C00D2F76299}" destId="{F5EDABC1-22B9-4924-BA53-0D58CF746BB3}" srcOrd="1" destOrd="0" presId="urn:microsoft.com/office/officeart/2005/8/layout/vList2"/>
    <dgm:cxn modelId="{5620FFE0-0291-4432-AFD0-9F95CAA9C12D}" type="presParOf" srcId="{FE7DCA09-3B37-48FC-9E09-4C00D2F76299}" destId="{2C6E66CF-08A7-4459-B96F-19CDA06CDBB9}" srcOrd="2" destOrd="0" presId="urn:microsoft.com/office/officeart/2005/8/layout/vList2"/>
    <dgm:cxn modelId="{CA1BFBF9-2757-4ED3-B0D5-BCF0556C8B02}" type="presParOf" srcId="{FE7DCA09-3B37-48FC-9E09-4C00D2F76299}" destId="{0932A7B2-A67D-4CCA-817E-B69790D953D6}" srcOrd="3" destOrd="0" presId="urn:microsoft.com/office/officeart/2005/8/layout/vList2"/>
    <dgm:cxn modelId="{B47F37A0-83B2-431B-B999-E34861E9FC90}" type="presParOf" srcId="{FE7DCA09-3B37-48FC-9E09-4C00D2F76299}" destId="{1BA2D0BA-1268-40F0-B0B1-F2A3CED05DF0}"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BA0F49A-F910-48BA-9265-7209B8A82CDB}"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63E5D910-3F82-41C3-84AA-45210C3F5A04}">
      <dgm:prSet/>
      <dgm:spPr/>
      <dgm:t>
        <a:bodyPr/>
        <a:lstStyle/>
        <a:p>
          <a:r>
            <a:rPr lang="vi-VN"/>
            <a:t>Nếu trong văn hóa tâm linh, người Việt chú trọng về âm hơn thì trong văn hóa giao tiếp người Việt là chú trọng về tình hơn lý “một cái lý không bằng một tý cái tình”.</a:t>
          </a:r>
          <a:endParaRPr lang="en-US"/>
        </a:p>
      </dgm:t>
    </dgm:pt>
    <dgm:pt modelId="{792EE959-1BE8-4D2F-A084-982638E30C1F}" type="parTrans" cxnId="{2C27C169-7CD0-48FD-9EAA-5935470459A2}">
      <dgm:prSet/>
      <dgm:spPr/>
      <dgm:t>
        <a:bodyPr/>
        <a:lstStyle/>
        <a:p>
          <a:endParaRPr lang="en-US"/>
        </a:p>
      </dgm:t>
    </dgm:pt>
    <dgm:pt modelId="{F09FD622-FD0F-4919-BF09-A666CA1D7117}" type="sibTrans" cxnId="{2C27C169-7CD0-48FD-9EAA-5935470459A2}">
      <dgm:prSet/>
      <dgm:spPr/>
      <dgm:t>
        <a:bodyPr/>
        <a:lstStyle/>
        <a:p>
          <a:endParaRPr lang="en-US"/>
        </a:p>
      </dgm:t>
    </dgm:pt>
    <dgm:pt modelId="{5D156633-DB64-4F15-897A-AA9F403DD79F}">
      <dgm:prSet/>
      <dgm:spPr/>
      <dgm:t>
        <a:bodyPr/>
        <a:lstStyle/>
        <a:p>
          <a:r>
            <a:rPr lang="vi-VN"/>
            <a:t>Đối với những người mà họ yêu quý, họ sẽ luôn hồ hởi, vui vẻ mỗi lần gặp gỡ. Còn đối với những người mà họ cảm thấy không thích, thậm chí là ghét thì ngay lập tức thái độ ứng xử trong giao tiếp sẽ được chuyển đổi thành khó chịu, bực tức thậm chí là không quan tâm. </a:t>
          </a:r>
          <a:endParaRPr lang="en-US"/>
        </a:p>
      </dgm:t>
    </dgm:pt>
    <dgm:pt modelId="{29E7A74F-8FC1-4852-8F83-2945167B3554}" type="parTrans" cxnId="{2CFDD089-8FA7-43C6-B788-22CC80867CB3}">
      <dgm:prSet/>
      <dgm:spPr/>
      <dgm:t>
        <a:bodyPr/>
        <a:lstStyle/>
        <a:p>
          <a:endParaRPr lang="en-US"/>
        </a:p>
      </dgm:t>
    </dgm:pt>
    <dgm:pt modelId="{0F8EED8D-3614-4D5E-B42B-EE535A7A4069}" type="sibTrans" cxnId="{2CFDD089-8FA7-43C6-B788-22CC80867CB3}">
      <dgm:prSet/>
      <dgm:spPr/>
      <dgm:t>
        <a:bodyPr/>
        <a:lstStyle/>
        <a:p>
          <a:endParaRPr lang="en-US"/>
        </a:p>
      </dgm:t>
    </dgm:pt>
    <dgm:pt modelId="{1C73DF23-3409-4EE7-B9E7-77091C44CFA0}" type="pres">
      <dgm:prSet presAssocID="{4BA0F49A-F910-48BA-9265-7209B8A82CDB}" presName="linear" presStyleCnt="0">
        <dgm:presLayoutVars>
          <dgm:animLvl val="lvl"/>
          <dgm:resizeHandles val="exact"/>
        </dgm:presLayoutVars>
      </dgm:prSet>
      <dgm:spPr/>
    </dgm:pt>
    <dgm:pt modelId="{3A7E6B1C-AD96-473C-938D-9120BBCE0A3B}" type="pres">
      <dgm:prSet presAssocID="{63E5D910-3F82-41C3-84AA-45210C3F5A04}" presName="parentText" presStyleLbl="node1" presStyleIdx="0" presStyleCnt="2">
        <dgm:presLayoutVars>
          <dgm:chMax val="0"/>
          <dgm:bulletEnabled val="1"/>
        </dgm:presLayoutVars>
      </dgm:prSet>
      <dgm:spPr/>
    </dgm:pt>
    <dgm:pt modelId="{597363B9-8B5B-4445-9732-0F88B02A3BED}" type="pres">
      <dgm:prSet presAssocID="{F09FD622-FD0F-4919-BF09-A666CA1D7117}" presName="spacer" presStyleCnt="0"/>
      <dgm:spPr/>
    </dgm:pt>
    <dgm:pt modelId="{AFF877CE-2F10-4CC7-88AD-1D0B95A16C6F}" type="pres">
      <dgm:prSet presAssocID="{5D156633-DB64-4F15-897A-AA9F403DD79F}" presName="parentText" presStyleLbl="node1" presStyleIdx="1" presStyleCnt="2">
        <dgm:presLayoutVars>
          <dgm:chMax val="0"/>
          <dgm:bulletEnabled val="1"/>
        </dgm:presLayoutVars>
      </dgm:prSet>
      <dgm:spPr/>
    </dgm:pt>
  </dgm:ptLst>
  <dgm:cxnLst>
    <dgm:cxn modelId="{86A08360-3027-4145-85A3-2E4910D839DA}" type="presOf" srcId="{63E5D910-3F82-41C3-84AA-45210C3F5A04}" destId="{3A7E6B1C-AD96-473C-938D-9120BBCE0A3B}" srcOrd="0" destOrd="0" presId="urn:microsoft.com/office/officeart/2005/8/layout/vList2"/>
    <dgm:cxn modelId="{2C27C169-7CD0-48FD-9EAA-5935470459A2}" srcId="{4BA0F49A-F910-48BA-9265-7209B8A82CDB}" destId="{63E5D910-3F82-41C3-84AA-45210C3F5A04}" srcOrd="0" destOrd="0" parTransId="{792EE959-1BE8-4D2F-A084-982638E30C1F}" sibTransId="{F09FD622-FD0F-4919-BF09-A666CA1D7117}"/>
    <dgm:cxn modelId="{2CFDD089-8FA7-43C6-B788-22CC80867CB3}" srcId="{4BA0F49A-F910-48BA-9265-7209B8A82CDB}" destId="{5D156633-DB64-4F15-897A-AA9F403DD79F}" srcOrd="1" destOrd="0" parTransId="{29E7A74F-8FC1-4852-8F83-2945167B3554}" sibTransId="{0F8EED8D-3614-4D5E-B42B-EE535A7A4069}"/>
    <dgm:cxn modelId="{00E6668A-33A2-433F-945C-94668A24CED9}" type="presOf" srcId="{5D156633-DB64-4F15-897A-AA9F403DD79F}" destId="{AFF877CE-2F10-4CC7-88AD-1D0B95A16C6F}" srcOrd="0" destOrd="0" presId="urn:microsoft.com/office/officeart/2005/8/layout/vList2"/>
    <dgm:cxn modelId="{95ED7A8C-7172-4574-9456-21DCACAD664A}" type="presOf" srcId="{4BA0F49A-F910-48BA-9265-7209B8A82CDB}" destId="{1C73DF23-3409-4EE7-B9E7-77091C44CFA0}" srcOrd="0" destOrd="0" presId="urn:microsoft.com/office/officeart/2005/8/layout/vList2"/>
    <dgm:cxn modelId="{267BFCF8-8DBE-45BB-A9B0-BA1BDEC99436}" type="presParOf" srcId="{1C73DF23-3409-4EE7-B9E7-77091C44CFA0}" destId="{3A7E6B1C-AD96-473C-938D-9120BBCE0A3B}" srcOrd="0" destOrd="0" presId="urn:microsoft.com/office/officeart/2005/8/layout/vList2"/>
    <dgm:cxn modelId="{10170C22-A6F2-49E0-8432-7B98DF68DB8B}" type="presParOf" srcId="{1C73DF23-3409-4EE7-B9E7-77091C44CFA0}" destId="{597363B9-8B5B-4445-9732-0F88B02A3BED}" srcOrd="1" destOrd="0" presId="urn:microsoft.com/office/officeart/2005/8/layout/vList2"/>
    <dgm:cxn modelId="{5801FBD7-B04E-44AC-86BB-75E425BCF275}" type="presParOf" srcId="{1C73DF23-3409-4EE7-B9E7-77091C44CFA0}" destId="{AFF877CE-2F10-4CC7-88AD-1D0B95A16C6F}"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AF8BE9A-CEF8-4876-9165-306227ABEB1C}"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3A3C187-E0D6-492C-8673-518F23458ACD}">
      <dgm:prSet/>
      <dgm:spPr/>
      <dgm:t>
        <a:bodyPr/>
        <a:lstStyle/>
        <a:p>
          <a:r>
            <a:rPr lang="vi-VN"/>
            <a:t>Người Việt Nam có câu nói rằng "Miếng trầu là đầu câu chuyện", cũng chính vì thế sự tế nhị là một trong những nguyên tắc khi giao tiếp của người Việt Nam. </a:t>
          </a:r>
          <a:endParaRPr lang="en-US"/>
        </a:p>
      </dgm:t>
    </dgm:pt>
    <dgm:pt modelId="{5A420853-94AD-49B8-A38D-50544F45541D}" type="parTrans" cxnId="{98B8ADDC-E2AA-445D-A269-424F0A28378D}">
      <dgm:prSet/>
      <dgm:spPr/>
      <dgm:t>
        <a:bodyPr/>
        <a:lstStyle/>
        <a:p>
          <a:endParaRPr lang="en-US"/>
        </a:p>
      </dgm:t>
    </dgm:pt>
    <dgm:pt modelId="{D75A14C7-D2F9-4D51-A695-D2ABB590BFA8}" type="sibTrans" cxnId="{98B8ADDC-E2AA-445D-A269-424F0A28378D}">
      <dgm:prSet/>
      <dgm:spPr/>
      <dgm:t>
        <a:bodyPr/>
        <a:lstStyle/>
        <a:p>
          <a:endParaRPr lang="en-US"/>
        </a:p>
      </dgm:t>
    </dgm:pt>
    <dgm:pt modelId="{B9DB59BC-B202-4763-88B3-30DCBDB1F859}">
      <dgm:prSet/>
      <dgm:spPr/>
      <dgm:t>
        <a:bodyPr/>
        <a:lstStyle/>
        <a:p>
          <a:r>
            <a:rPr lang="vi-VN"/>
            <a:t>Họ luôn đi thẳng vào vấn đề, không thích vòng vo, không thich trình bày hay giải thích một vấn đề nào đó nhằm hạn chế việc mâu thuẫn.</a:t>
          </a:r>
          <a:endParaRPr lang="en-US"/>
        </a:p>
      </dgm:t>
    </dgm:pt>
    <dgm:pt modelId="{037196D0-AA77-41D0-8F1E-73296A226616}" type="parTrans" cxnId="{7A6A5250-2FCD-4EE6-AF17-4DAE1F640B96}">
      <dgm:prSet/>
      <dgm:spPr/>
      <dgm:t>
        <a:bodyPr/>
        <a:lstStyle/>
        <a:p>
          <a:endParaRPr lang="en-US"/>
        </a:p>
      </dgm:t>
    </dgm:pt>
    <dgm:pt modelId="{E2EB3AF7-6B1D-4F15-A889-DA12C778FA7B}" type="sibTrans" cxnId="{7A6A5250-2FCD-4EE6-AF17-4DAE1F640B96}">
      <dgm:prSet/>
      <dgm:spPr/>
      <dgm:t>
        <a:bodyPr/>
        <a:lstStyle/>
        <a:p>
          <a:endParaRPr lang="en-US"/>
        </a:p>
      </dgm:t>
    </dgm:pt>
    <dgm:pt modelId="{424AD32B-5018-4243-BCAF-9C8B6FC0463E}">
      <dgm:prSet/>
      <dgm:spPr/>
      <dgm:t>
        <a:bodyPr/>
        <a:lstStyle/>
        <a:p>
          <a:r>
            <a:rPr lang="vi-VN"/>
            <a:t>Lối giao tiếp có văn hóa, có sự tế nhị, ý tứ là sản phẩm của lối sống trọng tình, lối sống tư duy trong các mối quan hệ. Và nụ cười là một bộ phận quan trọng trong thói quen giao tiếp của người Việt Nam.</a:t>
          </a:r>
          <a:endParaRPr lang="en-US"/>
        </a:p>
      </dgm:t>
    </dgm:pt>
    <dgm:pt modelId="{ECDE6E44-2C4D-4393-8C0D-9A8FD1AF08D3}" type="parTrans" cxnId="{60B4E6D1-B979-4E01-BFD6-5C467F90397C}">
      <dgm:prSet/>
      <dgm:spPr/>
      <dgm:t>
        <a:bodyPr/>
        <a:lstStyle/>
        <a:p>
          <a:endParaRPr lang="en-US"/>
        </a:p>
      </dgm:t>
    </dgm:pt>
    <dgm:pt modelId="{148B4FD8-C4E0-48A2-9860-0F8A3CC30EDA}" type="sibTrans" cxnId="{60B4E6D1-B979-4E01-BFD6-5C467F90397C}">
      <dgm:prSet/>
      <dgm:spPr/>
      <dgm:t>
        <a:bodyPr/>
        <a:lstStyle/>
        <a:p>
          <a:endParaRPr lang="en-US"/>
        </a:p>
      </dgm:t>
    </dgm:pt>
    <dgm:pt modelId="{D7E445D4-8F78-4670-9F35-63017B22880C}" type="pres">
      <dgm:prSet presAssocID="{9AF8BE9A-CEF8-4876-9165-306227ABEB1C}" presName="linear" presStyleCnt="0">
        <dgm:presLayoutVars>
          <dgm:animLvl val="lvl"/>
          <dgm:resizeHandles val="exact"/>
        </dgm:presLayoutVars>
      </dgm:prSet>
      <dgm:spPr/>
    </dgm:pt>
    <dgm:pt modelId="{FE501B65-2772-465B-A8A2-629C2A657742}" type="pres">
      <dgm:prSet presAssocID="{C3A3C187-E0D6-492C-8673-518F23458ACD}" presName="parentText" presStyleLbl="node1" presStyleIdx="0" presStyleCnt="3">
        <dgm:presLayoutVars>
          <dgm:chMax val="0"/>
          <dgm:bulletEnabled val="1"/>
        </dgm:presLayoutVars>
      </dgm:prSet>
      <dgm:spPr/>
    </dgm:pt>
    <dgm:pt modelId="{AC7CE010-96CB-467D-A5B2-9D299C8B3B32}" type="pres">
      <dgm:prSet presAssocID="{D75A14C7-D2F9-4D51-A695-D2ABB590BFA8}" presName="spacer" presStyleCnt="0"/>
      <dgm:spPr/>
    </dgm:pt>
    <dgm:pt modelId="{6D5CF93C-4613-46A9-B4FE-6C8F2F9C8F3D}" type="pres">
      <dgm:prSet presAssocID="{B9DB59BC-B202-4763-88B3-30DCBDB1F859}" presName="parentText" presStyleLbl="node1" presStyleIdx="1" presStyleCnt="3">
        <dgm:presLayoutVars>
          <dgm:chMax val="0"/>
          <dgm:bulletEnabled val="1"/>
        </dgm:presLayoutVars>
      </dgm:prSet>
      <dgm:spPr/>
    </dgm:pt>
    <dgm:pt modelId="{5798D4A7-EA70-47F5-ADAB-8C821F0C9622}" type="pres">
      <dgm:prSet presAssocID="{E2EB3AF7-6B1D-4F15-A889-DA12C778FA7B}" presName="spacer" presStyleCnt="0"/>
      <dgm:spPr/>
    </dgm:pt>
    <dgm:pt modelId="{94D0FDDB-E47B-4178-9C97-433B29DFB6A8}" type="pres">
      <dgm:prSet presAssocID="{424AD32B-5018-4243-BCAF-9C8B6FC0463E}" presName="parentText" presStyleLbl="node1" presStyleIdx="2" presStyleCnt="3">
        <dgm:presLayoutVars>
          <dgm:chMax val="0"/>
          <dgm:bulletEnabled val="1"/>
        </dgm:presLayoutVars>
      </dgm:prSet>
      <dgm:spPr/>
    </dgm:pt>
  </dgm:ptLst>
  <dgm:cxnLst>
    <dgm:cxn modelId="{72710724-934C-4009-BED2-C1F305C771B5}" type="presOf" srcId="{B9DB59BC-B202-4763-88B3-30DCBDB1F859}" destId="{6D5CF93C-4613-46A9-B4FE-6C8F2F9C8F3D}" srcOrd="0" destOrd="0" presId="urn:microsoft.com/office/officeart/2005/8/layout/vList2"/>
    <dgm:cxn modelId="{7A6A5250-2FCD-4EE6-AF17-4DAE1F640B96}" srcId="{9AF8BE9A-CEF8-4876-9165-306227ABEB1C}" destId="{B9DB59BC-B202-4763-88B3-30DCBDB1F859}" srcOrd="1" destOrd="0" parTransId="{037196D0-AA77-41D0-8F1E-73296A226616}" sibTransId="{E2EB3AF7-6B1D-4F15-A889-DA12C778FA7B}"/>
    <dgm:cxn modelId="{48B9A157-5928-4CB2-A74A-8F1D002D1CB1}" type="presOf" srcId="{424AD32B-5018-4243-BCAF-9C8B6FC0463E}" destId="{94D0FDDB-E47B-4178-9C97-433B29DFB6A8}" srcOrd="0" destOrd="0" presId="urn:microsoft.com/office/officeart/2005/8/layout/vList2"/>
    <dgm:cxn modelId="{60B4E6D1-B979-4E01-BFD6-5C467F90397C}" srcId="{9AF8BE9A-CEF8-4876-9165-306227ABEB1C}" destId="{424AD32B-5018-4243-BCAF-9C8B6FC0463E}" srcOrd="2" destOrd="0" parTransId="{ECDE6E44-2C4D-4393-8C0D-9A8FD1AF08D3}" sibTransId="{148B4FD8-C4E0-48A2-9860-0F8A3CC30EDA}"/>
    <dgm:cxn modelId="{672941D2-813A-47AD-916F-C0261EEF4E2A}" type="presOf" srcId="{9AF8BE9A-CEF8-4876-9165-306227ABEB1C}" destId="{D7E445D4-8F78-4670-9F35-63017B22880C}" srcOrd="0" destOrd="0" presId="urn:microsoft.com/office/officeart/2005/8/layout/vList2"/>
    <dgm:cxn modelId="{98B8ADDC-E2AA-445D-A269-424F0A28378D}" srcId="{9AF8BE9A-CEF8-4876-9165-306227ABEB1C}" destId="{C3A3C187-E0D6-492C-8673-518F23458ACD}" srcOrd="0" destOrd="0" parTransId="{5A420853-94AD-49B8-A38D-50544F45541D}" sibTransId="{D75A14C7-D2F9-4D51-A695-D2ABB590BFA8}"/>
    <dgm:cxn modelId="{EC3F0FFB-FBF9-485C-A0E9-5FB85A08F55A}" type="presOf" srcId="{C3A3C187-E0D6-492C-8673-518F23458ACD}" destId="{FE501B65-2772-465B-A8A2-629C2A657742}" srcOrd="0" destOrd="0" presId="urn:microsoft.com/office/officeart/2005/8/layout/vList2"/>
    <dgm:cxn modelId="{C88C267E-88F1-4261-8E6A-33582F32BC3B}" type="presParOf" srcId="{D7E445D4-8F78-4670-9F35-63017B22880C}" destId="{FE501B65-2772-465B-A8A2-629C2A657742}" srcOrd="0" destOrd="0" presId="urn:microsoft.com/office/officeart/2005/8/layout/vList2"/>
    <dgm:cxn modelId="{30DA215F-F736-4FFE-83B7-2DF9A50CBF39}" type="presParOf" srcId="{D7E445D4-8F78-4670-9F35-63017B22880C}" destId="{AC7CE010-96CB-467D-A5B2-9D299C8B3B32}" srcOrd="1" destOrd="0" presId="urn:microsoft.com/office/officeart/2005/8/layout/vList2"/>
    <dgm:cxn modelId="{A148165F-2D7A-4441-9548-1D98EC066222}" type="presParOf" srcId="{D7E445D4-8F78-4670-9F35-63017B22880C}" destId="{6D5CF93C-4613-46A9-B4FE-6C8F2F9C8F3D}" srcOrd="2" destOrd="0" presId="urn:microsoft.com/office/officeart/2005/8/layout/vList2"/>
    <dgm:cxn modelId="{C6459EE0-70D5-432E-B771-BF471ED8FDCA}" type="presParOf" srcId="{D7E445D4-8F78-4670-9F35-63017B22880C}" destId="{5798D4A7-EA70-47F5-ADAB-8C821F0C9622}" srcOrd="3" destOrd="0" presId="urn:microsoft.com/office/officeart/2005/8/layout/vList2"/>
    <dgm:cxn modelId="{965D9469-4B04-4625-9CC9-B3C97E363559}" type="presParOf" srcId="{D7E445D4-8F78-4670-9F35-63017B22880C}" destId="{94D0FDDB-E47B-4178-9C97-433B29DFB6A8}"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BA349072-831D-451F-B900-16CF1F40037D}"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5640AD5D-10CF-4061-B220-E33E794E5F86}">
      <dgm:prSet/>
      <dgm:spPr/>
      <dgm:t>
        <a:bodyPr/>
        <a:lstStyle/>
        <a:p>
          <a:r>
            <a:rPr lang="en-US" dirty="0"/>
            <a:t>Giao </a:t>
          </a:r>
          <a:r>
            <a:rPr lang="en-US" dirty="0" err="1"/>
            <a:t>tiếp</a:t>
          </a:r>
          <a:r>
            <a:rPr lang="en-US" dirty="0"/>
            <a:t> </a:t>
          </a:r>
          <a:r>
            <a:rPr lang="en-US" dirty="0" err="1"/>
            <a:t>truyền</a:t>
          </a:r>
          <a:r>
            <a:rPr lang="en-US" dirty="0"/>
            <a:t> </a:t>
          </a:r>
          <a:r>
            <a:rPr lang="en-US" dirty="0" err="1"/>
            <a:t>thống</a:t>
          </a:r>
          <a:endParaRPr lang="en-US" dirty="0"/>
        </a:p>
      </dgm:t>
    </dgm:pt>
    <dgm:pt modelId="{0FFE9C5E-D948-42BE-A9DB-93B015C79FC2}" type="parTrans" cxnId="{E64EB1BB-B0FD-4AB2-B901-44F3B5500EF1}">
      <dgm:prSet/>
      <dgm:spPr/>
      <dgm:t>
        <a:bodyPr/>
        <a:lstStyle/>
        <a:p>
          <a:endParaRPr lang="en-US"/>
        </a:p>
      </dgm:t>
    </dgm:pt>
    <dgm:pt modelId="{D0201C07-21FB-466F-97EF-D434343D4F84}" type="sibTrans" cxnId="{E64EB1BB-B0FD-4AB2-B901-44F3B5500EF1}">
      <dgm:prSet/>
      <dgm:spPr/>
      <dgm:t>
        <a:bodyPr/>
        <a:lstStyle/>
        <a:p>
          <a:endParaRPr lang="en-US"/>
        </a:p>
      </dgm:t>
    </dgm:pt>
    <dgm:pt modelId="{2919DD7A-8388-4E16-A1D8-D7A0713388CD}">
      <dgm:prSet/>
      <dgm:spPr/>
      <dgm:t>
        <a:bodyPr/>
        <a:lstStyle/>
        <a:p>
          <a:r>
            <a:rPr lang="en-US" dirty="0"/>
            <a:t>Giao </a:t>
          </a:r>
          <a:r>
            <a:rPr lang="en-US" dirty="0" err="1"/>
            <a:t>tiếp</a:t>
          </a:r>
          <a:r>
            <a:rPr lang="en-US" dirty="0"/>
            <a:t> </a:t>
          </a:r>
          <a:r>
            <a:rPr lang="en-US" dirty="0" err="1"/>
            <a:t>chức</a:t>
          </a:r>
          <a:r>
            <a:rPr lang="en-US" dirty="0"/>
            <a:t> </a:t>
          </a:r>
          <a:r>
            <a:rPr lang="en-US" dirty="0" err="1"/>
            <a:t>năng</a:t>
          </a:r>
          <a:endParaRPr lang="en-US" dirty="0"/>
        </a:p>
      </dgm:t>
    </dgm:pt>
    <dgm:pt modelId="{A08E19DE-8727-4819-8D16-7812CE1EF166}" type="parTrans" cxnId="{E76E3D5C-B068-49FC-88BF-E654A7C416B2}">
      <dgm:prSet/>
      <dgm:spPr/>
      <dgm:t>
        <a:bodyPr/>
        <a:lstStyle/>
        <a:p>
          <a:endParaRPr lang="en-US"/>
        </a:p>
      </dgm:t>
    </dgm:pt>
    <dgm:pt modelId="{94436D35-F0B7-482B-A46E-D0C697879D8D}" type="sibTrans" cxnId="{E76E3D5C-B068-49FC-88BF-E654A7C416B2}">
      <dgm:prSet/>
      <dgm:spPr/>
      <dgm:t>
        <a:bodyPr/>
        <a:lstStyle/>
        <a:p>
          <a:endParaRPr lang="en-US"/>
        </a:p>
      </dgm:t>
    </dgm:pt>
    <dgm:pt modelId="{72B85D2F-C6EB-4792-95D6-450F2CB7C439}">
      <dgm:prSet/>
      <dgm:spPr/>
      <dgm:t>
        <a:bodyPr/>
        <a:lstStyle/>
        <a:p>
          <a:r>
            <a:rPr lang="en-US" dirty="0"/>
            <a:t>Giao </a:t>
          </a:r>
          <a:r>
            <a:rPr lang="en-US" dirty="0" err="1"/>
            <a:t>tiếp</a:t>
          </a:r>
          <a:r>
            <a:rPr lang="en-US" dirty="0"/>
            <a:t> </a:t>
          </a:r>
          <a:r>
            <a:rPr lang="en-US" dirty="0" err="1"/>
            <a:t>tự</a:t>
          </a:r>
          <a:r>
            <a:rPr lang="en-US" dirty="0"/>
            <a:t> do</a:t>
          </a:r>
        </a:p>
      </dgm:t>
    </dgm:pt>
    <dgm:pt modelId="{4D1AC3D5-BC0C-43CE-8D34-907801915163}" type="parTrans" cxnId="{BC3778B1-3148-426C-BDB8-7F4CB25FCB4E}">
      <dgm:prSet/>
      <dgm:spPr/>
      <dgm:t>
        <a:bodyPr/>
        <a:lstStyle/>
        <a:p>
          <a:endParaRPr lang="en-US"/>
        </a:p>
      </dgm:t>
    </dgm:pt>
    <dgm:pt modelId="{2275E28F-E228-4D2D-8F81-CDEC6A30ACD4}" type="sibTrans" cxnId="{BC3778B1-3148-426C-BDB8-7F4CB25FCB4E}">
      <dgm:prSet/>
      <dgm:spPr/>
      <dgm:t>
        <a:bodyPr/>
        <a:lstStyle/>
        <a:p>
          <a:endParaRPr lang="en-US"/>
        </a:p>
      </dgm:t>
    </dgm:pt>
    <dgm:pt modelId="{87C8D845-854A-4014-AEF4-9DD732AA8451}" type="pres">
      <dgm:prSet presAssocID="{BA349072-831D-451F-B900-16CF1F40037D}" presName="linear" presStyleCnt="0">
        <dgm:presLayoutVars>
          <dgm:animLvl val="lvl"/>
          <dgm:resizeHandles val="exact"/>
        </dgm:presLayoutVars>
      </dgm:prSet>
      <dgm:spPr/>
    </dgm:pt>
    <dgm:pt modelId="{A4ACC1EE-2765-41D5-AE77-3AE20F9870FF}" type="pres">
      <dgm:prSet presAssocID="{5640AD5D-10CF-4061-B220-E33E794E5F86}" presName="parentText" presStyleLbl="node1" presStyleIdx="0" presStyleCnt="3">
        <dgm:presLayoutVars>
          <dgm:chMax val="0"/>
          <dgm:bulletEnabled val="1"/>
        </dgm:presLayoutVars>
      </dgm:prSet>
      <dgm:spPr/>
    </dgm:pt>
    <dgm:pt modelId="{C65F960E-5AEB-41B6-93F4-76BD9862B1D8}" type="pres">
      <dgm:prSet presAssocID="{D0201C07-21FB-466F-97EF-D434343D4F84}" presName="spacer" presStyleCnt="0"/>
      <dgm:spPr/>
    </dgm:pt>
    <dgm:pt modelId="{A97B2468-9663-4B92-9617-A35F3D7548F5}" type="pres">
      <dgm:prSet presAssocID="{2919DD7A-8388-4E16-A1D8-D7A0713388CD}" presName="parentText" presStyleLbl="node1" presStyleIdx="1" presStyleCnt="3">
        <dgm:presLayoutVars>
          <dgm:chMax val="0"/>
          <dgm:bulletEnabled val="1"/>
        </dgm:presLayoutVars>
      </dgm:prSet>
      <dgm:spPr/>
    </dgm:pt>
    <dgm:pt modelId="{65CF419E-27B0-4289-A296-C98BEC1F35C9}" type="pres">
      <dgm:prSet presAssocID="{94436D35-F0B7-482B-A46E-D0C697879D8D}" presName="spacer" presStyleCnt="0"/>
      <dgm:spPr/>
    </dgm:pt>
    <dgm:pt modelId="{674074CF-CA32-4651-8F0C-F825C32DA6F9}" type="pres">
      <dgm:prSet presAssocID="{72B85D2F-C6EB-4792-95D6-450F2CB7C439}" presName="parentText" presStyleLbl="node1" presStyleIdx="2" presStyleCnt="3">
        <dgm:presLayoutVars>
          <dgm:chMax val="0"/>
          <dgm:bulletEnabled val="1"/>
        </dgm:presLayoutVars>
      </dgm:prSet>
      <dgm:spPr/>
    </dgm:pt>
  </dgm:ptLst>
  <dgm:cxnLst>
    <dgm:cxn modelId="{85B8CC0F-A30A-4773-8F68-BF8269EA92E8}" type="presOf" srcId="{5640AD5D-10CF-4061-B220-E33E794E5F86}" destId="{A4ACC1EE-2765-41D5-AE77-3AE20F9870FF}" srcOrd="0" destOrd="0" presId="urn:microsoft.com/office/officeart/2005/8/layout/vList2"/>
    <dgm:cxn modelId="{E76E3D5C-B068-49FC-88BF-E654A7C416B2}" srcId="{BA349072-831D-451F-B900-16CF1F40037D}" destId="{2919DD7A-8388-4E16-A1D8-D7A0713388CD}" srcOrd="1" destOrd="0" parTransId="{A08E19DE-8727-4819-8D16-7812CE1EF166}" sibTransId="{94436D35-F0B7-482B-A46E-D0C697879D8D}"/>
    <dgm:cxn modelId="{CFFD985C-4869-45D9-99C7-7E8C6F682B76}" type="presOf" srcId="{72B85D2F-C6EB-4792-95D6-450F2CB7C439}" destId="{674074CF-CA32-4651-8F0C-F825C32DA6F9}" srcOrd="0" destOrd="0" presId="urn:microsoft.com/office/officeart/2005/8/layout/vList2"/>
    <dgm:cxn modelId="{BC3778B1-3148-426C-BDB8-7F4CB25FCB4E}" srcId="{BA349072-831D-451F-B900-16CF1F40037D}" destId="{72B85D2F-C6EB-4792-95D6-450F2CB7C439}" srcOrd="2" destOrd="0" parTransId="{4D1AC3D5-BC0C-43CE-8D34-907801915163}" sibTransId="{2275E28F-E228-4D2D-8F81-CDEC6A30ACD4}"/>
    <dgm:cxn modelId="{C9DDB1B5-0BEC-4EE9-9882-21F8AED04B1D}" type="presOf" srcId="{BA349072-831D-451F-B900-16CF1F40037D}" destId="{87C8D845-854A-4014-AEF4-9DD732AA8451}" srcOrd="0" destOrd="0" presId="urn:microsoft.com/office/officeart/2005/8/layout/vList2"/>
    <dgm:cxn modelId="{E64EB1BB-B0FD-4AB2-B901-44F3B5500EF1}" srcId="{BA349072-831D-451F-B900-16CF1F40037D}" destId="{5640AD5D-10CF-4061-B220-E33E794E5F86}" srcOrd="0" destOrd="0" parTransId="{0FFE9C5E-D948-42BE-A9DB-93B015C79FC2}" sibTransId="{D0201C07-21FB-466F-97EF-D434343D4F84}"/>
    <dgm:cxn modelId="{50C6CAC6-7DA4-427E-ADED-CEB33156182C}" type="presOf" srcId="{2919DD7A-8388-4E16-A1D8-D7A0713388CD}" destId="{A97B2468-9663-4B92-9617-A35F3D7548F5}" srcOrd="0" destOrd="0" presId="urn:microsoft.com/office/officeart/2005/8/layout/vList2"/>
    <dgm:cxn modelId="{F7569ED8-4B6D-4B48-BD88-1EBF08BE7E0F}" type="presParOf" srcId="{87C8D845-854A-4014-AEF4-9DD732AA8451}" destId="{A4ACC1EE-2765-41D5-AE77-3AE20F9870FF}" srcOrd="0" destOrd="0" presId="urn:microsoft.com/office/officeart/2005/8/layout/vList2"/>
    <dgm:cxn modelId="{201AE2A6-48FD-4045-B864-231FF2F058E8}" type="presParOf" srcId="{87C8D845-854A-4014-AEF4-9DD732AA8451}" destId="{C65F960E-5AEB-41B6-93F4-76BD9862B1D8}" srcOrd="1" destOrd="0" presId="urn:microsoft.com/office/officeart/2005/8/layout/vList2"/>
    <dgm:cxn modelId="{17DE7D74-ED94-4C69-95BE-32E1FA6E8DC0}" type="presParOf" srcId="{87C8D845-854A-4014-AEF4-9DD732AA8451}" destId="{A97B2468-9663-4B92-9617-A35F3D7548F5}" srcOrd="2" destOrd="0" presId="urn:microsoft.com/office/officeart/2005/8/layout/vList2"/>
    <dgm:cxn modelId="{AC4F83A3-F39F-4553-B406-2EF0DA86B737}" type="presParOf" srcId="{87C8D845-854A-4014-AEF4-9DD732AA8451}" destId="{65CF419E-27B0-4289-A296-C98BEC1F35C9}" srcOrd="3" destOrd="0" presId="urn:microsoft.com/office/officeart/2005/8/layout/vList2"/>
    <dgm:cxn modelId="{048E8A68-D29F-42F0-9E24-571C2B41E748}" type="presParOf" srcId="{87C8D845-854A-4014-AEF4-9DD732AA8451}" destId="{674074CF-CA32-4651-8F0C-F825C32DA6F9}"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9A85C1CA-85F1-4041-BD3D-1229DAD15B81}" type="doc">
      <dgm:prSet loTypeId="urn:microsoft.com/office/officeart/2005/8/layout/hierarchy1" loCatId="hierarchy" qsTypeId="urn:microsoft.com/office/officeart/2005/8/quickstyle/simple1" qsCatId="simple" csTypeId="urn:microsoft.com/office/officeart/2005/8/colors/accent0_3" csCatId="mainScheme"/>
      <dgm:spPr/>
      <dgm:t>
        <a:bodyPr/>
        <a:lstStyle/>
        <a:p>
          <a:endParaRPr lang="en-US"/>
        </a:p>
      </dgm:t>
    </dgm:pt>
    <dgm:pt modelId="{A1C58AB7-26F8-49A1-B811-83417CBD32A5}">
      <dgm:prSet/>
      <dgm:spPr/>
      <dgm:t>
        <a:bodyPr/>
        <a:lstStyle/>
        <a:p>
          <a:r>
            <a:rPr lang="en-US" b="1" u="sng"/>
            <a:t>Văn hoá chuẩn mực: </a:t>
          </a:r>
          <a:r>
            <a:rPr lang="en-US"/>
            <a:t>l</a:t>
          </a:r>
          <a:r>
            <a:rPr lang="vi-VN"/>
            <a:t>à văn hoá ứng xử phù hợp với bối cảnh, với đối tác,</a:t>
          </a:r>
          <a:r>
            <a:rPr lang="en-US"/>
            <a:t> </a:t>
          </a:r>
          <a:r>
            <a:rPr lang="vi-VN"/>
            <a:t>với địa vị và nghề nghiệp được điều tiết đúng mức độ mà công việc đòi hỏi.</a:t>
          </a:r>
          <a:endParaRPr lang="en-US"/>
        </a:p>
      </dgm:t>
    </dgm:pt>
    <dgm:pt modelId="{1BC37DA6-99BE-4F5A-A7DC-09206CC241A7}" type="parTrans" cxnId="{8DB01AC7-7FA0-4A31-8D7E-D25210A88346}">
      <dgm:prSet/>
      <dgm:spPr/>
      <dgm:t>
        <a:bodyPr/>
        <a:lstStyle/>
        <a:p>
          <a:endParaRPr lang="en-US"/>
        </a:p>
      </dgm:t>
    </dgm:pt>
    <dgm:pt modelId="{A3624916-9069-4E76-A5D2-8778ECB65503}" type="sibTrans" cxnId="{8DB01AC7-7FA0-4A31-8D7E-D25210A88346}">
      <dgm:prSet/>
      <dgm:spPr/>
      <dgm:t>
        <a:bodyPr/>
        <a:lstStyle/>
        <a:p>
          <a:endParaRPr lang="en-US"/>
        </a:p>
      </dgm:t>
    </dgm:pt>
    <dgm:pt modelId="{BB7A87B6-555D-4D4D-B256-49EF74F20530}">
      <dgm:prSet/>
      <dgm:spPr/>
      <dgm:t>
        <a:bodyPr/>
        <a:lstStyle/>
        <a:p>
          <a:r>
            <a:rPr lang="en-US" b="1" u="sng"/>
            <a:t>Tự nhiên: </a:t>
          </a:r>
          <a:r>
            <a:rPr lang="en-US"/>
            <a:t>l</a:t>
          </a:r>
          <a:r>
            <a:rPr lang="vi-VN"/>
            <a:t>à hành vi và cách ứng xử không phải là kết quả của việc cố tạo</a:t>
          </a:r>
          <a:r>
            <a:rPr lang="en-US"/>
            <a:t> </a:t>
          </a:r>
          <a:r>
            <a:rPr lang="vi-VN"/>
            <a:t>dựng, gò ép hay bắt chước mà nó là phẩm chất của chính mình và là kết quả của một</a:t>
          </a:r>
          <a:r>
            <a:rPr lang="en-US"/>
            <a:t> </a:t>
          </a:r>
          <a:r>
            <a:rPr lang="vi-VN"/>
            <a:t>quá trình giáo dục lâu dài</a:t>
          </a:r>
          <a:endParaRPr lang="en-US"/>
        </a:p>
      </dgm:t>
    </dgm:pt>
    <dgm:pt modelId="{1132EC81-6BFB-425E-82F4-0F4AF0248D38}" type="parTrans" cxnId="{EFF0350E-178C-42E2-B388-38BDE6528970}">
      <dgm:prSet/>
      <dgm:spPr/>
      <dgm:t>
        <a:bodyPr/>
        <a:lstStyle/>
        <a:p>
          <a:endParaRPr lang="en-US"/>
        </a:p>
      </dgm:t>
    </dgm:pt>
    <dgm:pt modelId="{D819D6EB-28D8-4EF8-B3EE-42A30048008E}" type="sibTrans" cxnId="{EFF0350E-178C-42E2-B388-38BDE6528970}">
      <dgm:prSet/>
      <dgm:spPr/>
      <dgm:t>
        <a:bodyPr/>
        <a:lstStyle/>
        <a:p>
          <a:endParaRPr lang="en-US"/>
        </a:p>
      </dgm:t>
    </dgm:pt>
    <dgm:pt modelId="{7E169EEC-2387-47E4-9DF8-7F1B77F5E207}" type="pres">
      <dgm:prSet presAssocID="{9A85C1CA-85F1-4041-BD3D-1229DAD15B81}" presName="hierChild1" presStyleCnt="0">
        <dgm:presLayoutVars>
          <dgm:chPref val="1"/>
          <dgm:dir/>
          <dgm:animOne val="branch"/>
          <dgm:animLvl val="lvl"/>
          <dgm:resizeHandles/>
        </dgm:presLayoutVars>
      </dgm:prSet>
      <dgm:spPr/>
    </dgm:pt>
    <dgm:pt modelId="{EAB2ECCA-D6CB-483B-A66F-05C080716C0F}" type="pres">
      <dgm:prSet presAssocID="{A1C58AB7-26F8-49A1-B811-83417CBD32A5}" presName="hierRoot1" presStyleCnt="0"/>
      <dgm:spPr/>
    </dgm:pt>
    <dgm:pt modelId="{2B7EC5C1-83DE-4BAE-A272-6F140A385637}" type="pres">
      <dgm:prSet presAssocID="{A1C58AB7-26F8-49A1-B811-83417CBD32A5}" presName="composite" presStyleCnt="0"/>
      <dgm:spPr/>
    </dgm:pt>
    <dgm:pt modelId="{FFEA3E82-47CC-4511-9018-DCA6BDA3F605}" type="pres">
      <dgm:prSet presAssocID="{A1C58AB7-26F8-49A1-B811-83417CBD32A5}" presName="background" presStyleLbl="node0" presStyleIdx="0" presStyleCnt="2"/>
      <dgm:spPr/>
    </dgm:pt>
    <dgm:pt modelId="{48BA33BF-3F16-4AF9-93BD-037D92D59CF7}" type="pres">
      <dgm:prSet presAssocID="{A1C58AB7-26F8-49A1-B811-83417CBD32A5}" presName="text" presStyleLbl="fgAcc0" presStyleIdx="0" presStyleCnt="2">
        <dgm:presLayoutVars>
          <dgm:chPref val="3"/>
        </dgm:presLayoutVars>
      </dgm:prSet>
      <dgm:spPr/>
    </dgm:pt>
    <dgm:pt modelId="{7A2C1654-C770-4D47-A0B6-CCC4514CCB26}" type="pres">
      <dgm:prSet presAssocID="{A1C58AB7-26F8-49A1-B811-83417CBD32A5}" presName="hierChild2" presStyleCnt="0"/>
      <dgm:spPr/>
    </dgm:pt>
    <dgm:pt modelId="{04C7AB58-2377-42EE-9AB2-49F6964DBB26}" type="pres">
      <dgm:prSet presAssocID="{BB7A87B6-555D-4D4D-B256-49EF74F20530}" presName="hierRoot1" presStyleCnt="0"/>
      <dgm:spPr/>
    </dgm:pt>
    <dgm:pt modelId="{DD9F60F3-0D6E-4AC6-B677-32A338AC5A93}" type="pres">
      <dgm:prSet presAssocID="{BB7A87B6-555D-4D4D-B256-49EF74F20530}" presName="composite" presStyleCnt="0"/>
      <dgm:spPr/>
    </dgm:pt>
    <dgm:pt modelId="{38C36C4D-F08A-41A1-8A92-9CCE8AECB6E9}" type="pres">
      <dgm:prSet presAssocID="{BB7A87B6-555D-4D4D-B256-49EF74F20530}" presName="background" presStyleLbl="node0" presStyleIdx="1" presStyleCnt="2"/>
      <dgm:spPr/>
    </dgm:pt>
    <dgm:pt modelId="{E13A0E0E-E725-4A18-A6A5-D3C02B876AEC}" type="pres">
      <dgm:prSet presAssocID="{BB7A87B6-555D-4D4D-B256-49EF74F20530}" presName="text" presStyleLbl="fgAcc0" presStyleIdx="1" presStyleCnt="2">
        <dgm:presLayoutVars>
          <dgm:chPref val="3"/>
        </dgm:presLayoutVars>
      </dgm:prSet>
      <dgm:spPr/>
    </dgm:pt>
    <dgm:pt modelId="{92BB3DA8-E902-4733-8C3E-24727057EEF8}" type="pres">
      <dgm:prSet presAssocID="{BB7A87B6-555D-4D4D-B256-49EF74F20530}" presName="hierChild2" presStyleCnt="0"/>
      <dgm:spPr/>
    </dgm:pt>
  </dgm:ptLst>
  <dgm:cxnLst>
    <dgm:cxn modelId="{EFF0350E-178C-42E2-B388-38BDE6528970}" srcId="{9A85C1CA-85F1-4041-BD3D-1229DAD15B81}" destId="{BB7A87B6-555D-4D4D-B256-49EF74F20530}" srcOrd="1" destOrd="0" parTransId="{1132EC81-6BFB-425E-82F4-0F4AF0248D38}" sibTransId="{D819D6EB-28D8-4EF8-B3EE-42A30048008E}"/>
    <dgm:cxn modelId="{4E658044-7FD3-4FCE-9B6C-A81B87E09D6C}" type="presOf" srcId="{A1C58AB7-26F8-49A1-B811-83417CBD32A5}" destId="{48BA33BF-3F16-4AF9-93BD-037D92D59CF7}" srcOrd="0" destOrd="0" presId="urn:microsoft.com/office/officeart/2005/8/layout/hierarchy1"/>
    <dgm:cxn modelId="{1BDA1E7C-2823-4736-8B14-3A21B9D4A3B7}" type="presOf" srcId="{BB7A87B6-555D-4D4D-B256-49EF74F20530}" destId="{E13A0E0E-E725-4A18-A6A5-D3C02B876AEC}" srcOrd="0" destOrd="0" presId="urn:microsoft.com/office/officeart/2005/8/layout/hierarchy1"/>
    <dgm:cxn modelId="{8DB01AC7-7FA0-4A31-8D7E-D25210A88346}" srcId="{9A85C1CA-85F1-4041-BD3D-1229DAD15B81}" destId="{A1C58AB7-26F8-49A1-B811-83417CBD32A5}" srcOrd="0" destOrd="0" parTransId="{1BC37DA6-99BE-4F5A-A7DC-09206CC241A7}" sibTransId="{A3624916-9069-4E76-A5D2-8778ECB65503}"/>
    <dgm:cxn modelId="{73CB6CC9-C670-472D-9B85-41BA4A3EE3A4}" type="presOf" srcId="{9A85C1CA-85F1-4041-BD3D-1229DAD15B81}" destId="{7E169EEC-2387-47E4-9DF8-7F1B77F5E207}" srcOrd="0" destOrd="0" presId="urn:microsoft.com/office/officeart/2005/8/layout/hierarchy1"/>
    <dgm:cxn modelId="{C19E4A10-4278-469E-8607-ED54AD463B52}" type="presParOf" srcId="{7E169EEC-2387-47E4-9DF8-7F1B77F5E207}" destId="{EAB2ECCA-D6CB-483B-A66F-05C080716C0F}" srcOrd="0" destOrd="0" presId="urn:microsoft.com/office/officeart/2005/8/layout/hierarchy1"/>
    <dgm:cxn modelId="{3F15515F-B010-4DBB-9C03-A38217B6FAC8}" type="presParOf" srcId="{EAB2ECCA-D6CB-483B-A66F-05C080716C0F}" destId="{2B7EC5C1-83DE-4BAE-A272-6F140A385637}" srcOrd="0" destOrd="0" presId="urn:microsoft.com/office/officeart/2005/8/layout/hierarchy1"/>
    <dgm:cxn modelId="{80B9F6B4-F2B2-4513-8878-A7E8BD30BD74}" type="presParOf" srcId="{2B7EC5C1-83DE-4BAE-A272-6F140A385637}" destId="{FFEA3E82-47CC-4511-9018-DCA6BDA3F605}" srcOrd="0" destOrd="0" presId="urn:microsoft.com/office/officeart/2005/8/layout/hierarchy1"/>
    <dgm:cxn modelId="{1315C8E7-A1EF-450C-AA1A-BCA4E8861604}" type="presParOf" srcId="{2B7EC5C1-83DE-4BAE-A272-6F140A385637}" destId="{48BA33BF-3F16-4AF9-93BD-037D92D59CF7}" srcOrd="1" destOrd="0" presId="urn:microsoft.com/office/officeart/2005/8/layout/hierarchy1"/>
    <dgm:cxn modelId="{51992EDA-8932-45DB-9A93-BDDF4FCFB581}" type="presParOf" srcId="{EAB2ECCA-D6CB-483B-A66F-05C080716C0F}" destId="{7A2C1654-C770-4D47-A0B6-CCC4514CCB26}" srcOrd="1" destOrd="0" presId="urn:microsoft.com/office/officeart/2005/8/layout/hierarchy1"/>
    <dgm:cxn modelId="{2C62AAF6-58BA-4D2A-A487-B3C59A1481C4}" type="presParOf" srcId="{7E169EEC-2387-47E4-9DF8-7F1B77F5E207}" destId="{04C7AB58-2377-42EE-9AB2-49F6964DBB26}" srcOrd="1" destOrd="0" presId="urn:microsoft.com/office/officeart/2005/8/layout/hierarchy1"/>
    <dgm:cxn modelId="{4A9E3BC5-3F8F-46B8-9938-A29E5C6F1EB0}" type="presParOf" srcId="{04C7AB58-2377-42EE-9AB2-49F6964DBB26}" destId="{DD9F60F3-0D6E-4AC6-B677-32A338AC5A93}" srcOrd="0" destOrd="0" presId="urn:microsoft.com/office/officeart/2005/8/layout/hierarchy1"/>
    <dgm:cxn modelId="{971A35BA-4694-4B0B-B93A-457B146A593C}" type="presParOf" srcId="{DD9F60F3-0D6E-4AC6-B677-32A338AC5A93}" destId="{38C36C4D-F08A-41A1-8A92-9CCE8AECB6E9}" srcOrd="0" destOrd="0" presId="urn:microsoft.com/office/officeart/2005/8/layout/hierarchy1"/>
    <dgm:cxn modelId="{A4308FCD-159F-498A-A391-EA6C39494CDD}" type="presParOf" srcId="{DD9F60F3-0D6E-4AC6-B677-32A338AC5A93}" destId="{E13A0E0E-E725-4A18-A6A5-D3C02B876AEC}" srcOrd="1" destOrd="0" presId="urn:microsoft.com/office/officeart/2005/8/layout/hierarchy1"/>
    <dgm:cxn modelId="{9876F02B-54D8-4402-B0B4-12AE9498C4D2}" type="presParOf" srcId="{04C7AB58-2377-42EE-9AB2-49F6964DBB26}" destId="{92BB3DA8-E902-4733-8C3E-24727057EEF8}"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8A159D-DA0C-48D8-B69F-976A39A9C01C}">
      <dsp:nvSpPr>
        <dsp:cNvPr id="0" name=""/>
        <dsp:cNvSpPr/>
      </dsp:nvSpPr>
      <dsp:spPr>
        <a:xfrm>
          <a:off x="131700" y="1448"/>
          <a:ext cx="4429178" cy="2812528"/>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2D6E62D-17F8-49DB-987F-D79C61A08544}">
      <dsp:nvSpPr>
        <dsp:cNvPr id="0" name=""/>
        <dsp:cNvSpPr/>
      </dsp:nvSpPr>
      <dsp:spPr>
        <a:xfrm>
          <a:off x="623831" y="468973"/>
          <a:ext cx="4429178" cy="2812528"/>
        </a:xfrm>
        <a:prstGeom prst="roundRect">
          <a:avLst>
            <a:gd name="adj" fmla="val 10000"/>
          </a:avLst>
        </a:prstGeom>
        <a:solidFill>
          <a:schemeClr val="lt1">
            <a:alpha val="9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63830" tIns="163830" rIns="163830" bIns="163830" numCol="1" spcCol="1270" anchor="ctr" anchorCtr="0">
          <a:noAutofit/>
        </a:bodyPr>
        <a:lstStyle/>
        <a:p>
          <a:pPr marL="0" lvl="0" indent="0" algn="ctr" defTabSz="1911350">
            <a:lnSpc>
              <a:spcPct val="90000"/>
            </a:lnSpc>
            <a:spcBef>
              <a:spcPct val="0"/>
            </a:spcBef>
            <a:spcAft>
              <a:spcPct val="35000"/>
            </a:spcAft>
            <a:buNone/>
          </a:pPr>
          <a:r>
            <a:rPr lang="vi-VN" sz="4300" kern="1200"/>
            <a:t>Nhận biết khái quát về văn hóa giao tiếp</a:t>
          </a:r>
          <a:endParaRPr lang="en-US" sz="4300" kern="1200"/>
        </a:p>
      </dsp:txBody>
      <dsp:txXfrm>
        <a:off x="706207" y="551349"/>
        <a:ext cx="4264426" cy="2647776"/>
      </dsp:txXfrm>
    </dsp:sp>
    <dsp:sp modelId="{016E1E5C-5EDA-4637-A1F7-815E0D6BD27C}">
      <dsp:nvSpPr>
        <dsp:cNvPr id="0" name=""/>
        <dsp:cNvSpPr/>
      </dsp:nvSpPr>
      <dsp:spPr>
        <a:xfrm>
          <a:off x="5545140" y="1448"/>
          <a:ext cx="4429178" cy="2812528"/>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E1C9B6C-BED0-43CF-B093-50388C878CDE}">
      <dsp:nvSpPr>
        <dsp:cNvPr id="0" name=""/>
        <dsp:cNvSpPr/>
      </dsp:nvSpPr>
      <dsp:spPr>
        <a:xfrm>
          <a:off x="6037271" y="468973"/>
          <a:ext cx="4429178" cy="2812528"/>
        </a:xfrm>
        <a:prstGeom prst="roundRect">
          <a:avLst>
            <a:gd name="adj" fmla="val 10000"/>
          </a:avLst>
        </a:prstGeom>
        <a:solidFill>
          <a:schemeClr val="lt1">
            <a:alpha val="9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63830" tIns="163830" rIns="163830" bIns="163830" numCol="1" spcCol="1270" anchor="ctr" anchorCtr="0">
          <a:noAutofit/>
        </a:bodyPr>
        <a:lstStyle/>
        <a:p>
          <a:pPr marL="0" lvl="0" indent="0" algn="ctr" defTabSz="1911350">
            <a:lnSpc>
              <a:spcPct val="90000"/>
            </a:lnSpc>
            <a:spcBef>
              <a:spcPct val="0"/>
            </a:spcBef>
            <a:spcAft>
              <a:spcPct val="35000"/>
            </a:spcAft>
            <a:buNone/>
          </a:pPr>
          <a:r>
            <a:rPr lang="vi-VN" sz="4300" kern="1200"/>
            <a:t>Vận dụng các kỹ năng giao tiếp ứng xử nơi công sở</a:t>
          </a:r>
          <a:endParaRPr lang="en-US" sz="4300" kern="1200"/>
        </a:p>
      </dsp:txBody>
      <dsp:txXfrm>
        <a:off x="6119647" y="551349"/>
        <a:ext cx="4264426" cy="2647776"/>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239F41-0183-4DE7-B9E3-08FED9F684BC}">
      <dsp:nvSpPr>
        <dsp:cNvPr id="0" name=""/>
        <dsp:cNvSpPr/>
      </dsp:nvSpPr>
      <dsp:spPr>
        <a:xfrm>
          <a:off x="1397" y="1248218"/>
          <a:ext cx="4903497" cy="3113720"/>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sp>
    <dsp:sp modelId="{BCD8C055-73B2-405B-9442-15071677A42B}">
      <dsp:nvSpPr>
        <dsp:cNvPr id="0" name=""/>
        <dsp:cNvSpPr/>
      </dsp:nvSpPr>
      <dsp:spPr>
        <a:xfrm>
          <a:off x="546230" y="1765810"/>
          <a:ext cx="4903497" cy="3113720"/>
        </a:xfrm>
        <a:prstGeom prst="roundRect">
          <a:avLst>
            <a:gd name="adj" fmla="val 10000"/>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b="1" u="sng" kern="1200"/>
            <a:t>Đàng hoàng: </a:t>
          </a:r>
          <a:r>
            <a:rPr lang="vi-VN" sz="2200" kern="1200"/>
            <a:t>Mọi cử chỉ, hành vi và lời nói không thể để cho đối tác liên</a:t>
          </a:r>
          <a:r>
            <a:rPr lang="en-US" sz="2200" kern="1200"/>
            <a:t> </a:t>
          </a:r>
          <a:r>
            <a:rPr lang="vi-VN" sz="2200" kern="1200"/>
            <a:t>tưởng đến những ngụ ý không tích cực về mình như: Cái bắt tay quá lâu và quá chặt</a:t>
          </a:r>
          <a:r>
            <a:rPr lang="en-US" sz="2200" kern="1200"/>
            <a:t> </a:t>
          </a:r>
          <a:r>
            <a:rPr lang="vi-VN" sz="2200" kern="1200"/>
            <a:t>với phụ nữ, ghé sát mặt thì thào, tỏ ra thân thiện quá mức với một ai đó, nhìn ngang</a:t>
          </a:r>
          <a:r>
            <a:rPr lang="en-US" sz="2200" kern="1200"/>
            <a:t> </a:t>
          </a:r>
          <a:r>
            <a:rPr lang="vi-VN" sz="2200" kern="1200"/>
            <a:t>nhìn ngửa,…</a:t>
          </a:r>
          <a:endParaRPr lang="en-US" sz="2200" kern="1200"/>
        </a:p>
      </dsp:txBody>
      <dsp:txXfrm>
        <a:off x="637428" y="1857008"/>
        <a:ext cx="4721101" cy="2931324"/>
      </dsp:txXfrm>
    </dsp:sp>
    <dsp:sp modelId="{52B7C796-4282-4081-83EB-916ABE3542A9}">
      <dsp:nvSpPr>
        <dsp:cNvPr id="0" name=""/>
        <dsp:cNvSpPr/>
      </dsp:nvSpPr>
      <dsp:spPr>
        <a:xfrm>
          <a:off x="5994560" y="1248218"/>
          <a:ext cx="4903497" cy="3113720"/>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sp>
    <dsp:sp modelId="{7B01D84F-38B3-41C5-8485-8C50D2F2B6B7}">
      <dsp:nvSpPr>
        <dsp:cNvPr id="0" name=""/>
        <dsp:cNvSpPr/>
      </dsp:nvSpPr>
      <dsp:spPr>
        <a:xfrm>
          <a:off x="6539393" y="1765810"/>
          <a:ext cx="4903497" cy="3113720"/>
        </a:xfrm>
        <a:prstGeom prst="roundRect">
          <a:avLst>
            <a:gd name="adj" fmla="val 10000"/>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b="1" u="sng" kern="1200" dirty="0" err="1"/>
            <a:t>Tự</a:t>
          </a:r>
          <a:r>
            <a:rPr lang="en-US" sz="2200" b="1" u="sng" kern="1200" dirty="0"/>
            <a:t> tin: </a:t>
          </a:r>
          <a:r>
            <a:rPr lang="vi-VN" sz="2200" kern="1200" dirty="0"/>
            <a:t>Là điều mà đối tác nhận được từ hành vi ứng xử của mình, là cái xứng</a:t>
          </a:r>
          <a:r>
            <a:rPr lang="en-US" sz="2200" kern="1200" dirty="0"/>
            <a:t> </a:t>
          </a:r>
          <a:r>
            <a:rPr lang="vi-VN" sz="2200" kern="1200" dirty="0"/>
            <a:t>đáng mà họ được hưởng với tư cách, địa vị và với sự đòi hỏi của công việc mà hai bên</a:t>
          </a:r>
          <a:r>
            <a:rPr lang="en-US" sz="2200" kern="1200" dirty="0"/>
            <a:t> </a:t>
          </a:r>
          <a:r>
            <a:rPr lang="vi-VN" sz="2200" kern="1200" dirty="0"/>
            <a:t>sẽ tiến hành. Sự nhún nhường đến mức khúm núm khiến đối tác ngộ nhận và khiến</a:t>
          </a:r>
          <a:r>
            <a:rPr lang="en-US" sz="2200" kern="1200" dirty="0"/>
            <a:t> </a:t>
          </a:r>
          <a:r>
            <a:rPr lang="vi-VN" sz="2200" kern="1200" dirty="0"/>
            <a:t>hành vi ứng xử của ta đã vượt ra khỏi cái nghĩa của lịch sự thay vào đó là sự cầu cạnh.</a:t>
          </a:r>
          <a:endParaRPr lang="en-US" sz="2200" kern="1200" dirty="0"/>
        </a:p>
      </dsp:txBody>
      <dsp:txXfrm>
        <a:off x="6630591" y="1857008"/>
        <a:ext cx="4721101" cy="2931324"/>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035682-CD37-4C8A-A001-F80456CEFBEE}">
      <dsp:nvSpPr>
        <dsp:cNvPr id="0" name=""/>
        <dsp:cNvSpPr/>
      </dsp:nvSpPr>
      <dsp:spPr>
        <a:xfrm>
          <a:off x="0" y="212940"/>
          <a:ext cx="5962720" cy="1465973"/>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vi-VN" sz="2700" kern="1200"/>
            <a:t>Là cầu nối giữa người nói với người nghe.</a:t>
          </a:r>
          <a:endParaRPr lang="en-US" sz="2700" kern="1200"/>
        </a:p>
      </dsp:txBody>
      <dsp:txXfrm>
        <a:off x="71563" y="284503"/>
        <a:ext cx="5819594" cy="1322847"/>
      </dsp:txXfrm>
    </dsp:sp>
    <dsp:sp modelId="{8CF077EF-6A7C-4BF1-BD65-026535347D9F}">
      <dsp:nvSpPr>
        <dsp:cNvPr id="0" name=""/>
        <dsp:cNvSpPr/>
      </dsp:nvSpPr>
      <dsp:spPr>
        <a:xfrm>
          <a:off x="0" y="1756674"/>
          <a:ext cx="5962720" cy="1465973"/>
        </a:xfrm>
        <a:prstGeom prst="roundRect">
          <a:avLst/>
        </a:prstGeom>
        <a:solidFill>
          <a:schemeClr val="accent5">
            <a:hueOff val="-3379271"/>
            <a:satOff val="-8710"/>
            <a:lumOff val="-588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vi-VN" sz="2700" kern="1200"/>
            <a:t>Trong công sở nếu có được kỹ năng giao tiếp tốt mọi quan hệ với bạn bè,</a:t>
          </a:r>
          <a:r>
            <a:rPr lang="en-US" sz="2700" kern="1200"/>
            <a:t> </a:t>
          </a:r>
          <a:r>
            <a:rPr lang="vi-VN" sz="2700" kern="1200"/>
            <a:t>đồng nghiệp trở nên gần gũi hơn.</a:t>
          </a:r>
          <a:endParaRPr lang="en-US" sz="2700" kern="1200"/>
        </a:p>
      </dsp:txBody>
      <dsp:txXfrm>
        <a:off x="71563" y="1828237"/>
        <a:ext cx="5819594" cy="1322847"/>
      </dsp:txXfrm>
    </dsp:sp>
    <dsp:sp modelId="{D33D31FB-5E07-44AC-AE1C-164372F777F0}">
      <dsp:nvSpPr>
        <dsp:cNvPr id="0" name=""/>
        <dsp:cNvSpPr/>
      </dsp:nvSpPr>
      <dsp:spPr>
        <a:xfrm>
          <a:off x="0" y="3300407"/>
          <a:ext cx="5962720" cy="1465973"/>
        </a:xfrm>
        <a:prstGeom prst="roundRec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vi-VN" sz="2700" kern="1200"/>
            <a:t>Người làm kinh doanh luôn cần một kỹ năng giao tiếp tốt để mở rộng quan hệ</a:t>
          </a:r>
          <a:r>
            <a:rPr lang="en-US" sz="2700" kern="1200"/>
            <a:t> </a:t>
          </a:r>
          <a:r>
            <a:rPr lang="vi-VN" sz="2700" kern="1200"/>
            <a:t>khách hàng, đối tác.</a:t>
          </a:r>
          <a:endParaRPr lang="en-US" sz="2700" kern="1200"/>
        </a:p>
      </dsp:txBody>
      <dsp:txXfrm>
        <a:off x="71563" y="3371970"/>
        <a:ext cx="5819594" cy="1322847"/>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A17F81-C0C8-4061-BBF0-5BA505C960BF}">
      <dsp:nvSpPr>
        <dsp:cNvPr id="0" name=""/>
        <dsp:cNvSpPr/>
      </dsp:nvSpPr>
      <dsp:spPr>
        <a:xfrm>
          <a:off x="0" y="41885"/>
          <a:ext cx="5962720" cy="158769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vi-VN" sz="2300" b="1" kern="1200" dirty="0"/>
            <a:t>Ân cần: </a:t>
          </a:r>
          <a:r>
            <a:rPr lang="vi-VN" sz="2300" kern="1200" dirty="0"/>
            <a:t>Trong giao tiếp tránh tỏ ra thờ ơ, lạnh nhạt hoặc có vẻ mặt khó đăm</a:t>
          </a:r>
          <a:r>
            <a:rPr lang="en-US" sz="2300" kern="1200" dirty="0"/>
            <a:t> </a:t>
          </a:r>
          <a:r>
            <a:rPr lang="vi-VN" sz="2300" kern="1200" dirty="0"/>
            <a:t>đăm, bực tức. Luôn cần thể hiện sự quan tâm và tôn trọng đối tượng giao tiếp;</a:t>
          </a:r>
          <a:endParaRPr lang="en-US" sz="2300" kern="1200" dirty="0"/>
        </a:p>
      </dsp:txBody>
      <dsp:txXfrm>
        <a:off x="77505" y="119390"/>
        <a:ext cx="5807710" cy="1432680"/>
      </dsp:txXfrm>
    </dsp:sp>
    <dsp:sp modelId="{B564B263-D60B-46B1-8BBF-DA7ADCD6EE88}">
      <dsp:nvSpPr>
        <dsp:cNvPr id="0" name=""/>
        <dsp:cNvSpPr/>
      </dsp:nvSpPr>
      <dsp:spPr>
        <a:xfrm>
          <a:off x="0" y="1695816"/>
          <a:ext cx="5962720" cy="1587690"/>
        </a:xfrm>
        <a:prstGeom prst="round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dirty="0"/>
            <a:t>Ngay </a:t>
          </a:r>
          <a:r>
            <a:rPr lang="en-US" sz="2300" b="1" kern="1200" dirty="0" err="1"/>
            <a:t>ngắn</a:t>
          </a:r>
          <a:r>
            <a:rPr lang="en-US" sz="2300" b="1" kern="1200" dirty="0"/>
            <a:t>: </a:t>
          </a:r>
          <a:r>
            <a:rPr lang="en-US" sz="2300" kern="1200" dirty="0"/>
            <a:t>Trang </a:t>
          </a:r>
          <a:r>
            <a:rPr lang="en-US" sz="2300" kern="1200" dirty="0" err="1"/>
            <a:t>phục</a:t>
          </a:r>
          <a:r>
            <a:rPr lang="en-US" sz="2300" kern="1200" dirty="0"/>
            <a:t> hợp </a:t>
          </a:r>
          <a:r>
            <a:rPr lang="en-US" sz="2300" kern="1200" dirty="0" err="1"/>
            <a:t>cách</a:t>
          </a:r>
          <a:r>
            <a:rPr lang="en-US" sz="2300" kern="1200" dirty="0"/>
            <a:t>, không </a:t>
          </a:r>
          <a:r>
            <a:rPr lang="en-US" sz="2300" kern="1200" dirty="0" err="1"/>
            <a:t>tuỳ</a:t>
          </a:r>
          <a:r>
            <a:rPr lang="en-US" sz="2300" kern="1200" dirty="0"/>
            <a:t> </a:t>
          </a:r>
          <a:r>
            <a:rPr lang="en-US" sz="2300" kern="1200" dirty="0" err="1"/>
            <a:t>tiện</a:t>
          </a:r>
          <a:r>
            <a:rPr lang="en-US" sz="2300" kern="1200" dirty="0"/>
            <a:t>, </a:t>
          </a:r>
          <a:r>
            <a:rPr lang="en-US" sz="2300" kern="1200" dirty="0" err="1"/>
            <a:t>luộm</a:t>
          </a:r>
          <a:r>
            <a:rPr lang="en-US" sz="2300" kern="1200" dirty="0"/>
            <a:t> </a:t>
          </a:r>
          <a:r>
            <a:rPr lang="en-US" sz="2300" kern="1200" dirty="0" err="1"/>
            <a:t>thuộm</a:t>
          </a:r>
          <a:r>
            <a:rPr lang="en-US" sz="2300" kern="1200" dirty="0"/>
            <a:t>; </a:t>
          </a:r>
          <a:r>
            <a:rPr lang="en-US" sz="2300" kern="1200" dirty="0" err="1"/>
            <a:t>tác</a:t>
          </a:r>
          <a:r>
            <a:rPr lang="en-US" sz="2300" kern="1200" dirty="0"/>
            <a:t> phong không </a:t>
          </a:r>
          <a:r>
            <a:rPr lang="en-US" sz="2300" kern="1200" dirty="0" err="1"/>
            <a:t>tỏ</a:t>
          </a:r>
          <a:r>
            <a:rPr lang="en-US" sz="2300" kern="1200" dirty="0"/>
            <a:t> ra </a:t>
          </a:r>
          <a:r>
            <a:rPr lang="en-US" sz="2300" kern="1200" dirty="0" err="1"/>
            <a:t>trễ</a:t>
          </a:r>
          <a:r>
            <a:rPr lang="en-US" sz="2300" kern="1200" dirty="0"/>
            <a:t> </a:t>
          </a:r>
          <a:r>
            <a:rPr lang="en-US" sz="2300" kern="1200" dirty="0" err="1"/>
            <a:t>nải</a:t>
          </a:r>
          <a:r>
            <a:rPr lang="en-US" sz="2300" kern="1200" dirty="0"/>
            <a:t>, </a:t>
          </a:r>
          <a:r>
            <a:rPr lang="en-US" sz="2300" kern="1200" dirty="0" err="1"/>
            <a:t>dặt</a:t>
          </a:r>
          <a:r>
            <a:rPr lang="en-US" sz="2300" kern="1200" dirty="0"/>
            <a:t> </a:t>
          </a:r>
          <a:r>
            <a:rPr lang="en-US" sz="2300" kern="1200" dirty="0" err="1"/>
            <a:t>dẹo</a:t>
          </a:r>
          <a:r>
            <a:rPr lang="en-US" sz="2300" kern="1200" dirty="0"/>
            <a:t>.</a:t>
          </a:r>
        </a:p>
      </dsp:txBody>
      <dsp:txXfrm>
        <a:off x="77505" y="1773321"/>
        <a:ext cx="5807710" cy="1432680"/>
      </dsp:txXfrm>
    </dsp:sp>
    <dsp:sp modelId="{B6A5A914-E6BC-452D-842F-64A981E2BBBC}">
      <dsp:nvSpPr>
        <dsp:cNvPr id="0" name=""/>
        <dsp:cNvSpPr/>
      </dsp:nvSpPr>
      <dsp:spPr>
        <a:xfrm>
          <a:off x="0" y="3349746"/>
          <a:ext cx="5962720" cy="1587690"/>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vi-VN" sz="2300" b="1" kern="1200" dirty="0"/>
            <a:t>Chuyên chú: </a:t>
          </a:r>
          <a:r>
            <a:rPr lang="vi-VN" sz="2300" kern="1200" dirty="0"/>
            <a:t>Không làm việc riêng trong khi giao tiếp, nhất là chị em phụ nữ</a:t>
          </a:r>
          <a:r>
            <a:rPr lang="en-US" sz="2300" kern="1200" dirty="0"/>
            <a:t> </a:t>
          </a:r>
          <a:r>
            <a:rPr lang="vi-VN" sz="2300" kern="1200" dirty="0"/>
            <a:t>thường hay cắt móng tay, móng chân, kẻ lông mày, tô son, đánh phấn.</a:t>
          </a:r>
          <a:endParaRPr lang="en-US" sz="2300" kern="1200" dirty="0"/>
        </a:p>
      </dsp:txBody>
      <dsp:txXfrm>
        <a:off x="77505" y="3427251"/>
        <a:ext cx="5807710" cy="1432680"/>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758CE3-7C35-49D2-A1D3-DD1D21A35F14}">
      <dsp:nvSpPr>
        <dsp:cNvPr id="0" name=""/>
        <dsp:cNvSpPr/>
      </dsp:nvSpPr>
      <dsp:spPr>
        <a:xfrm>
          <a:off x="0" y="51977"/>
          <a:ext cx="5962720" cy="1580962"/>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dirty="0" err="1"/>
            <a:t>Đĩnh</a:t>
          </a:r>
          <a:r>
            <a:rPr lang="en-US" sz="2300" b="1" kern="1200" dirty="0"/>
            <a:t> </a:t>
          </a:r>
          <a:r>
            <a:rPr lang="en-US" sz="2300" b="1" kern="1200" dirty="0" err="1"/>
            <a:t>đạc</a:t>
          </a:r>
          <a:r>
            <a:rPr lang="en-US" sz="2300" b="1" kern="1200" dirty="0"/>
            <a:t>: </a:t>
          </a:r>
          <a:r>
            <a:rPr lang="en-US" sz="2300" kern="1200" dirty="0"/>
            <a:t>Không </a:t>
          </a:r>
          <a:r>
            <a:rPr lang="en-US" sz="2300" kern="1200" dirty="0" err="1"/>
            <a:t>trả</a:t>
          </a:r>
          <a:r>
            <a:rPr lang="en-US" sz="2300" kern="1200" dirty="0"/>
            <a:t> </a:t>
          </a:r>
          <a:r>
            <a:rPr lang="en-US" sz="2300" kern="1200" dirty="0" err="1"/>
            <a:t>lời</a:t>
          </a:r>
          <a:r>
            <a:rPr lang="en-US" sz="2300" kern="1200" dirty="0"/>
            <a:t> </a:t>
          </a:r>
          <a:r>
            <a:rPr lang="en-US" sz="2300" kern="1200" dirty="0" err="1"/>
            <a:t>thủng</a:t>
          </a:r>
          <a:r>
            <a:rPr lang="en-US" sz="2300" kern="1200" dirty="0"/>
            <a:t> </a:t>
          </a:r>
          <a:r>
            <a:rPr lang="en-US" sz="2300" kern="1200" dirty="0" err="1"/>
            <a:t>thẳng</a:t>
          </a:r>
          <a:r>
            <a:rPr lang="en-US" sz="2300" kern="1200" dirty="0"/>
            <a:t>, </a:t>
          </a:r>
          <a:r>
            <a:rPr lang="en-US" sz="2300" kern="1200" dirty="0" err="1"/>
            <a:t>hỏi</a:t>
          </a:r>
          <a:r>
            <a:rPr lang="en-US" sz="2300" kern="1200" dirty="0"/>
            <a:t> </a:t>
          </a:r>
          <a:r>
            <a:rPr lang="en-US" sz="2300" kern="1200" dirty="0" err="1"/>
            <a:t>câu</a:t>
          </a:r>
          <a:r>
            <a:rPr lang="en-US" sz="2300" kern="1200" dirty="0"/>
            <a:t> </a:t>
          </a:r>
          <a:r>
            <a:rPr lang="en-US" sz="2300" kern="1200" dirty="0" err="1"/>
            <a:t>nào</a:t>
          </a:r>
          <a:r>
            <a:rPr lang="en-US" sz="2300" kern="1200" dirty="0"/>
            <a:t> </a:t>
          </a:r>
          <a:r>
            <a:rPr lang="en-US" sz="2300" kern="1200" dirty="0" err="1"/>
            <a:t>trả</a:t>
          </a:r>
          <a:r>
            <a:rPr lang="en-US" sz="2300" kern="1200" dirty="0"/>
            <a:t> </a:t>
          </a:r>
          <a:r>
            <a:rPr lang="en-US" sz="2300" kern="1200" dirty="0" err="1"/>
            <a:t>lời</a:t>
          </a:r>
          <a:r>
            <a:rPr lang="en-US" sz="2300" kern="1200" dirty="0"/>
            <a:t> </a:t>
          </a:r>
          <a:r>
            <a:rPr lang="en-US" sz="2300" kern="1200" dirty="0" err="1"/>
            <a:t>câu</a:t>
          </a:r>
          <a:r>
            <a:rPr lang="en-US" sz="2300" kern="1200" dirty="0"/>
            <a:t> </a:t>
          </a:r>
          <a:r>
            <a:rPr lang="en-US" sz="2300" kern="1200" dirty="0" err="1"/>
            <a:t>ấy</a:t>
          </a:r>
          <a:r>
            <a:rPr lang="en-US" sz="2300" kern="1200" dirty="0"/>
            <a:t>, </a:t>
          </a:r>
          <a:r>
            <a:rPr lang="en-US" sz="2300" kern="1200" dirty="0" err="1"/>
            <a:t>cách</a:t>
          </a:r>
          <a:r>
            <a:rPr lang="en-US" sz="2300" kern="1200" dirty="0"/>
            <a:t> </a:t>
          </a:r>
          <a:r>
            <a:rPr lang="en-US" sz="2300" kern="1200" dirty="0" err="1"/>
            <a:t>nói</a:t>
          </a:r>
          <a:r>
            <a:rPr lang="en-US" sz="2300" kern="1200" dirty="0"/>
            <a:t> </a:t>
          </a:r>
          <a:r>
            <a:rPr lang="en-US" sz="2300" kern="1200" dirty="0" err="1"/>
            <a:t>thiếu</a:t>
          </a:r>
          <a:r>
            <a:rPr lang="en-US" sz="2300" kern="1200" dirty="0"/>
            <a:t> </a:t>
          </a:r>
          <a:r>
            <a:rPr lang="en-US" sz="2300" kern="1200" dirty="0" err="1"/>
            <a:t>chủ</a:t>
          </a:r>
          <a:r>
            <a:rPr lang="en-US" sz="2300" kern="1200" dirty="0"/>
            <a:t> </a:t>
          </a:r>
          <a:r>
            <a:rPr lang="en-US" sz="2300" kern="1200" dirty="0" err="1"/>
            <a:t>ngữ</a:t>
          </a:r>
          <a:r>
            <a:rPr lang="en-US" sz="2300" kern="1200" dirty="0"/>
            <a:t>, </a:t>
          </a:r>
          <a:r>
            <a:rPr lang="en-US" sz="2300" kern="1200" dirty="0" err="1"/>
            <a:t>cộc</a:t>
          </a:r>
          <a:r>
            <a:rPr lang="en-US" sz="2300" kern="1200" dirty="0"/>
            <a:t> </a:t>
          </a:r>
          <a:r>
            <a:rPr lang="en-US" sz="2300" kern="1200" dirty="0" err="1"/>
            <a:t>lốc</a:t>
          </a:r>
          <a:r>
            <a:rPr lang="en-US" sz="2300" kern="1200" dirty="0"/>
            <a:t>, </a:t>
          </a:r>
          <a:r>
            <a:rPr lang="en-US" sz="2300" kern="1200" dirty="0" err="1"/>
            <a:t>nhát</a:t>
          </a:r>
          <a:r>
            <a:rPr lang="en-US" sz="2300" kern="1200" dirty="0"/>
            <a:t> </a:t>
          </a:r>
          <a:r>
            <a:rPr lang="en-US" sz="2300" kern="1200" dirty="0" err="1"/>
            <a:t>gừng</a:t>
          </a:r>
          <a:r>
            <a:rPr lang="en-US" sz="2300" kern="1200" dirty="0"/>
            <a:t>.</a:t>
          </a:r>
        </a:p>
      </dsp:txBody>
      <dsp:txXfrm>
        <a:off x="77176" y="129153"/>
        <a:ext cx="5808368" cy="1426610"/>
      </dsp:txXfrm>
    </dsp:sp>
    <dsp:sp modelId="{5C4FEB0F-85FA-422D-A11F-5D695C1D3314}">
      <dsp:nvSpPr>
        <dsp:cNvPr id="0" name=""/>
        <dsp:cNvSpPr/>
      </dsp:nvSpPr>
      <dsp:spPr>
        <a:xfrm>
          <a:off x="0" y="1699179"/>
          <a:ext cx="5962720" cy="1580962"/>
        </a:xfrm>
        <a:prstGeom prst="round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vi-VN" sz="2300" b="1" kern="1200" dirty="0"/>
            <a:t>Đồng cảm: </a:t>
          </a:r>
          <a:r>
            <a:rPr lang="vi-VN" sz="2300" kern="1200" dirty="0"/>
            <a:t>Cần thể hiện cảm xúc đúng lúc, đúng chỗ, mắt luôn hướng về</a:t>
          </a:r>
          <a:r>
            <a:rPr lang="en-US" sz="2300" kern="1200" dirty="0"/>
            <a:t> </a:t>
          </a:r>
          <a:r>
            <a:rPr lang="vi-VN" sz="2300" kern="1200" dirty="0"/>
            <a:t>người đối thoại bày tỏ sự quan tâm, đồng cảm.</a:t>
          </a:r>
          <a:endParaRPr lang="en-US" sz="2300" kern="1200" dirty="0"/>
        </a:p>
      </dsp:txBody>
      <dsp:txXfrm>
        <a:off x="77176" y="1776355"/>
        <a:ext cx="5808368" cy="1426610"/>
      </dsp:txXfrm>
    </dsp:sp>
    <dsp:sp modelId="{8E85919A-B2FB-4770-B708-7783E206D16C}">
      <dsp:nvSpPr>
        <dsp:cNvPr id="0" name=""/>
        <dsp:cNvSpPr/>
      </dsp:nvSpPr>
      <dsp:spPr>
        <a:xfrm>
          <a:off x="0" y="3346382"/>
          <a:ext cx="5962720" cy="1580962"/>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vi-VN" sz="2300" b="1" kern="1200" dirty="0"/>
            <a:t>Ôn hoà: </a:t>
          </a:r>
          <a:r>
            <a:rPr lang="vi-VN" sz="2300" kern="1200" dirty="0"/>
            <a:t>Tránh vung tay tuỳ tiện, đặc biệt là chỉ ngón tay về phía mặt đối</a:t>
          </a:r>
          <a:r>
            <a:rPr lang="en-US" sz="2300" kern="1200" dirty="0"/>
            <a:t> </a:t>
          </a:r>
          <a:r>
            <a:rPr lang="vi-VN" sz="2300" kern="1200" dirty="0"/>
            <a:t>tượng giao tiếp theo nhịp điệu của lời nói đanh thép của mình. Cần có thái độ ôn hoà.</a:t>
          </a:r>
          <a:endParaRPr lang="en-US" sz="2300" kern="1200" dirty="0"/>
        </a:p>
      </dsp:txBody>
      <dsp:txXfrm>
        <a:off x="77176" y="3423558"/>
        <a:ext cx="5808368" cy="1426610"/>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CBA4D8-F189-4F45-8325-2681A4B21AE6}">
      <dsp:nvSpPr>
        <dsp:cNvPr id="0" name=""/>
        <dsp:cNvSpPr/>
      </dsp:nvSpPr>
      <dsp:spPr>
        <a:xfrm>
          <a:off x="0" y="51977"/>
          <a:ext cx="5962720" cy="1580962"/>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vi-VN" sz="2300" b="1" kern="1200"/>
            <a:t>Rõ ràng: </a:t>
          </a:r>
          <a:r>
            <a:rPr lang="vi-VN" sz="2300" kern="1200"/>
            <a:t>Không nói quá to hoặc nói quá nhỏ khiến người khác khó nghe.</a:t>
          </a:r>
          <a:r>
            <a:rPr lang="en-US" sz="2300" kern="1200"/>
            <a:t> </a:t>
          </a:r>
          <a:r>
            <a:rPr lang="vi-VN" sz="2300" kern="1200"/>
            <a:t>Tránh nói quá nhiều hoặc nói lạc đề.</a:t>
          </a:r>
          <a:endParaRPr lang="en-US" sz="2300" kern="1200"/>
        </a:p>
      </dsp:txBody>
      <dsp:txXfrm>
        <a:off x="77176" y="129153"/>
        <a:ext cx="5808368" cy="1426610"/>
      </dsp:txXfrm>
    </dsp:sp>
    <dsp:sp modelId="{C7A67245-26F5-40A1-9A78-F3C66653504C}">
      <dsp:nvSpPr>
        <dsp:cNvPr id="0" name=""/>
        <dsp:cNvSpPr/>
      </dsp:nvSpPr>
      <dsp:spPr>
        <a:xfrm>
          <a:off x="0" y="1699179"/>
          <a:ext cx="5962720" cy="1580962"/>
        </a:xfrm>
        <a:prstGeom prst="round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vi-VN" sz="2300" b="1" kern="1200"/>
            <a:t>Nhiệt tình: </a:t>
          </a:r>
          <a:r>
            <a:rPr lang="vi-VN" sz="2300" kern="1200"/>
            <a:t>Thể hiện sự sẵn sàng phối hợp giúp đỡ người khác khi cần thiết,</a:t>
          </a:r>
          <a:r>
            <a:rPr lang="en-US" sz="2300" kern="1200"/>
            <a:t> </a:t>
          </a:r>
          <a:r>
            <a:rPr lang="vi-VN" sz="2300" kern="1200"/>
            <a:t>đừng tỏ vẻ khó khăn, ích kỷ.</a:t>
          </a:r>
          <a:endParaRPr lang="en-US" sz="2300" kern="1200"/>
        </a:p>
      </dsp:txBody>
      <dsp:txXfrm>
        <a:off x="77176" y="1776355"/>
        <a:ext cx="5808368" cy="1426610"/>
      </dsp:txXfrm>
    </dsp:sp>
    <dsp:sp modelId="{5DEDF56A-49FF-4058-8B94-316CC98802A8}">
      <dsp:nvSpPr>
        <dsp:cNvPr id="0" name=""/>
        <dsp:cNvSpPr/>
      </dsp:nvSpPr>
      <dsp:spPr>
        <a:xfrm>
          <a:off x="0" y="3346382"/>
          <a:ext cx="5962720" cy="1580962"/>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vi-VN" sz="2300" b="1" kern="1200"/>
            <a:t>Nhất quán: </a:t>
          </a:r>
          <a:r>
            <a:rPr lang="vi-VN" sz="2300" kern="1200"/>
            <a:t>Tránh phát ngôn bất nhất, thay đổi tuỳ tiện, chối phăng những</a:t>
          </a:r>
          <a:r>
            <a:rPr lang="en-US" sz="2300" kern="1200"/>
            <a:t> </a:t>
          </a:r>
          <a:r>
            <a:rPr lang="vi-VN" sz="2300" kern="1200"/>
            <a:t>điều đã nói ra hoặc dễ dàng hứa nhưng không làm theo lời hứa</a:t>
          </a:r>
          <a:endParaRPr lang="en-US" sz="2300" kern="1200"/>
        </a:p>
      </dsp:txBody>
      <dsp:txXfrm>
        <a:off x="77176" y="3423558"/>
        <a:ext cx="5808368" cy="1426610"/>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712711E-AB9C-40F8-A6A2-608C7DC2BF71}">
      <dsp:nvSpPr>
        <dsp:cNvPr id="0" name=""/>
        <dsp:cNvSpPr/>
      </dsp:nvSpPr>
      <dsp:spPr>
        <a:xfrm>
          <a:off x="131700" y="1448"/>
          <a:ext cx="4429178" cy="281252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CFF9F51-3829-4111-8B90-195C11340DB5}">
      <dsp:nvSpPr>
        <dsp:cNvPr id="0" name=""/>
        <dsp:cNvSpPr/>
      </dsp:nvSpPr>
      <dsp:spPr>
        <a:xfrm>
          <a:off x="623831" y="468973"/>
          <a:ext cx="4429178" cy="2812528"/>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a:t>G</a:t>
          </a:r>
          <a:r>
            <a:rPr lang="vi-VN" sz="2500" kern="1200"/>
            <a:t>iao tiếp trong thực thi công việc phải đảm bảo những</a:t>
          </a:r>
          <a:r>
            <a:rPr lang="en-US" sz="2500" kern="1200"/>
            <a:t> </a:t>
          </a:r>
          <a:r>
            <a:rPr lang="vi-VN" sz="2500" kern="1200"/>
            <a:t>nguyên tắc nhất định nhằm thể hiện tính chuyên nghiệp, tức là phải được tiến hành</a:t>
          </a:r>
          <a:r>
            <a:rPr lang="en-US" sz="2500" kern="1200"/>
            <a:t> </a:t>
          </a:r>
          <a:r>
            <a:rPr lang="vi-VN" sz="2500" kern="1200"/>
            <a:t>theo những nghi thức xã giao nhất định.</a:t>
          </a:r>
          <a:endParaRPr lang="en-US" sz="2500" kern="1200"/>
        </a:p>
      </dsp:txBody>
      <dsp:txXfrm>
        <a:off x="706207" y="551349"/>
        <a:ext cx="4264426" cy="2647776"/>
      </dsp:txXfrm>
    </dsp:sp>
    <dsp:sp modelId="{32D6A17E-F486-468D-B9D7-3C8F0BE151C7}">
      <dsp:nvSpPr>
        <dsp:cNvPr id="0" name=""/>
        <dsp:cNvSpPr/>
      </dsp:nvSpPr>
      <dsp:spPr>
        <a:xfrm>
          <a:off x="5545140" y="1448"/>
          <a:ext cx="4429178" cy="281252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2E51B73-FE3B-4296-98A3-7FC4927A6E5D}">
      <dsp:nvSpPr>
        <dsp:cNvPr id="0" name=""/>
        <dsp:cNvSpPr/>
      </dsp:nvSpPr>
      <dsp:spPr>
        <a:xfrm>
          <a:off x="6037271" y="468973"/>
          <a:ext cx="4429178" cy="2812528"/>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vi-VN" sz="2500" kern="1200"/>
            <a:t>Đó là những vấn đề có liên quan đến trang</a:t>
          </a:r>
          <a:r>
            <a:rPr lang="en-US" sz="2500" kern="1200"/>
            <a:t> </a:t>
          </a:r>
          <a:r>
            <a:rPr lang="vi-VN" sz="2500" kern="1200"/>
            <a:t>phục, thái độ ứng xử (đi đứng, điệu bộ, cử chỉ, lời nói…) của người cán bộ, nhân viên.</a:t>
          </a:r>
          <a:endParaRPr lang="en-US" sz="2500" kern="1200"/>
        </a:p>
      </dsp:txBody>
      <dsp:txXfrm>
        <a:off x="6119647" y="551349"/>
        <a:ext cx="4264426" cy="2647776"/>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51911F-269B-4D05-9A93-B2DCC90356E8}">
      <dsp:nvSpPr>
        <dsp:cNvPr id="0" name=""/>
        <dsp:cNvSpPr/>
      </dsp:nvSpPr>
      <dsp:spPr>
        <a:xfrm>
          <a:off x="405153" y="3725"/>
          <a:ext cx="4283740" cy="2720175"/>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sp>
    <dsp:sp modelId="{380777D0-78B3-4017-9EA2-9161A0869D38}">
      <dsp:nvSpPr>
        <dsp:cNvPr id="0" name=""/>
        <dsp:cNvSpPr/>
      </dsp:nvSpPr>
      <dsp:spPr>
        <a:xfrm>
          <a:off x="881124" y="455898"/>
          <a:ext cx="4283740" cy="2720175"/>
        </a:xfrm>
        <a:prstGeom prst="roundRect">
          <a:avLst>
            <a:gd name="adj" fmla="val 10000"/>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vi-VN" sz="2000" kern="1200" dirty="0"/>
            <a:t>Tuỳ theo điều kiện của từng cơ quan, doanh nghiệp có thể hướng dẫn quy định</a:t>
          </a:r>
          <a:r>
            <a:rPr lang="en-US" sz="2000" kern="1200" dirty="0"/>
            <a:t> </a:t>
          </a:r>
          <a:r>
            <a:rPr lang="vi-VN" sz="2000" kern="1200" dirty="0"/>
            <a:t>trang phục trong giờ làm việc ở công sở, đón tiếp, gặp gỡ khách hàng, đối tác…Quy</a:t>
          </a:r>
          <a:r>
            <a:rPr lang="en-US" sz="2000" kern="1200" dirty="0"/>
            <a:t> </a:t>
          </a:r>
          <a:r>
            <a:rPr lang="vi-VN" sz="2000" kern="1200" dirty="0"/>
            <a:t>định mặc đồng phục có thể theo một số ngày trong tuần, trong từng bộ phận hoặc</a:t>
          </a:r>
          <a:r>
            <a:rPr lang="en-US" sz="2000" kern="1200" dirty="0"/>
            <a:t> </a:t>
          </a:r>
          <a:r>
            <a:rPr lang="vi-VN" sz="2000" kern="1200" dirty="0"/>
            <a:t>đồng phục hoàn toàn.</a:t>
          </a:r>
          <a:endParaRPr lang="en-US" sz="2000" kern="1200" dirty="0"/>
        </a:p>
      </dsp:txBody>
      <dsp:txXfrm>
        <a:off x="960795" y="535569"/>
        <a:ext cx="4124398" cy="2560833"/>
      </dsp:txXfrm>
    </dsp:sp>
    <dsp:sp modelId="{A688C05C-37E6-4BD7-8155-BEAA509099E9}">
      <dsp:nvSpPr>
        <dsp:cNvPr id="0" name=""/>
        <dsp:cNvSpPr/>
      </dsp:nvSpPr>
      <dsp:spPr>
        <a:xfrm>
          <a:off x="5456764" y="3725"/>
          <a:ext cx="4283740" cy="2720175"/>
        </a:xfrm>
        <a:prstGeom prst="roundRect">
          <a:avLst>
            <a:gd name="adj" fmla="val 10000"/>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sp>
    <dsp:sp modelId="{F9A17242-EC3E-442A-8FD7-F791E70156A1}">
      <dsp:nvSpPr>
        <dsp:cNvPr id="0" name=""/>
        <dsp:cNvSpPr/>
      </dsp:nvSpPr>
      <dsp:spPr>
        <a:xfrm>
          <a:off x="5932735" y="455898"/>
          <a:ext cx="4283740" cy="2720175"/>
        </a:xfrm>
        <a:prstGeom prst="roundRect">
          <a:avLst>
            <a:gd name="adj" fmla="val 10000"/>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vi-VN" sz="2000" kern="1200" dirty="0"/>
            <a:t>Một bộ quần áo sạch sẽ, ủi là thẳng nếp, giản dị, phù hợp với thân hình, địa vị</a:t>
          </a:r>
          <a:r>
            <a:rPr lang="en-US" sz="2000" kern="1200" dirty="0"/>
            <a:t> </a:t>
          </a:r>
          <a:r>
            <a:rPr lang="vi-VN" sz="2000" kern="1200" dirty="0"/>
            <a:t>người mặc, hợp thời trang thể hiện sự tự trọng, thái độ nghiêm túc, lịch sự trong giao</a:t>
          </a:r>
          <a:r>
            <a:rPr lang="en-US" sz="2000" kern="1200" dirty="0"/>
            <a:t> </a:t>
          </a:r>
          <a:r>
            <a:rPr lang="vi-VN" sz="2000" kern="1200" dirty="0"/>
            <a:t>tiếp và sẽ tạo ấn tượng tốt, dễ gần, thân thiện ngay khi mới tiếp xúc lần đầu.</a:t>
          </a:r>
          <a:endParaRPr lang="en-US" sz="2000" kern="1200" dirty="0"/>
        </a:p>
      </dsp:txBody>
      <dsp:txXfrm>
        <a:off x="6012406" y="535569"/>
        <a:ext cx="4124398" cy="2560833"/>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6D2D0E-1439-470E-B01A-B7BDF835F4D7}">
      <dsp:nvSpPr>
        <dsp:cNvPr id="0" name=""/>
        <dsp:cNvSpPr/>
      </dsp:nvSpPr>
      <dsp:spPr>
        <a:xfrm>
          <a:off x="0" y="26289"/>
          <a:ext cx="3438906" cy="575639"/>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vi-VN" sz="2400" kern="1200" dirty="0">
              <a:hlinkClick xmlns:r="http://schemas.openxmlformats.org/officeDocument/2006/relationships" r:id="rId1"/>
            </a:rPr>
            <a:t>Bắt tay</a:t>
          </a:r>
          <a:endParaRPr lang="en-US" sz="2400" kern="1200" dirty="0"/>
        </a:p>
      </dsp:txBody>
      <dsp:txXfrm>
        <a:off x="28100" y="54389"/>
        <a:ext cx="3382706" cy="519439"/>
      </dsp:txXfrm>
    </dsp:sp>
    <dsp:sp modelId="{5F01CB74-89B3-4225-B9B9-7B5C7BC70270}">
      <dsp:nvSpPr>
        <dsp:cNvPr id="0" name=""/>
        <dsp:cNvSpPr/>
      </dsp:nvSpPr>
      <dsp:spPr>
        <a:xfrm>
          <a:off x="0" y="671049"/>
          <a:ext cx="3438906" cy="575639"/>
        </a:xfrm>
        <a:prstGeom prst="roundRect">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hlinkClick xmlns:r="http://schemas.openxmlformats.org/officeDocument/2006/relationships" r:id="rId2"/>
            </a:rPr>
            <a:t>Danh </a:t>
          </a:r>
          <a:r>
            <a:rPr lang="en-US" sz="2400" kern="1200" dirty="0" err="1">
              <a:hlinkClick xmlns:r="http://schemas.openxmlformats.org/officeDocument/2006/relationships" r:id="rId2"/>
            </a:rPr>
            <a:t>thiếp</a:t>
          </a:r>
          <a:endParaRPr lang="en-US" sz="2400" kern="1200" dirty="0"/>
        </a:p>
      </dsp:txBody>
      <dsp:txXfrm>
        <a:off x="28100" y="699149"/>
        <a:ext cx="3382706" cy="519439"/>
      </dsp:txXfrm>
    </dsp:sp>
    <dsp:sp modelId="{AC90AEE4-43F0-4720-9CEC-3DC6EC59A626}">
      <dsp:nvSpPr>
        <dsp:cNvPr id="0" name=""/>
        <dsp:cNvSpPr/>
      </dsp:nvSpPr>
      <dsp:spPr>
        <a:xfrm>
          <a:off x="0" y="1315809"/>
          <a:ext cx="3438906" cy="575639"/>
        </a:xfrm>
        <a:prstGeom prst="round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Ôm hữu nghị</a:t>
          </a:r>
        </a:p>
      </dsp:txBody>
      <dsp:txXfrm>
        <a:off x="28100" y="1343909"/>
        <a:ext cx="3382706" cy="519439"/>
      </dsp:txXfrm>
    </dsp:sp>
    <dsp:sp modelId="{14147C20-D128-4208-BB43-4475804893F9}">
      <dsp:nvSpPr>
        <dsp:cNvPr id="0" name=""/>
        <dsp:cNvSpPr/>
      </dsp:nvSpPr>
      <dsp:spPr>
        <a:xfrm>
          <a:off x="0" y="1960569"/>
          <a:ext cx="3438906" cy="575639"/>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Cử chỉ, điệu bộ, nét mặt</a:t>
          </a:r>
        </a:p>
      </dsp:txBody>
      <dsp:txXfrm>
        <a:off x="28100" y="1988669"/>
        <a:ext cx="3382706" cy="519439"/>
      </dsp:txXfrm>
    </dsp:sp>
    <dsp:sp modelId="{5CC3BB40-14A9-4C1D-84DB-097A82062483}">
      <dsp:nvSpPr>
        <dsp:cNvPr id="0" name=""/>
        <dsp:cNvSpPr/>
      </dsp:nvSpPr>
      <dsp:spPr>
        <a:xfrm>
          <a:off x="0" y="2605329"/>
          <a:ext cx="3438906" cy="575639"/>
        </a:xfrm>
        <a:prstGeom prst="round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Tặng quà</a:t>
          </a:r>
        </a:p>
      </dsp:txBody>
      <dsp:txXfrm>
        <a:off x="28100" y="2633429"/>
        <a:ext cx="3382706" cy="519439"/>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62224E-C332-4613-9FC7-057139F2CAF1}">
      <dsp:nvSpPr>
        <dsp:cNvPr id="0" name=""/>
        <dsp:cNvSpPr/>
      </dsp:nvSpPr>
      <dsp:spPr>
        <a:xfrm>
          <a:off x="0" y="18406"/>
          <a:ext cx="10515600" cy="1390174"/>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err="1"/>
            <a:t>Ngôn</a:t>
          </a:r>
          <a:r>
            <a:rPr lang="en-US" sz="2800" kern="1200" dirty="0"/>
            <a:t> </a:t>
          </a:r>
          <a:r>
            <a:rPr lang="en-US" sz="2800" kern="1200" dirty="0" err="1"/>
            <a:t>ngữ</a:t>
          </a:r>
          <a:r>
            <a:rPr lang="en-US" sz="2800" kern="1200" dirty="0"/>
            <a:t> là </a:t>
          </a:r>
          <a:r>
            <a:rPr lang="en-US" sz="2800" kern="1200" dirty="0" err="1"/>
            <a:t>công</a:t>
          </a:r>
          <a:r>
            <a:rPr lang="en-US" sz="2800" kern="1200" dirty="0"/>
            <a:t> </a:t>
          </a:r>
          <a:r>
            <a:rPr lang="en-US" sz="2800" kern="1200" dirty="0" err="1"/>
            <a:t>cụ</a:t>
          </a:r>
          <a:r>
            <a:rPr lang="en-US" sz="2800" kern="1200" dirty="0"/>
            <a:t> </a:t>
          </a:r>
          <a:r>
            <a:rPr lang="en-US" sz="2800" kern="1200" dirty="0" err="1"/>
            <a:t>thể</a:t>
          </a:r>
          <a:r>
            <a:rPr lang="en-US" sz="2800" kern="1200" dirty="0"/>
            <a:t> </a:t>
          </a:r>
          <a:r>
            <a:rPr lang="en-US" sz="2800" kern="1200" dirty="0" err="1"/>
            <a:t>hiện</a:t>
          </a:r>
          <a:r>
            <a:rPr lang="en-US" sz="2800" kern="1200" dirty="0"/>
            <a:t> </a:t>
          </a:r>
          <a:r>
            <a:rPr lang="en-US" sz="2800" kern="1200" dirty="0" err="1"/>
            <a:t>văn</a:t>
          </a:r>
          <a:r>
            <a:rPr lang="en-US" sz="2800" kern="1200" dirty="0"/>
            <a:t> </a:t>
          </a:r>
          <a:r>
            <a:rPr lang="en-US" sz="2800" kern="1200" dirty="0" err="1"/>
            <a:t>hoá</a:t>
          </a:r>
          <a:r>
            <a:rPr lang="en-US" sz="2800" kern="1200" dirty="0"/>
            <a:t> </a:t>
          </a:r>
          <a:r>
            <a:rPr lang="en-US" sz="2800" kern="1200" dirty="0" err="1"/>
            <a:t>giao</a:t>
          </a:r>
          <a:r>
            <a:rPr lang="en-US" sz="2800" kern="1200" dirty="0"/>
            <a:t> </a:t>
          </a:r>
          <a:r>
            <a:rPr lang="en-US" sz="2800" kern="1200" dirty="0" err="1"/>
            <a:t>tiếp</a:t>
          </a:r>
          <a:r>
            <a:rPr lang="en-US" sz="2800" kern="1200" dirty="0"/>
            <a:t> </a:t>
          </a:r>
          <a:r>
            <a:rPr lang="en-US" sz="2800" kern="1200" dirty="0" err="1"/>
            <a:t>quan</a:t>
          </a:r>
          <a:r>
            <a:rPr lang="en-US" sz="2800" kern="1200" dirty="0"/>
            <a:t> </a:t>
          </a:r>
          <a:r>
            <a:rPr lang="en-US" sz="2800" kern="1200" dirty="0" err="1"/>
            <a:t>trọng</a:t>
          </a:r>
          <a:r>
            <a:rPr lang="en-US" sz="2800" kern="1200" dirty="0"/>
            <a:t> </a:t>
          </a:r>
          <a:r>
            <a:rPr lang="en-US" sz="2800" kern="1200" dirty="0" err="1"/>
            <a:t>nhất</a:t>
          </a:r>
          <a:r>
            <a:rPr lang="en-US" sz="2800" kern="1200" dirty="0"/>
            <a:t>. </a:t>
          </a:r>
        </a:p>
      </dsp:txBody>
      <dsp:txXfrm>
        <a:off x="67863" y="86269"/>
        <a:ext cx="10379874" cy="1254448"/>
      </dsp:txXfrm>
    </dsp:sp>
    <dsp:sp modelId="{26731348-CF7F-4495-833F-E7272C461DAC}">
      <dsp:nvSpPr>
        <dsp:cNvPr id="0" name=""/>
        <dsp:cNvSpPr/>
      </dsp:nvSpPr>
      <dsp:spPr>
        <a:xfrm>
          <a:off x="0" y="1480581"/>
          <a:ext cx="10515600" cy="1390174"/>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vi-VN" sz="2500" kern="1200"/>
            <a:t>Lời nói nơi công sở phải đảm bảo có tính chính xác, tránh đưa tin đồn nhảm,</a:t>
          </a:r>
          <a:r>
            <a:rPr lang="en-US" sz="2500" kern="1200"/>
            <a:t> </a:t>
          </a:r>
          <a:r>
            <a:rPr lang="vi-VN" sz="2500" kern="1200"/>
            <a:t>thất thiệt, mơ hồ, hoặc không có thực.</a:t>
          </a:r>
          <a:endParaRPr lang="en-US" sz="2500" kern="1200"/>
        </a:p>
      </dsp:txBody>
      <dsp:txXfrm>
        <a:off x="67863" y="1548444"/>
        <a:ext cx="10379874" cy="1254448"/>
      </dsp:txXfrm>
    </dsp:sp>
    <dsp:sp modelId="{77A420F2-ED3A-480E-A5C8-54EC57693347}">
      <dsp:nvSpPr>
        <dsp:cNvPr id="0" name=""/>
        <dsp:cNvSpPr/>
      </dsp:nvSpPr>
      <dsp:spPr>
        <a:xfrm>
          <a:off x="0" y="2942756"/>
          <a:ext cx="10515600" cy="1390174"/>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vi-VN" sz="2500" kern="1200"/>
            <a:t>Trong giao tiếp giữa lãnh đạo với nhân viên,</a:t>
          </a:r>
          <a:r>
            <a:rPr lang="en-US" sz="2500" kern="1200"/>
            <a:t> </a:t>
          </a:r>
          <a:r>
            <a:rPr lang="vi-VN" sz="2500" kern="1200"/>
            <a:t>giữa các đồng nghiệp với nhau hoặc với khách hàng phải có thưa gửi đàng hoàng, có</a:t>
          </a:r>
          <a:r>
            <a:rPr lang="en-US" sz="2500" kern="1200"/>
            <a:t> </a:t>
          </a:r>
          <a:r>
            <a:rPr lang="vi-VN" sz="2500" kern="1200"/>
            <a:t>chủ ngữ rõ ràng, những câu nói xã giao như: Cảm ơn, cảm tạ, xin lỗi, làm ơn,…</a:t>
          </a:r>
          <a:endParaRPr lang="en-US" sz="2500" kern="1200"/>
        </a:p>
      </dsp:txBody>
      <dsp:txXfrm>
        <a:off x="67863" y="3010619"/>
        <a:ext cx="10379874" cy="1254448"/>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23C961-E500-46B4-9E64-19D3FFFB26E3}">
      <dsp:nvSpPr>
        <dsp:cNvPr id="0" name=""/>
        <dsp:cNvSpPr/>
      </dsp:nvSpPr>
      <dsp:spPr>
        <a:xfrm>
          <a:off x="0" y="132126"/>
          <a:ext cx="11830050" cy="1515661"/>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err="1"/>
            <a:t>Phái</a:t>
          </a:r>
          <a:r>
            <a:rPr lang="en-US" sz="3200" kern="1200" dirty="0"/>
            <a:t> </a:t>
          </a:r>
          <a:r>
            <a:rPr lang="en-US" sz="3200" kern="1200" dirty="0" err="1"/>
            <a:t>nữ</a:t>
          </a:r>
          <a:r>
            <a:rPr lang="en-US" sz="3200" kern="1200" dirty="0"/>
            <a:t> </a:t>
          </a:r>
          <a:r>
            <a:rPr lang="en-US" sz="3200" kern="1200" dirty="0" err="1"/>
            <a:t>luôn</a:t>
          </a:r>
          <a:r>
            <a:rPr lang="en-US" sz="3200" kern="1200" dirty="0"/>
            <a:t> </a:t>
          </a:r>
          <a:r>
            <a:rPr lang="en-US" sz="3200" kern="1200" dirty="0" err="1"/>
            <a:t>luôn</a:t>
          </a:r>
          <a:r>
            <a:rPr lang="en-US" sz="3200" kern="1200" dirty="0"/>
            <a:t> </a:t>
          </a:r>
          <a:r>
            <a:rPr lang="en-US" sz="3200" kern="1200" dirty="0" err="1"/>
            <a:t>đòi</a:t>
          </a:r>
          <a:r>
            <a:rPr lang="en-US" sz="3200" kern="1200" dirty="0"/>
            <a:t> </a:t>
          </a:r>
          <a:r>
            <a:rPr lang="en-US" sz="3200" kern="1200" dirty="0" err="1"/>
            <a:t>hỏi</a:t>
          </a:r>
          <a:r>
            <a:rPr lang="en-US" sz="3200" kern="1200" dirty="0"/>
            <a:t> ở </a:t>
          </a:r>
          <a:r>
            <a:rPr lang="en-US" sz="3200" kern="1200" dirty="0" err="1"/>
            <a:t>phái</a:t>
          </a:r>
          <a:r>
            <a:rPr lang="en-US" sz="3200" kern="1200" dirty="0"/>
            <a:t> </a:t>
          </a:r>
          <a:r>
            <a:rPr lang="en-US" sz="3200" kern="1200" dirty="0" err="1"/>
            <a:t>nam</a:t>
          </a:r>
          <a:r>
            <a:rPr lang="en-US" sz="3200" kern="1200" dirty="0"/>
            <a:t> </a:t>
          </a:r>
          <a:r>
            <a:rPr lang="en-US" sz="3200" kern="1200" dirty="0" err="1"/>
            <a:t>sự</a:t>
          </a:r>
          <a:r>
            <a:rPr lang="en-US" sz="3200" kern="1200" dirty="0"/>
            <a:t> </a:t>
          </a:r>
          <a:r>
            <a:rPr lang="en-US" sz="3200" kern="1200" dirty="0" err="1"/>
            <a:t>ga-lăng</a:t>
          </a:r>
          <a:r>
            <a:rPr lang="en-US" sz="3200" kern="1200" dirty="0"/>
            <a:t>, </a:t>
          </a:r>
          <a:r>
            <a:rPr lang="en-US" sz="3200" kern="1200" dirty="0" err="1"/>
            <a:t>lịch</a:t>
          </a:r>
          <a:r>
            <a:rPr lang="en-US" sz="3200" kern="1200" dirty="0"/>
            <a:t> </a:t>
          </a:r>
          <a:r>
            <a:rPr lang="en-US" sz="3200" kern="1200" dirty="0" err="1"/>
            <a:t>thiệp</a:t>
          </a:r>
          <a:r>
            <a:rPr lang="en-US" sz="3200" kern="1200" dirty="0"/>
            <a:t>.</a:t>
          </a:r>
        </a:p>
      </dsp:txBody>
      <dsp:txXfrm>
        <a:off x="73988" y="206114"/>
        <a:ext cx="11682074" cy="1367685"/>
      </dsp:txXfrm>
    </dsp:sp>
    <dsp:sp modelId="{FA4CE46F-F75B-4894-9A4A-7AA3123AD53D}">
      <dsp:nvSpPr>
        <dsp:cNvPr id="0" name=""/>
        <dsp:cNvSpPr/>
      </dsp:nvSpPr>
      <dsp:spPr>
        <a:xfrm>
          <a:off x="0" y="1728428"/>
          <a:ext cx="11830050" cy="1515661"/>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vi-VN" sz="2800" kern="1200"/>
            <a:t>Về cách thức xưng hô trong lời nói nơi công sở tuy yêu cầu đảm bảo tính</a:t>
          </a:r>
          <a:r>
            <a:rPr lang="en-US" sz="2800" kern="1200"/>
            <a:t> </a:t>
          </a:r>
          <a:r>
            <a:rPr lang="vi-VN" sz="2800" kern="1200"/>
            <a:t>khách quan, trang trọng, song cũng tuỳ từng hoàn cảnh để chọn lựa cho phù hợp</a:t>
          </a:r>
          <a:endParaRPr lang="en-US" sz="2800" kern="1200"/>
        </a:p>
      </dsp:txBody>
      <dsp:txXfrm>
        <a:off x="73988" y="1802416"/>
        <a:ext cx="11682074" cy="1367685"/>
      </dsp:txXfrm>
    </dsp:sp>
    <dsp:sp modelId="{D8D9A3F6-9BDD-4B5C-8044-FB3976BFEA5D}">
      <dsp:nvSpPr>
        <dsp:cNvPr id="0" name=""/>
        <dsp:cNvSpPr/>
      </dsp:nvSpPr>
      <dsp:spPr>
        <a:xfrm>
          <a:off x="0" y="3324730"/>
          <a:ext cx="11830050" cy="1515661"/>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vi-VN" sz="2800" kern="1200"/>
            <a:t>+ Đối với những người cùng cơ quan: Chúng ta không cần thiết phải phân vân</a:t>
          </a:r>
          <a:r>
            <a:rPr lang="en-US" sz="2800" kern="1200"/>
            <a:t> </a:t>
          </a:r>
          <a:r>
            <a:rPr lang="vi-VN" sz="2800" kern="1200"/>
            <a:t>về việc chào hỏi một số người mà chúng ta không biết gì về cá nhân họ</a:t>
          </a:r>
          <a:endParaRPr lang="en-US" sz="2800" kern="1200"/>
        </a:p>
      </dsp:txBody>
      <dsp:txXfrm>
        <a:off x="73988" y="3398718"/>
        <a:ext cx="11682074" cy="1367685"/>
      </dsp:txXfrm>
    </dsp:sp>
    <dsp:sp modelId="{D51E97A0-B2FE-4EA7-B980-1965C7650E81}">
      <dsp:nvSpPr>
        <dsp:cNvPr id="0" name=""/>
        <dsp:cNvSpPr/>
      </dsp:nvSpPr>
      <dsp:spPr>
        <a:xfrm>
          <a:off x="0" y="4921032"/>
          <a:ext cx="11830050" cy="1515661"/>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vi-VN" sz="2800" kern="1200"/>
            <a:t>+ Trong quan hệ giữa các đồng nghiệp: Không nên dùng cách xưng hô kiểu</a:t>
          </a:r>
          <a:r>
            <a:rPr lang="en-US" sz="2800" kern="1200"/>
            <a:t> </a:t>
          </a:r>
          <a:r>
            <a:rPr lang="vi-VN" sz="2800" kern="1200"/>
            <a:t>“chú cháu” trong khi đang thi hành công việc. Tuỳ theo hoàn cảnh, tình huống có thể</a:t>
          </a:r>
          <a:r>
            <a:rPr lang="en-US" sz="2800" kern="1200"/>
            <a:t> </a:t>
          </a:r>
          <a:r>
            <a:rPr lang="vi-VN" sz="2800" kern="1200"/>
            <a:t>sử dụng các từ khác thay thế như: Ông, bà, anh, chị…</a:t>
          </a:r>
          <a:endParaRPr lang="en-US" sz="2800" kern="1200"/>
        </a:p>
      </dsp:txBody>
      <dsp:txXfrm>
        <a:off x="73988" y="4995020"/>
        <a:ext cx="11682074" cy="136768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82E728-402C-413B-A69E-4D70DE886B2C}">
      <dsp:nvSpPr>
        <dsp:cNvPr id="0" name=""/>
        <dsp:cNvSpPr/>
      </dsp:nvSpPr>
      <dsp:spPr>
        <a:xfrm>
          <a:off x="0" y="116481"/>
          <a:ext cx="6367912" cy="2001870"/>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dirty="0"/>
            <a:t>V</a:t>
          </a:r>
          <a:r>
            <a:rPr lang="vi-VN" sz="2900" kern="1200" dirty="0"/>
            <a:t>ăn hóa giao tiếp là một bộ phận trong tổng thể văn hóa, dùng để chỉ ra các quan hệ giao tiếp của con người với nhau trong cuộc sống. </a:t>
          </a:r>
          <a:endParaRPr lang="en-US" sz="2900" kern="1200" dirty="0"/>
        </a:p>
      </dsp:txBody>
      <dsp:txXfrm>
        <a:off x="97723" y="214204"/>
        <a:ext cx="6172466" cy="1806424"/>
      </dsp:txXfrm>
    </dsp:sp>
    <dsp:sp modelId="{D79CFF02-0D12-408E-8BAC-A214A83D3A28}">
      <dsp:nvSpPr>
        <dsp:cNvPr id="0" name=""/>
        <dsp:cNvSpPr/>
      </dsp:nvSpPr>
      <dsp:spPr>
        <a:xfrm>
          <a:off x="0" y="2201871"/>
          <a:ext cx="6367912" cy="2001870"/>
        </a:xfrm>
        <a:prstGeom prst="roundRect">
          <a:avLst/>
        </a:prstGeom>
        <a:solidFill>
          <a:schemeClr val="accent5">
            <a:hueOff val="-3379271"/>
            <a:satOff val="-8710"/>
            <a:lumOff val="-588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vi-VN" sz="2900" kern="1200"/>
            <a:t>Nó là tổ hợp của các thành tố như: cử chỉ, lời nói, hành vi, thái độ, cách ứng xử... </a:t>
          </a:r>
          <a:endParaRPr lang="en-US" sz="2900" kern="1200"/>
        </a:p>
      </dsp:txBody>
      <dsp:txXfrm>
        <a:off x="97723" y="2299594"/>
        <a:ext cx="6172466" cy="1806424"/>
      </dsp:txXfrm>
    </dsp:sp>
    <dsp:sp modelId="{94ECE101-F293-44BC-9211-8FF918D5699B}">
      <dsp:nvSpPr>
        <dsp:cNvPr id="0" name=""/>
        <dsp:cNvSpPr/>
      </dsp:nvSpPr>
      <dsp:spPr>
        <a:xfrm>
          <a:off x="0" y="4287261"/>
          <a:ext cx="6367912" cy="2001870"/>
        </a:xfrm>
        <a:prstGeom prst="roundRec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vi-VN" sz="2900" kern="1200"/>
            <a:t>Văn hóa giao tiếp xuất hiện trong nhiều lĩnh vực khác nhau của cuộc sống như: nơi làm việc, nơi công cộng, gia đình... </a:t>
          </a:r>
          <a:endParaRPr lang="en-US" sz="2900" kern="1200"/>
        </a:p>
      </dsp:txBody>
      <dsp:txXfrm>
        <a:off x="97723" y="4384984"/>
        <a:ext cx="6172466" cy="1806424"/>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0D878E-31FB-4D22-86EF-B3076951DE08}">
      <dsp:nvSpPr>
        <dsp:cNvPr id="0" name=""/>
        <dsp:cNvSpPr/>
      </dsp:nvSpPr>
      <dsp:spPr>
        <a:xfrm>
          <a:off x="0" y="248876"/>
          <a:ext cx="10887075" cy="1380691"/>
        </a:xfrm>
        <a:prstGeom prst="round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vi-VN" sz="3200" u="sng" kern="1200" dirty="0"/>
            <a:t>Trong những trường hợp nhất định: </a:t>
          </a:r>
          <a:endParaRPr lang="en-US" sz="3200" u="sng" kern="1200" dirty="0"/>
        </a:p>
      </dsp:txBody>
      <dsp:txXfrm>
        <a:off x="67400" y="316276"/>
        <a:ext cx="10752275" cy="1245891"/>
      </dsp:txXfrm>
    </dsp:sp>
    <dsp:sp modelId="{727E64C2-C89B-4F01-B1B6-7BB74E85491C}">
      <dsp:nvSpPr>
        <dsp:cNvPr id="0" name=""/>
        <dsp:cNvSpPr/>
      </dsp:nvSpPr>
      <dsp:spPr>
        <a:xfrm>
          <a:off x="0" y="1701568"/>
          <a:ext cx="10887075" cy="1380691"/>
        </a:xfrm>
        <a:prstGeom prst="round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vi-VN" sz="2500" kern="1200"/>
            <a:t>Ngày nay, hầu hết ở các văn phòng, việc</a:t>
          </a:r>
          <a:r>
            <a:rPr lang="en-US" sz="2500" kern="1200"/>
            <a:t> </a:t>
          </a:r>
          <a:r>
            <a:rPr lang="vi-VN" sz="2500" kern="1200"/>
            <a:t>gọi tên riêng với nhau trở thành tập quán bình thường. Chúng ta cứ làm theo cái tập</a:t>
          </a:r>
          <a:r>
            <a:rPr lang="en-US" sz="2500" kern="1200"/>
            <a:t> </a:t>
          </a:r>
          <a:r>
            <a:rPr lang="vi-VN" sz="2500" kern="1200"/>
            <a:t>quán đã được đặt ra trong cơ quan và hãy hỏi đồng nghiệp nếu chúng ta là người mới</a:t>
          </a:r>
          <a:r>
            <a:rPr lang="en-US" sz="2500" kern="1200"/>
            <a:t> </a:t>
          </a:r>
          <a:r>
            <a:rPr lang="vi-VN" sz="2500" kern="1200"/>
            <a:t>đến.</a:t>
          </a:r>
          <a:endParaRPr lang="en-US" sz="2500" kern="1200"/>
        </a:p>
      </dsp:txBody>
      <dsp:txXfrm>
        <a:off x="67400" y="1768968"/>
        <a:ext cx="10752275" cy="1245891"/>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9D5FC1-5276-40C2-852F-A5275C71E145}">
      <dsp:nvSpPr>
        <dsp:cNvPr id="0" name=""/>
        <dsp:cNvSpPr/>
      </dsp:nvSpPr>
      <dsp:spPr>
        <a:xfrm>
          <a:off x="0" y="9138"/>
          <a:ext cx="7715250" cy="1983259"/>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vi-VN" sz="2800" b="1" kern="1200"/>
            <a:t>Xưng hô đối với lãnh đạo: </a:t>
          </a:r>
          <a:endParaRPr lang="en-US" sz="2800" kern="1200"/>
        </a:p>
      </dsp:txBody>
      <dsp:txXfrm>
        <a:off x="96815" y="105953"/>
        <a:ext cx="7521620" cy="1789629"/>
      </dsp:txXfrm>
    </dsp:sp>
    <dsp:sp modelId="{26AD512E-F00A-472A-BE78-F747F5DD68E3}">
      <dsp:nvSpPr>
        <dsp:cNvPr id="0" name=""/>
        <dsp:cNvSpPr/>
      </dsp:nvSpPr>
      <dsp:spPr>
        <a:xfrm>
          <a:off x="0" y="2073038"/>
          <a:ext cx="7715250" cy="1983259"/>
        </a:xfrm>
        <a:prstGeom prst="roundRect">
          <a:avLst/>
        </a:prstGeom>
        <a:solidFill>
          <a:schemeClr val="accent5">
            <a:hueOff val="-3379271"/>
            <a:satOff val="-8710"/>
            <a:lumOff val="-588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vi-VN" sz="2800" kern="1200" dirty="0"/>
            <a:t>Chúng ta không nên gọi giám đốc hay người giám</a:t>
          </a:r>
          <a:r>
            <a:rPr lang="en-US" sz="2800" kern="1200" dirty="0"/>
            <a:t> </a:t>
          </a:r>
          <a:r>
            <a:rPr lang="vi-VN" sz="2800" kern="1200" dirty="0"/>
            <a:t>sát bằng tên riêng, trừ khi họ cho phép chúng ta gọi như thế. </a:t>
          </a:r>
          <a:endParaRPr lang="en-US" sz="2800" kern="1200" dirty="0"/>
        </a:p>
      </dsp:txBody>
      <dsp:txXfrm>
        <a:off x="96815" y="2169853"/>
        <a:ext cx="7521620" cy="1789629"/>
      </dsp:txXfrm>
    </dsp:sp>
    <dsp:sp modelId="{B0868A3C-DE8B-4A6D-8B1F-FA49ED332E57}">
      <dsp:nvSpPr>
        <dsp:cNvPr id="0" name=""/>
        <dsp:cNvSpPr/>
      </dsp:nvSpPr>
      <dsp:spPr>
        <a:xfrm>
          <a:off x="0" y="4136938"/>
          <a:ext cx="7715250" cy="1983259"/>
        </a:xfrm>
        <a:prstGeom prst="roundRec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vi-VN" sz="2800" kern="1200"/>
            <a:t>Chúng ta nên dùng them</a:t>
          </a:r>
          <a:r>
            <a:rPr lang="en-US" sz="2800" kern="1200"/>
            <a:t> </a:t>
          </a:r>
          <a:r>
            <a:rPr lang="vi-VN" sz="2800" kern="1200"/>
            <a:t>từ xưng hô để gọi họ khi có khách (Giám đốc và người cấp trên cũng sẽ có thái độ nhã</a:t>
          </a:r>
          <a:r>
            <a:rPr lang="en-US" sz="2800" kern="1200"/>
            <a:t> </a:t>
          </a:r>
          <a:r>
            <a:rPr lang="vi-VN" sz="2800" kern="1200"/>
            <a:t>nhặn giống như thế với chúng ta.);</a:t>
          </a:r>
          <a:endParaRPr lang="en-US" sz="2800" kern="1200"/>
        </a:p>
      </dsp:txBody>
      <dsp:txXfrm>
        <a:off x="96815" y="4233753"/>
        <a:ext cx="7521620" cy="1789629"/>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9C6B39-2825-4AF9-85ED-6BE2EA1EC2D7}">
      <dsp:nvSpPr>
        <dsp:cNvPr id="0" name=""/>
        <dsp:cNvSpPr/>
      </dsp:nvSpPr>
      <dsp:spPr>
        <a:xfrm>
          <a:off x="0" y="3055"/>
          <a:ext cx="6757987" cy="0"/>
        </a:xfrm>
        <a:prstGeom prst="lin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6350" cap="flat" cmpd="sng" algn="ctr">
          <a:solidFill>
            <a:schemeClr val="accent2">
              <a:hueOff val="0"/>
              <a:satOff val="0"/>
              <a:lumOff val="0"/>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2F5264FC-3D11-4478-849B-EFD1B1C4188E}">
      <dsp:nvSpPr>
        <dsp:cNvPr id="0" name=""/>
        <dsp:cNvSpPr/>
      </dsp:nvSpPr>
      <dsp:spPr>
        <a:xfrm>
          <a:off x="0" y="3055"/>
          <a:ext cx="6757987" cy="2083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marL="0" lvl="0" indent="0" algn="l" defTabSz="1600200">
            <a:lnSpc>
              <a:spcPct val="90000"/>
            </a:lnSpc>
            <a:spcBef>
              <a:spcPct val="0"/>
            </a:spcBef>
            <a:spcAft>
              <a:spcPct val="35000"/>
            </a:spcAft>
            <a:buNone/>
          </a:pPr>
          <a:r>
            <a:rPr lang="vi-VN" sz="3600" b="1" u="sng" kern="1200" dirty="0"/>
            <a:t>Xưng hô với những người lớn tuổi hơn: </a:t>
          </a:r>
          <a:endParaRPr lang="en-US" sz="3600" u="sng" kern="1200" dirty="0"/>
        </a:p>
      </dsp:txBody>
      <dsp:txXfrm>
        <a:off x="0" y="3055"/>
        <a:ext cx="6757987" cy="2083937"/>
      </dsp:txXfrm>
    </dsp:sp>
    <dsp:sp modelId="{9FAB3094-A486-4249-9D8B-C0F02C122E1D}">
      <dsp:nvSpPr>
        <dsp:cNvPr id="0" name=""/>
        <dsp:cNvSpPr/>
      </dsp:nvSpPr>
      <dsp:spPr>
        <a:xfrm>
          <a:off x="0" y="2086993"/>
          <a:ext cx="6757987" cy="0"/>
        </a:xfrm>
        <a:prstGeom prst="lin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6350" cap="flat" cmpd="sng" algn="ctr">
          <a:solidFill>
            <a:schemeClr val="accent2">
              <a:hueOff val="0"/>
              <a:satOff val="0"/>
              <a:lumOff val="0"/>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2BF7BB02-9FEF-4B09-B17B-DCB58482E2EF}">
      <dsp:nvSpPr>
        <dsp:cNvPr id="0" name=""/>
        <dsp:cNvSpPr/>
      </dsp:nvSpPr>
      <dsp:spPr>
        <a:xfrm>
          <a:off x="0" y="1296764"/>
          <a:ext cx="6757987" cy="2083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marL="0" lvl="0" indent="0" algn="l" defTabSz="1600200">
            <a:lnSpc>
              <a:spcPct val="90000"/>
            </a:lnSpc>
            <a:spcBef>
              <a:spcPct val="0"/>
            </a:spcBef>
            <a:spcAft>
              <a:spcPct val="35000"/>
            </a:spcAft>
            <a:buNone/>
          </a:pPr>
          <a:r>
            <a:rPr lang="vi-VN" sz="3600" kern="1200" dirty="0"/>
            <a:t>Việc những người lớn tuổi hơn thích</a:t>
          </a:r>
          <a:r>
            <a:rPr lang="en-US" sz="3600" kern="1200" dirty="0"/>
            <a:t> </a:t>
          </a:r>
          <a:r>
            <a:rPr lang="vi-VN" sz="3600" kern="1200" dirty="0"/>
            <a:t>người kém tuổi hơn gọi họ bằng chức vụ là chuyện bình thường. </a:t>
          </a:r>
          <a:endParaRPr lang="en-US" sz="3600" kern="1200" dirty="0"/>
        </a:p>
      </dsp:txBody>
      <dsp:txXfrm>
        <a:off x="0" y="1296764"/>
        <a:ext cx="6757987" cy="2083937"/>
      </dsp:txXfrm>
    </dsp:sp>
    <dsp:sp modelId="{540E4DC0-D1B5-4C70-8B24-D092E9A827D0}">
      <dsp:nvSpPr>
        <dsp:cNvPr id="0" name=""/>
        <dsp:cNvSpPr/>
      </dsp:nvSpPr>
      <dsp:spPr>
        <a:xfrm>
          <a:off x="0" y="4170930"/>
          <a:ext cx="6757987" cy="0"/>
        </a:xfrm>
        <a:prstGeom prst="lin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6350" cap="flat" cmpd="sng" algn="ctr">
          <a:solidFill>
            <a:schemeClr val="accent2">
              <a:hueOff val="0"/>
              <a:satOff val="0"/>
              <a:lumOff val="0"/>
              <a:alphaOff val="0"/>
            </a:schemeClr>
          </a:solidFill>
          <a:prstDash val="solid"/>
          <a:miter lim="800000"/>
        </a:ln>
        <a:effectLst/>
      </dsp:spPr>
      <dsp:style>
        <a:lnRef idx="1">
          <a:scrgbClr r="0" g="0" b="0"/>
        </a:lnRef>
        <a:fillRef idx="3">
          <a:scrgbClr r="0" g="0" b="0"/>
        </a:fillRef>
        <a:effectRef idx="2">
          <a:scrgbClr r="0" g="0" b="0"/>
        </a:effectRef>
        <a:fontRef idx="minor">
          <a:schemeClr val="lt1"/>
        </a:fontRef>
      </dsp:style>
    </dsp:sp>
    <dsp:sp modelId="{1C36E9B3-6E6B-474F-8A27-BF42F5BB70AD}">
      <dsp:nvSpPr>
        <dsp:cNvPr id="0" name=""/>
        <dsp:cNvSpPr/>
      </dsp:nvSpPr>
      <dsp:spPr>
        <a:xfrm>
          <a:off x="0" y="3425860"/>
          <a:ext cx="6757987" cy="2083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vi-VN" sz="3200" kern="1200" dirty="0"/>
            <a:t>Nếu những người</a:t>
          </a:r>
          <a:r>
            <a:rPr lang="en-US" sz="3200" kern="1200" dirty="0"/>
            <a:t> </a:t>
          </a:r>
          <a:r>
            <a:rPr lang="vi-VN" sz="3200" kern="1200" dirty="0"/>
            <a:t>khác trong văn phòng gọi họ bằng tên riêng và chúng ta là người mới đến thì tốt nhất</a:t>
          </a:r>
          <a:r>
            <a:rPr lang="en-US" sz="3200" kern="1200" dirty="0"/>
            <a:t> </a:t>
          </a:r>
          <a:r>
            <a:rPr lang="vi-VN" sz="3200" kern="1200" dirty="0"/>
            <a:t>hãy đợi trước khi chúng ta có tư cách gọi thân mật như thế.</a:t>
          </a:r>
          <a:endParaRPr lang="en-US" sz="3200" kern="1200" dirty="0"/>
        </a:p>
      </dsp:txBody>
      <dsp:txXfrm>
        <a:off x="0" y="3425860"/>
        <a:ext cx="6757987" cy="2083937"/>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BBEF537-046B-4A6B-AA85-1A2BD926D79E}">
      <dsp:nvSpPr>
        <dsp:cNvPr id="0" name=""/>
        <dsp:cNvSpPr/>
      </dsp:nvSpPr>
      <dsp:spPr>
        <a:xfrm>
          <a:off x="0" y="9272"/>
          <a:ext cx="11487149" cy="50368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vi-VN" sz="2100" b="1" u="sng" kern="1200"/>
            <a:t>Nhận điện thoại</a:t>
          </a:r>
          <a:endParaRPr lang="en-US" sz="2100" kern="1200"/>
        </a:p>
      </dsp:txBody>
      <dsp:txXfrm>
        <a:off x="24588" y="33860"/>
        <a:ext cx="11437973" cy="454509"/>
      </dsp:txXfrm>
    </dsp:sp>
    <dsp:sp modelId="{51812FA9-3E21-4745-A3D7-20489244E851}">
      <dsp:nvSpPr>
        <dsp:cNvPr id="0" name=""/>
        <dsp:cNvSpPr/>
      </dsp:nvSpPr>
      <dsp:spPr>
        <a:xfrm>
          <a:off x="0" y="573437"/>
          <a:ext cx="11487149" cy="50368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vi-VN" sz="2100" kern="1200"/>
            <a:t>Khi có chuông điện thoại rung thì chúng ta nên:</a:t>
          </a:r>
          <a:endParaRPr lang="en-US" sz="2100" kern="1200"/>
        </a:p>
      </dsp:txBody>
      <dsp:txXfrm>
        <a:off x="24588" y="598025"/>
        <a:ext cx="11437973" cy="454509"/>
      </dsp:txXfrm>
    </dsp:sp>
    <dsp:sp modelId="{93748046-93FD-4B9E-9DBF-A0A4E7B1CA31}">
      <dsp:nvSpPr>
        <dsp:cNvPr id="0" name=""/>
        <dsp:cNvSpPr/>
      </dsp:nvSpPr>
      <dsp:spPr>
        <a:xfrm>
          <a:off x="0" y="1137602"/>
          <a:ext cx="11487149" cy="50368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vi-VN" sz="2100" kern="1200"/>
            <a:t>- Để điện thoại reo không quá 3 lần.</a:t>
          </a:r>
          <a:endParaRPr lang="en-US" sz="2100" kern="1200"/>
        </a:p>
      </dsp:txBody>
      <dsp:txXfrm>
        <a:off x="24588" y="1162190"/>
        <a:ext cx="11437973" cy="454509"/>
      </dsp:txXfrm>
    </dsp:sp>
    <dsp:sp modelId="{DE073AFC-4FF5-4B98-A3FD-7984D6FC40E0}">
      <dsp:nvSpPr>
        <dsp:cNvPr id="0" name=""/>
        <dsp:cNvSpPr/>
      </dsp:nvSpPr>
      <dsp:spPr>
        <a:xfrm>
          <a:off x="0" y="1701767"/>
          <a:ext cx="11487149" cy="50368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vi-VN" sz="2100" kern="1200"/>
            <a:t>- Nói: Xin chào và tự giới thiệu mình.</a:t>
          </a:r>
          <a:endParaRPr lang="en-US" sz="2100" kern="1200"/>
        </a:p>
      </dsp:txBody>
      <dsp:txXfrm>
        <a:off x="24588" y="1726355"/>
        <a:ext cx="11437973" cy="454509"/>
      </dsp:txXfrm>
    </dsp:sp>
    <dsp:sp modelId="{C1FB8CD4-EC6D-451E-A472-CE9A7F516532}">
      <dsp:nvSpPr>
        <dsp:cNvPr id="0" name=""/>
        <dsp:cNvSpPr/>
      </dsp:nvSpPr>
      <dsp:spPr>
        <a:xfrm>
          <a:off x="0" y="2265932"/>
          <a:ext cx="11487149" cy="50368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vi-VN" sz="2100" kern="1200"/>
            <a:t>- Hỏi: Tôi có thể giúp được gì?</a:t>
          </a:r>
          <a:endParaRPr lang="en-US" sz="2100" kern="1200"/>
        </a:p>
      </dsp:txBody>
      <dsp:txXfrm>
        <a:off x="24588" y="2290520"/>
        <a:ext cx="11437973" cy="454509"/>
      </dsp:txXfrm>
    </dsp:sp>
    <dsp:sp modelId="{BF76A21E-11F2-4102-B03E-AA4CD6BCC24E}">
      <dsp:nvSpPr>
        <dsp:cNvPr id="0" name=""/>
        <dsp:cNvSpPr/>
      </dsp:nvSpPr>
      <dsp:spPr>
        <a:xfrm>
          <a:off x="0" y="2830097"/>
          <a:ext cx="11487149" cy="50368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vi-VN" sz="2100" kern="1200"/>
            <a:t>- Tập trung vào cuộc gọi.</a:t>
          </a:r>
          <a:endParaRPr lang="en-US" sz="2100" kern="1200"/>
        </a:p>
      </dsp:txBody>
      <dsp:txXfrm>
        <a:off x="24588" y="2854685"/>
        <a:ext cx="11437973" cy="454509"/>
      </dsp:txXfrm>
    </dsp:sp>
    <dsp:sp modelId="{6745E3EA-FAC5-4C3E-9FDC-1D1051327776}">
      <dsp:nvSpPr>
        <dsp:cNvPr id="0" name=""/>
        <dsp:cNvSpPr/>
      </dsp:nvSpPr>
      <dsp:spPr>
        <a:xfrm>
          <a:off x="0" y="3394262"/>
          <a:ext cx="11487149" cy="50368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vi-VN" sz="2100" kern="1200"/>
            <a:t>- Đề nghị gọi lại nếu cần.</a:t>
          </a:r>
          <a:endParaRPr lang="en-US" sz="2100" kern="1200"/>
        </a:p>
      </dsp:txBody>
      <dsp:txXfrm>
        <a:off x="24588" y="3418850"/>
        <a:ext cx="11437973" cy="454509"/>
      </dsp:txXfrm>
    </dsp:sp>
    <dsp:sp modelId="{E937CB32-7663-41C7-85B0-56A2D7B5C8BF}">
      <dsp:nvSpPr>
        <dsp:cNvPr id="0" name=""/>
        <dsp:cNvSpPr/>
      </dsp:nvSpPr>
      <dsp:spPr>
        <a:xfrm>
          <a:off x="0" y="3958427"/>
          <a:ext cx="11487149" cy="50368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vi-VN" sz="2100" kern="1200"/>
            <a:t>- Chuẩn bị sẵn bút bên tay phải để ghi chép vào sổ, phiếu chuyên dụng.</a:t>
          </a:r>
          <a:endParaRPr lang="en-US" sz="2100" kern="1200"/>
        </a:p>
      </dsp:txBody>
      <dsp:txXfrm>
        <a:off x="24588" y="3983015"/>
        <a:ext cx="11437973" cy="454509"/>
      </dsp:txXfrm>
    </dsp:sp>
    <dsp:sp modelId="{F30B08E1-A8D8-4292-B0F5-B02857F5A3AD}">
      <dsp:nvSpPr>
        <dsp:cNvPr id="0" name=""/>
        <dsp:cNvSpPr/>
      </dsp:nvSpPr>
      <dsp:spPr>
        <a:xfrm>
          <a:off x="0" y="4522592"/>
          <a:ext cx="11487149" cy="50368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vi-VN" sz="2100" kern="1200"/>
            <a:t>- Ghi lại điện thoại người gọi, thông tin cần thiết.</a:t>
          </a:r>
          <a:endParaRPr lang="en-US" sz="2100" kern="1200"/>
        </a:p>
      </dsp:txBody>
      <dsp:txXfrm>
        <a:off x="24588" y="4547180"/>
        <a:ext cx="11437973" cy="454509"/>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7421C4-C0B7-4F56-A597-A10A53E0B25B}">
      <dsp:nvSpPr>
        <dsp:cNvPr id="0" name=""/>
        <dsp:cNvSpPr/>
      </dsp:nvSpPr>
      <dsp:spPr>
        <a:xfrm>
          <a:off x="0" y="464969"/>
          <a:ext cx="8688110" cy="1035230"/>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vi-VN" sz="2600" kern="1200"/>
            <a:t>Quy tắc 1: Trong mọi trường hợp, hãy bắt đầu bằng lời chào.</a:t>
          </a:r>
          <a:endParaRPr lang="en-US" sz="2600" kern="1200"/>
        </a:p>
      </dsp:txBody>
      <dsp:txXfrm>
        <a:off x="50536" y="515505"/>
        <a:ext cx="8587038" cy="934158"/>
      </dsp:txXfrm>
    </dsp:sp>
    <dsp:sp modelId="{70802F18-FAFA-420E-86A1-CD8D72F6EE3B}">
      <dsp:nvSpPr>
        <dsp:cNvPr id="0" name=""/>
        <dsp:cNvSpPr/>
      </dsp:nvSpPr>
      <dsp:spPr>
        <a:xfrm>
          <a:off x="0" y="1575080"/>
          <a:ext cx="8688110" cy="1035230"/>
        </a:xfrm>
        <a:prstGeom prst="roundRect">
          <a:avLst/>
        </a:prstGeom>
        <a:solidFill>
          <a:schemeClr val="accent5">
            <a:hueOff val="-1689636"/>
            <a:satOff val="-4355"/>
            <a:lumOff val="-294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Quy tắc 2: Sau lời chào nhất định, chúng ta phải tự giới thiệu bản thân mình.</a:t>
          </a:r>
        </a:p>
      </dsp:txBody>
      <dsp:txXfrm>
        <a:off x="50536" y="1625616"/>
        <a:ext cx="8587038" cy="934158"/>
      </dsp:txXfrm>
    </dsp:sp>
    <dsp:sp modelId="{9D438DAD-6401-423D-8755-4EDE82961FAC}">
      <dsp:nvSpPr>
        <dsp:cNvPr id="0" name=""/>
        <dsp:cNvSpPr/>
      </dsp:nvSpPr>
      <dsp:spPr>
        <a:xfrm>
          <a:off x="0" y="2685191"/>
          <a:ext cx="8688110" cy="1035230"/>
        </a:xfrm>
        <a:prstGeom prst="roundRect">
          <a:avLst/>
        </a:prstGeom>
        <a:solidFill>
          <a:schemeClr val="accent5">
            <a:hueOff val="-3379271"/>
            <a:satOff val="-8710"/>
            <a:lumOff val="-588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vi-VN" sz="2600" kern="1200" dirty="0"/>
            <a:t>Quy tắc 3: </a:t>
          </a:r>
          <a:r>
            <a:rPr lang="en-US" sz="2600" kern="1200" dirty="0"/>
            <a:t>H</a:t>
          </a:r>
          <a:r>
            <a:rPr lang="vi-VN" sz="2600" kern="1200" dirty="0"/>
            <a:t>ỏi </a:t>
          </a:r>
          <a:r>
            <a:rPr lang="en-US" sz="2600" kern="1200" dirty="0" err="1"/>
            <a:t>để</a:t>
          </a:r>
          <a:r>
            <a:rPr lang="en-US" sz="2600" kern="1200" dirty="0"/>
            <a:t> </a:t>
          </a:r>
          <a:r>
            <a:rPr lang="en-US" sz="2600" kern="1200" dirty="0" err="1"/>
            <a:t>biết</a:t>
          </a:r>
          <a:r>
            <a:rPr lang="vi-VN" sz="2600" kern="1200" dirty="0"/>
            <a:t> ai đang cầm máy nói chuyện với</a:t>
          </a:r>
          <a:r>
            <a:rPr lang="en-US" sz="2600" kern="1200" dirty="0"/>
            <a:t> </a:t>
          </a:r>
          <a:r>
            <a:rPr lang="vi-VN" sz="2600" kern="1200" dirty="0"/>
            <a:t>mình.</a:t>
          </a:r>
          <a:endParaRPr lang="en-US" sz="2600" kern="1200" dirty="0"/>
        </a:p>
      </dsp:txBody>
      <dsp:txXfrm>
        <a:off x="50536" y="2735727"/>
        <a:ext cx="8587038" cy="934158"/>
      </dsp:txXfrm>
    </dsp:sp>
    <dsp:sp modelId="{88025A18-ADDE-4CD4-8129-C671F741FBAD}">
      <dsp:nvSpPr>
        <dsp:cNvPr id="0" name=""/>
        <dsp:cNvSpPr/>
      </dsp:nvSpPr>
      <dsp:spPr>
        <a:xfrm>
          <a:off x="0" y="3795301"/>
          <a:ext cx="8688110" cy="1035230"/>
        </a:xfrm>
        <a:prstGeom prst="roundRect">
          <a:avLst/>
        </a:prstGeom>
        <a:solidFill>
          <a:schemeClr val="accent5">
            <a:hueOff val="-5068907"/>
            <a:satOff val="-13064"/>
            <a:lumOff val="-882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vi-VN" sz="2600" kern="1200" dirty="0"/>
            <a:t>Quy tắc 4: </a:t>
          </a:r>
          <a:r>
            <a:rPr lang="en-US" sz="2600" kern="1200" dirty="0"/>
            <a:t>C</a:t>
          </a:r>
          <a:r>
            <a:rPr lang="vi-VN" sz="2600" kern="1200" dirty="0"/>
            <a:t>húng ta nên hỏi xem người nghe có thời gian không.</a:t>
          </a:r>
          <a:endParaRPr lang="en-US" sz="2600" kern="1200" dirty="0"/>
        </a:p>
      </dsp:txBody>
      <dsp:txXfrm>
        <a:off x="50536" y="3845837"/>
        <a:ext cx="8587038" cy="934158"/>
      </dsp:txXfrm>
    </dsp:sp>
    <dsp:sp modelId="{6E19F63C-65B7-48FB-ADD4-64CE7832FA68}">
      <dsp:nvSpPr>
        <dsp:cNvPr id="0" name=""/>
        <dsp:cNvSpPr/>
      </dsp:nvSpPr>
      <dsp:spPr>
        <a:xfrm>
          <a:off x="0" y="4905412"/>
          <a:ext cx="8688110" cy="1035230"/>
        </a:xfrm>
        <a:prstGeom prst="roundRec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vi-VN" sz="2600" kern="1200"/>
            <a:t>Quy tắc </a:t>
          </a:r>
          <a:r>
            <a:rPr lang="en-US" sz="2600" kern="1200"/>
            <a:t>5: </a:t>
          </a:r>
          <a:r>
            <a:rPr lang="vi-VN" sz="2600" kern="1200"/>
            <a:t>Hãy để người nghe cảm thấy được ngữ</a:t>
          </a:r>
          <a:r>
            <a:rPr lang="en-US" sz="2600" kern="1200"/>
            <a:t> </a:t>
          </a:r>
          <a:r>
            <a:rPr lang="vi-VN" sz="2600" kern="1200"/>
            <a:t>điệu dễ thương, giọng ấm áp, thân thiện của người gọi. </a:t>
          </a:r>
          <a:endParaRPr lang="en-US" sz="2600" kern="1200"/>
        </a:p>
      </dsp:txBody>
      <dsp:txXfrm>
        <a:off x="50536" y="4955948"/>
        <a:ext cx="8587038" cy="934158"/>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EBF301-F6EB-4E8B-8B14-86F435327696}">
      <dsp:nvSpPr>
        <dsp:cNvPr id="0" name=""/>
        <dsp:cNvSpPr/>
      </dsp:nvSpPr>
      <dsp:spPr>
        <a:xfrm>
          <a:off x="0" y="7705"/>
          <a:ext cx="8637528" cy="1550030"/>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vi-VN" sz="2200" kern="1200"/>
            <a:t>Khi chúng ta gọi điện thoại đi quốc tế, nếu cuộc gọi hỏng có thể thực hiện lại,</a:t>
          </a:r>
          <a:r>
            <a:rPr lang="en-US" sz="2200" kern="1200"/>
            <a:t> </a:t>
          </a:r>
          <a:r>
            <a:rPr lang="vi-VN" sz="2200" kern="1200"/>
            <a:t>lưu ý đến múi giờ nơi gọi đến, giá cước và thời gian giảm giá.</a:t>
          </a:r>
          <a:endParaRPr lang="en-US" sz="2200" kern="1200"/>
        </a:p>
      </dsp:txBody>
      <dsp:txXfrm>
        <a:off x="75666" y="83371"/>
        <a:ext cx="8486196" cy="1398698"/>
      </dsp:txXfrm>
    </dsp:sp>
    <dsp:sp modelId="{6BBFF09F-E816-4CAB-ACB5-A5EC41072E69}">
      <dsp:nvSpPr>
        <dsp:cNvPr id="0" name=""/>
        <dsp:cNvSpPr/>
      </dsp:nvSpPr>
      <dsp:spPr>
        <a:xfrm>
          <a:off x="0" y="1621095"/>
          <a:ext cx="8637528" cy="1550030"/>
        </a:xfrm>
        <a:prstGeom prst="roundRect">
          <a:avLst/>
        </a:prstGeom>
        <a:solidFill>
          <a:schemeClr val="accent5">
            <a:hueOff val="-2252848"/>
            <a:satOff val="-5806"/>
            <a:lumOff val="-392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vi-VN" sz="2200" kern="1200"/>
            <a:t>Nói chuyện điện thoại không nên kéo dài, nhất là điện thoại đường dài. Có tín</a:t>
          </a:r>
          <a:r>
            <a:rPr lang="en-US" sz="2200" kern="1200"/>
            <a:t> </a:t>
          </a:r>
          <a:r>
            <a:rPr lang="vi-VN" sz="2200" kern="1200"/>
            <a:t>hiệu đường dài là phải nói ngay những thông tin cần nói.</a:t>
          </a:r>
          <a:endParaRPr lang="en-US" sz="2200" kern="1200"/>
        </a:p>
      </dsp:txBody>
      <dsp:txXfrm>
        <a:off x="75666" y="1696761"/>
        <a:ext cx="8486196" cy="1398698"/>
      </dsp:txXfrm>
    </dsp:sp>
    <dsp:sp modelId="{F0190757-2E8D-464C-B327-76CF8D82C348}">
      <dsp:nvSpPr>
        <dsp:cNvPr id="0" name=""/>
        <dsp:cNvSpPr/>
      </dsp:nvSpPr>
      <dsp:spPr>
        <a:xfrm>
          <a:off x="0" y="3234486"/>
          <a:ext cx="8637528" cy="1550030"/>
        </a:xfrm>
        <a:prstGeom prst="roundRect">
          <a:avLst/>
        </a:prstGeom>
        <a:solidFill>
          <a:schemeClr val="accent5">
            <a:hueOff val="-4505695"/>
            <a:satOff val="-11613"/>
            <a:lumOff val="-784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vi-VN" sz="2200" kern="1200"/>
            <a:t>Tránh “buôn dưa lê”, “nấu cháo điện thoại” hoặc gọi điện thoại đường dài,</a:t>
          </a:r>
          <a:r>
            <a:rPr lang="en-US" sz="2200" kern="1200"/>
            <a:t> </a:t>
          </a:r>
          <a:r>
            <a:rPr lang="vi-VN" sz="2200" kern="1200"/>
            <a:t>vào máy di động bừa bãi như “điện thoại chùa”. Vô tình chúng ta đã đánh mất hình</a:t>
          </a:r>
          <a:r>
            <a:rPr lang="en-US" sz="2200" kern="1200"/>
            <a:t> </a:t>
          </a:r>
          <a:r>
            <a:rPr lang="vi-VN" sz="2200" kern="1200"/>
            <a:t>ảnh của mình trong con mắt của sếp và đồng nghiệp.</a:t>
          </a:r>
          <a:endParaRPr lang="en-US" sz="2200" kern="1200"/>
        </a:p>
      </dsp:txBody>
      <dsp:txXfrm>
        <a:off x="75666" y="3310152"/>
        <a:ext cx="8486196" cy="1398698"/>
      </dsp:txXfrm>
    </dsp:sp>
    <dsp:sp modelId="{6B7CFAA1-B70E-4CF9-8367-D3E12E0FA633}">
      <dsp:nvSpPr>
        <dsp:cNvPr id="0" name=""/>
        <dsp:cNvSpPr/>
      </dsp:nvSpPr>
      <dsp:spPr>
        <a:xfrm>
          <a:off x="0" y="4847877"/>
          <a:ext cx="8637528" cy="1550030"/>
        </a:xfrm>
        <a:prstGeom prst="roundRec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vi-VN" sz="2200" kern="1200"/>
            <a:t>Không nên dập máy xuống khi người gọi đang nói với chúng ta (dù rằng</a:t>
          </a:r>
          <a:r>
            <a:rPr lang="en-US" sz="2200" kern="1200"/>
            <a:t> </a:t>
          </a:r>
          <a:r>
            <a:rPr lang="vi-VN" sz="2200" kern="1200"/>
            <a:t>chúng ta không muốn nghe nữa). Nếu thấy cần thì xin lỗi người gọi rồi cúp máy.</a:t>
          </a:r>
          <a:endParaRPr lang="en-US" sz="2200" kern="1200"/>
        </a:p>
      </dsp:txBody>
      <dsp:txXfrm>
        <a:off x="75666" y="4923543"/>
        <a:ext cx="8486196" cy="1398698"/>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DCDD0CB-4A68-47F8-97E0-7260E126E557}">
      <dsp:nvSpPr>
        <dsp:cNvPr id="0" name=""/>
        <dsp:cNvSpPr/>
      </dsp:nvSpPr>
      <dsp:spPr>
        <a:xfrm>
          <a:off x="0" y="408067"/>
          <a:ext cx="5653086" cy="2381535"/>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vi-VN" sz="2400" kern="1200" dirty="0"/>
            <a:t>- Khi chúng ta gọi đi, cần kiên nhẫn chờ tới hồi chuông cuối cùng rồi hãy đặt</a:t>
          </a:r>
          <a:r>
            <a:rPr lang="en-US" sz="2400" kern="1200" dirty="0"/>
            <a:t> </a:t>
          </a:r>
          <a:r>
            <a:rPr lang="vi-VN" sz="2400" kern="1200" dirty="0"/>
            <a:t>máy xuống.</a:t>
          </a:r>
          <a:endParaRPr lang="en-US" sz="2400" kern="1200" dirty="0"/>
        </a:p>
      </dsp:txBody>
      <dsp:txXfrm>
        <a:off x="116257" y="524324"/>
        <a:ext cx="5420572" cy="2149021"/>
      </dsp:txXfrm>
    </dsp:sp>
    <dsp:sp modelId="{706819FC-C57F-4158-8079-A76C57932DBF}">
      <dsp:nvSpPr>
        <dsp:cNvPr id="0" name=""/>
        <dsp:cNvSpPr/>
      </dsp:nvSpPr>
      <dsp:spPr>
        <a:xfrm>
          <a:off x="0" y="2858722"/>
          <a:ext cx="5653086" cy="2381535"/>
        </a:xfrm>
        <a:prstGeom prst="roundRec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vi-VN" sz="2400" kern="1200"/>
            <a:t>- Khi kết thúc cuộc nói chuyện đừng quên lời chào như: “Chào tạm biệt; chào</a:t>
          </a:r>
          <a:r>
            <a:rPr lang="en-US" sz="2400" kern="1200"/>
            <a:t> </a:t>
          </a:r>
          <a:r>
            <a:rPr lang="vi-VN" sz="2400" kern="1200"/>
            <a:t>anh; cảm ơn; không có chi…” tuỳ theo câu nói của đầu dây bên kia. Sau khi nghe thấy</a:t>
          </a:r>
          <a:r>
            <a:rPr lang="en-US" sz="2400" kern="1200"/>
            <a:t> </a:t>
          </a:r>
          <a:r>
            <a:rPr lang="vi-VN" sz="2400" kern="1200"/>
            <a:t>tiếng dập máy ở đầu dây bên kia, chúng ta hãy gác máy.</a:t>
          </a:r>
          <a:endParaRPr lang="en-US" sz="2400" kern="1200"/>
        </a:p>
      </dsp:txBody>
      <dsp:txXfrm>
        <a:off x="116257" y="2974979"/>
        <a:ext cx="5420572" cy="2149021"/>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1AF76EB-DA23-4701-B7A2-89553BEA504C}">
      <dsp:nvSpPr>
        <dsp:cNvPr id="0" name=""/>
        <dsp:cNvSpPr/>
      </dsp:nvSpPr>
      <dsp:spPr>
        <a:xfrm>
          <a:off x="0" y="67960"/>
          <a:ext cx="8744910" cy="1001748"/>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vi-VN" sz="1800" kern="1200"/>
            <a:t>Khi sử dụng ĐTDĐ cần nhớ các nguyên tắc sau:</a:t>
          </a:r>
          <a:endParaRPr lang="en-US" sz="1800" kern="1200"/>
        </a:p>
      </dsp:txBody>
      <dsp:txXfrm>
        <a:off x="48901" y="116861"/>
        <a:ext cx="8647108" cy="903946"/>
      </dsp:txXfrm>
    </dsp:sp>
    <dsp:sp modelId="{7C5FFE5D-37F5-4631-9397-C1EAC90BFCF0}">
      <dsp:nvSpPr>
        <dsp:cNvPr id="0" name=""/>
        <dsp:cNvSpPr/>
      </dsp:nvSpPr>
      <dsp:spPr>
        <a:xfrm>
          <a:off x="0" y="1121549"/>
          <a:ext cx="8744910" cy="1001748"/>
        </a:xfrm>
        <a:prstGeom prst="roundRect">
          <a:avLst/>
        </a:prstGeom>
        <a:solidFill>
          <a:schemeClr val="accent5">
            <a:hueOff val="-1351709"/>
            <a:satOff val="-3484"/>
            <a:lumOff val="-235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vi-VN" sz="1800" kern="1200"/>
            <a:t>Không nên cài những bản nhạc chuông chói tai, phản cảm.</a:t>
          </a:r>
          <a:endParaRPr lang="en-US" sz="1800" kern="1200"/>
        </a:p>
      </dsp:txBody>
      <dsp:txXfrm>
        <a:off x="48901" y="1170450"/>
        <a:ext cx="8647108" cy="903946"/>
      </dsp:txXfrm>
    </dsp:sp>
    <dsp:sp modelId="{46F0485A-45C3-4DC2-ADA7-AA92C4C8D7D6}">
      <dsp:nvSpPr>
        <dsp:cNvPr id="0" name=""/>
        <dsp:cNvSpPr/>
      </dsp:nvSpPr>
      <dsp:spPr>
        <a:xfrm>
          <a:off x="0" y="2175137"/>
          <a:ext cx="8744910" cy="1001748"/>
        </a:xfrm>
        <a:prstGeom prst="roundRect">
          <a:avLst/>
        </a:prstGeom>
        <a:solidFill>
          <a:schemeClr val="accent5">
            <a:hueOff val="-2703417"/>
            <a:satOff val="-6968"/>
            <a:lumOff val="-470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vi-VN" sz="1800" kern="1200"/>
            <a:t>Không được chụp ảnh người khác khi chưa được sự đồng ý của họ.</a:t>
          </a:r>
          <a:endParaRPr lang="en-US" sz="1800" kern="1200"/>
        </a:p>
      </dsp:txBody>
      <dsp:txXfrm>
        <a:off x="48901" y="2224038"/>
        <a:ext cx="8647108" cy="903946"/>
      </dsp:txXfrm>
    </dsp:sp>
    <dsp:sp modelId="{A796E05F-29B0-4B28-AF22-9D440028AF61}">
      <dsp:nvSpPr>
        <dsp:cNvPr id="0" name=""/>
        <dsp:cNvSpPr/>
      </dsp:nvSpPr>
      <dsp:spPr>
        <a:xfrm>
          <a:off x="0" y="3228726"/>
          <a:ext cx="8744910" cy="1001748"/>
        </a:xfrm>
        <a:prstGeom prst="roundRect">
          <a:avLst/>
        </a:prstGeom>
        <a:solidFill>
          <a:schemeClr val="accent5">
            <a:hueOff val="-4055126"/>
            <a:satOff val="-10451"/>
            <a:lumOff val="-705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vi-VN" sz="1800" kern="1200"/>
            <a:t>Nếu chúng ta phải nghe, gọi ĐTDĐ ở những nơi công cộng như: Trên xe bus,</a:t>
          </a:r>
          <a:r>
            <a:rPr lang="en-US" sz="1800" kern="1200"/>
            <a:t> </a:t>
          </a:r>
          <a:r>
            <a:rPr lang="vi-VN" sz="1800" kern="1200"/>
            <a:t>trong cơ quan, trong thang máy… chúng ta nên nói vừa phải, đủ nghe, tránh làm ảnh</a:t>
          </a:r>
          <a:r>
            <a:rPr lang="en-US" sz="1800" kern="1200"/>
            <a:t>n</a:t>
          </a:r>
          <a:r>
            <a:rPr lang="vi-VN" sz="1800" kern="1200"/>
            <a:t>hưởng đến những người xung quanh.</a:t>
          </a:r>
          <a:endParaRPr lang="en-US" sz="1800" kern="1200"/>
        </a:p>
      </dsp:txBody>
      <dsp:txXfrm>
        <a:off x="48901" y="3277627"/>
        <a:ext cx="8647108" cy="903946"/>
      </dsp:txXfrm>
    </dsp:sp>
    <dsp:sp modelId="{CEBFAA27-8615-46D3-831C-FFA1379D3105}">
      <dsp:nvSpPr>
        <dsp:cNvPr id="0" name=""/>
        <dsp:cNvSpPr/>
      </dsp:nvSpPr>
      <dsp:spPr>
        <a:xfrm>
          <a:off x="0" y="4282315"/>
          <a:ext cx="8744910" cy="1001748"/>
        </a:xfrm>
        <a:prstGeom prst="roundRect">
          <a:avLst/>
        </a:prstGeom>
        <a:solidFill>
          <a:schemeClr val="accent5">
            <a:hueOff val="-5406834"/>
            <a:satOff val="-13935"/>
            <a:lumOff val="-941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vi-VN" sz="1800" kern="1200"/>
            <a:t>Khi đến làm việc với các cơ quan, nhất là chính quyền, các cơ quan ngoại</a:t>
          </a:r>
          <a:r>
            <a:rPr lang="en-US" sz="1800" kern="1200"/>
            <a:t> </a:t>
          </a:r>
          <a:r>
            <a:rPr lang="vi-VN" sz="1800" kern="1200"/>
            <a:t>giao, các tổ chức nước ngoài… chúng ta phải tuyệt đối để ĐTDĐ sang chế độ rung.</a:t>
          </a:r>
          <a:endParaRPr lang="en-US" sz="1800" kern="1200"/>
        </a:p>
      </dsp:txBody>
      <dsp:txXfrm>
        <a:off x="48901" y="4331216"/>
        <a:ext cx="8647108" cy="903946"/>
      </dsp:txXfrm>
    </dsp:sp>
    <dsp:sp modelId="{364AA151-A89D-4CA5-B209-82C333556918}">
      <dsp:nvSpPr>
        <dsp:cNvPr id="0" name=""/>
        <dsp:cNvSpPr/>
      </dsp:nvSpPr>
      <dsp:spPr>
        <a:xfrm>
          <a:off x="0" y="5335903"/>
          <a:ext cx="8744910" cy="1001748"/>
        </a:xfrm>
        <a:prstGeom prst="roundRec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vi-VN" sz="1800" kern="1200"/>
            <a:t>Trong các hội nghị, cuộc họp, lớp học… hầu hết họ đều nhắc mọi người tắt</a:t>
          </a:r>
          <a:r>
            <a:rPr lang="en-US" sz="1800" kern="1200"/>
            <a:t> </a:t>
          </a:r>
          <a:r>
            <a:rPr lang="vi-VN" sz="1800" kern="1200"/>
            <a:t>chuông ĐTDĐ. Tuy nhiên, một số người vẫn “cố tình quên”, để rồi lại ngồi thụp</a:t>
          </a:r>
          <a:r>
            <a:rPr lang="en-US" sz="1800" kern="1200"/>
            <a:t> </a:t>
          </a:r>
          <a:r>
            <a:rPr lang="vi-VN" sz="1800" kern="1200"/>
            <a:t>xuống hoặc cúi gục đầu xuống bàn nghe ĐTDĐ. </a:t>
          </a:r>
          <a:endParaRPr lang="en-US" sz="1800" kern="1200"/>
        </a:p>
      </dsp:txBody>
      <dsp:txXfrm>
        <a:off x="48901" y="5384804"/>
        <a:ext cx="8647108" cy="903946"/>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672434-C857-4C41-B837-8864FB0CFBE9}">
      <dsp:nvSpPr>
        <dsp:cNvPr id="0" name=""/>
        <dsp:cNvSpPr/>
      </dsp:nvSpPr>
      <dsp:spPr>
        <a:xfrm>
          <a:off x="0" y="621506"/>
          <a:ext cx="11515724"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vi-VN" sz="3000" kern="1200"/>
            <a:t>1. Kỹ năng giao tiếp là gì? Tầm quan trọng của kỹ năng giao tiếp?</a:t>
          </a:r>
          <a:endParaRPr lang="en-US" sz="3000" kern="1200"/>
        </a:p>
      </dsp:txBody>
      <dsp:txXfrm>
        <a:off x="35125" y="656631"/>
        <a:ext cx="11445474" cy="649299"/>
      </dsp:txXfrm>
    </dsp:sp>
    <dsp:sp modelId="{18DCF967-D26D-455A-852F-97B37146AB00}">
      <dsp:nvSpPr>
        <dsp:cNvPr id="0" name=""/>
        <dsp:cNvSpPr/>
      </dsp:nvSpPr>
      <dsp:spPr>
        <a:xfrm>
          <a:off x="0" y="1427456"/>
          <a:ext cx="11515724"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vi-VN" sz="3000" kern="1200"/>
            <a:t>2. Trình bày các nghi thức xã giao nơi công sở?</a:t>
          </a:r>
          <a:endParaRPr lang="en-US" sz="3000" kern="1200"/>
        </a:p>
      </dsp:txBody>
      <dsp:txXfrm>
        <a:off x="35125" y="1462581"/>
        <a:ext cx="11445474" cy="649299"/>
      </dsp:txXfrm>
    </dsp:sp>
    <dsp:sp modelId="{A84DE536-DF13-4999-8285-50AAABA8AC7F}">
      <dsp:nvSpPr>
        <dsp:cNvPr id="0" name=""/>
        <dsp:cNvSpPr/>
      </dsp:nvSpPr>
      <dsp:spPr>
        <a:xfrm>
          <a:off x="0" y="2233405"/>
          <a:ext cx="11515724"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vi-VN" sz="3000" kern="1200" dirty="0"/>
            <a:t>3. Trình bày văn hóa sử dụng điện thoại nơi công sở?</a:t>
          </a:r>
          <a:endParaRPr lang="en-US" sz="3000" kern="1200" dirty="0"/>
        </a:p>
      </dsp:txBody>
      <dsp:txXfrm>
        <a:off x="35125" y="2268530"/>
        <a:ext cx="11445474" cy="649299"/>
      </dsp:txXfrm>
    </dsp:sp>
    <dsp:sp modelId="{4486964A-F981-49B7-B1F8-B623EC1158DD}">
      <dsp:nvSpPr>
        <dsp:cNvPr id="0" name=""/>
        <dsp:cNvSpPr/>
      </dsp:nvSpPr>
      <dsp:spPr>
        <a:xfrm>
          <a:off x="0" y="3039356"/>
          <a:ext cx="11515724"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vi-VN" sz="3000" kern="1200"/>
            <a:t>4. Trình bày nghiệp vụ điện thoại cho thư ký văn phòng?</a:t>
          </a:r>
          <a:endParaRPr lang="en-US" sz="3000" kern="1200"/>
        </a:p>
      </dsp:txBody>
      <dsp:txXfrm>
        <a:off x="35125" y="3074481"/>
        <a:ext cx="11445474" cy="649299"/>
      </dsp:txXfrm>
    </dsp:sp>
    <dsp:sp modelId="{C8CE2958-CD9A-420D-9A23-26636FFB7E00}">
      <dsp:nvSpPr>
        <dsp:cNvPr id="0" name=""/>
        <dsp:cNvSpPr/>
      </dsp:nvSpPr>
      <dsp:spPr>
        <a:xfrm>
          <a:off x="0" y="3845306"/>
          <a:ext cx="11515724"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vi-VN" sz="3000" kern="1200"/>
            <a:t>5. Trình bày nguyên tắc và tiến trình gửi, nhận email?</a:t>
          </a:r>
          <a:endParaRPr lang="en-US" sz="3000" kern="1200"/>
        </a:p>
      </dsp:txBody>
      <dsp:txXfrm>
        <a:off x="35125" y="3880431"/>
        <a:ext cx="11445474" cy="649299"/>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10FE40E-8FA7-4998-B595-4B9892082096}">
      <dsp:nvSpPr>
        <dsp:cNvPr id="0" name=""/>
        <dsp:cNvSpPr/>
      </dsp:nvSpPr>
      <dsp:spPr>
        <a:xfrm>
          <a:off x="0" y="14121"/>
          <a:ext cx="5962720" cy="2426579"/>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a:t>1. Cho SV thực hành theo cặp bằng hình thức bốc thăm chọn chủ đề giao tiếp qua điện thoại.</a:t>
          </a:r>
        </a:p>
      </dsp:txBody>
      <dsp:txXfrm>
        <a:off x="118456" y="132577"/>
        <a:ext cx="5725808" cy="2189667"/>
      </dsp:txXfrm>
    </dsp:sp>
    <dsp:sp modelId="{4EBA5D14-CEEE-4A06-A79C-3299E7993312}">
      <dsp:nvSpPr>
        <dsp:cNvPr id="0" name=""/>
        <dsp:cNvSpPr/>
      </dsp:nvSpPr>
      <dsp:spPr>
        <a:xfrm>
          <a:off x="0" y="2538621"/>
          <a:ext cx="5962720" cy="2426579"/>
        </a:xfrm>
        <a:prstGeom prst="roundRec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a:t>2. Cho SV gửi và trả lời email cho GV với nội dung theo yêu cầu mà GV đặt ra.</a:t>
          </a:r>
        </a:p>
      </dsp:txBody>
      <dsp:txXfrm>
        <a:off x="118456" y="2657077"/>
        <a:ext cx="5725808" cy="218966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DA66FC-4859-4BC2-B920-73BF4EBF97A8}">
      <dsp:nvSpPr>
        <dsp:cNvPr id="0" name=""/>
        <dsp:cNvSpPr/>
      </dsp:nvSpPr>
      <dsp:spPr>
        <a:xfrm>
          <a:off x="0" y="293229"/>
          <a:ext cx="10515600" cy="863460"/>
        </a:xfrm>
        <a:prstGeom prst="roundRec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err="1"/>
            <a:t>Khá</a:t>
          </a:r>
          <a:r>
            <a:rPr lang="en-US" sz="3600" kern="1200" dirty="0"/>
            <a:t> </a:t>
          </a:r>
          <a:r>
            <a:rPr lang="en-US" sz="3600" kern="1200" dirty="0" err="1"/>
            <a:t>rụt</a:t>
          </a:r>
          <a:r>
            <a:rPr lang="en-US" sz="3600" kern="1200" dirty="0"/>
            <a:t> </a:t>
          </a:r>
          <a:r>
            <a:rPr lang="en-US" sz="3600" kern="1200" dirty="0" err="1"/>
            <a:t>rè</a:t>
          </a:r>
          <a:r>
            <a:rPr lang="en-US" sz="3600" kern="1200" dirty="0"/>
            <a:t> </a:t>
          </a:r>
          <a:r>
            <a:rPr lang="en-US" sz="3600" kern="1200" dirty="0" err="1"/>
            <a:t>trong</a:t>
          </a:r>
          <a:r>
            <a:rPr lang="en-US" sz="3600" kern="1200" dirty="0"/>
            <a:t> </a:t>
          </a:r>
          <a:r>
            <a:rPr lang="en-US" sz="3600" kern="1200" dirty="0" err="1"/>
            <a:t>giao</a:t>
          </a:r>
          <a:r>
            <a:rPr lang="en-US" sz="3600" kern="1200" dirty="0"/>
            <a:t> </a:t>
          </a:r>
          <a:r>
            <a:rPr lang="en-US" sz="3600" kern="1200" dirty="0" err="1"/>
            <a:t>tiếp</a:t>
          </a:r>
          <a:endParaRPr lang="en-US" sz="3600" kern="1200" dirty="0"/>
        </a:p>
      </dsp:txBody>
      <dsp:txXfrm>
        <a:off x="42151" y="335380"/>
        <a:ext cx="10431298" cy="779158"/>
      </dsp:txXfrm>
    </dsp:sp>
    <dsp:sp modelId="{A5CBBD36-7CFE-4EE2-B515-61187CA4A61B}">
      <dsp:nvSpPr>
        <dsp:cNvPr id="0" name=""/>
        <dsp:cNvSpPr/>
      </dsp:nvSpPr>
      <dsp:spPr>
        <a:xfrm>
          <a:off x="0" y="1260369"/>
          <a:ext cx="10515600" cy="863460"/>
        </a:xfrm>
        <a:prstGeom prst="roundRec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a:t>Thích xây dựng nhiều mối quan hệ</a:t>
          </a:r>
        </a:p>
      </dsp:txBody>
      <dsp:txXfrm>
        <a:off x="42151" y="1302520"/>
        <a:ext cx="10431298" cy="779158"/>
      </dsp:txXfrm>
    </dsp:sp>
    <dsp:sp modelId="{B9FD5C2D-AAE6-4C43-9C6B-82592A750AA1}">
      <dsp:nvSpPr>
        <dsp:cNvPr id="0" name=""/>
        <dsp:cNvSpPr/>
      </dsp:nvSpPr>
      <dsp:spPr>
        <a:xfrm>
          <a:off x="0" y="2227509"/>
          <a:ext cx="10515600" cy="863460"/>
        </a:xfrm>
        <a:prstGeom prst="roundRec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vi-VN" sz="3600" kern="1200"/>
            <a:t>Thường đặt nặng vấn đề tình cảm trong giao tiếp</a:t>
          </a:r>
          <a:endParaRPr lang="en-US" sz="3600" kern="1200"/>
        </a:p>
      </dsp:txBody>
      <dsp:txXfrm>
        <a:off x="42151" y="2269660"/>
        <a:ext cx="10431298" cy="779158"/>
      </dsp:txXfrm>
    </dsp:sp>
    <dsp:sp modelId="{79F1F97C-0F6F-47B4-B8F7-47F197D4CF5B}">
      <dsp:nvSpPr>
        <dsp:cNvPr id="0" name=""/>
        <dsp:cNvSpPr/>
      </dsp:nvSpPr>
      <dsp:spPr>
        <a:xfrm>
          <a:off x="0" y="3194649"/>
          <a:ext cx="10515600" cy="863460"/>
        </a:xfrm>
        <a:prstGeom prst="roundRect">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vi-VN" sz="3600" kern="1200"/>
            <a:t>Văn hóa giao tiếp ưa sự tế nhị</a:t>
          </a:r>
          <a:endParaRPr lang="en-US" sz="3600" kern="1200"/>
        </a:p>
      </dsp:txBody>
      <dsp:txXfrm>
        <a:off x="42151" y="3236800"/>
        <a:ext cx="10431298" cy="77915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F72CE0-FAE4-4170-9AF8-4BADB4EA9F73}">
      <dsp:nvSpPr>
        <dsp:cNvPr id="0" name=""/>
        <dsp:cNvSpPr/>
      </dsp:nvSpPr>
      <dsp:spPr>
        <a:xfrm>
          <a:off x="0" y="549971"/>
          <a:ext cx="10515600" cy="103428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Đ</a:t>
          </a:r>
          <a:r>
            <a:rPr lang="vi-VN" sz="2600" kern="1200"/>
            <a:t>iều này xuất phát từ chính phong tục tập quán từ xưa đến nay của người Việt đó chính nền văn hóa lúa nước. </a:t>
          </a:r>
          <a:endParaRPr lang="en-US" sz="2600" kern="1200"/>
        </a:p>
      </dsp:txBody>
      <dsp:txXfrm>
        <a:off x="50489" y="600460"/>
        <a:ext cx="10414622" cy="933302"/>
      </dsp:txXfrm>
    </dsp:sp>
    <dsp:sp modelId="{6BA5413F-92B3-4EEF-80DE-BFAC5E3A1664}">
      <dsp:nvSpPr>
        <dsp:cNvPr id="0" name=""/>
        <dsp:cNvSpPr/>
      </dsp:nvSpPr>
      <dsp:spPr>
        <a:xfrm>
          <a:off x="0" y="1659132"/>
          <a:ext cx="10515600" cy="1034280"/>
        </a:xfrm>
        <a:prstGeom prst="round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vi-VN" sz="2600" kern="1200"/>
            <a:t>Trong nền văn hóa này, người Việt sống phụ thuộc lẫn nhau và coi trọng việc giữ gìn các mối quan hệ. </a:t>
          </a:r>
          <a:endParaRPr lang="en-US" sz="2600" kern="1200"/>
        </a:p>
      </dsp:txBody>
      <dsp:txXfrm>
        <a:off x="50489" y="1709621"/>
        <a:ext cx="10414622" cy="933302"/>
      </dsp:txXfrm>
    </dsp:sp>
    <dsp:sp modelId="{AB00CE09-9F5C-401F-8A2B-6BDC8A128417}">
      <dsp:nvSpPr>
        <dsp:cNvPr id="0" name=""/>
        <dsp:cNvSpPr/>
      </dsp:nvSpPr>
      <dsp:spPr>
        <a:xfrm>
          <a:off x="0" y="2768291"/>
          <a:ext cx="10515600" cy="1034280"/>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vi-VN" sz="2600" kern="1200"/>
            <a:t>Chính điều này tạo nên tính rụt rè trong cách giao tiếp bởi đa phần người Việt sợ làm rạn nứt những mối quan hệ mà mình đã xây dựng. </a:t>
          </a:r>
          <a:endParaRPr lang="en-US" sz="2600" kern="1200"/>
        </a:p>
      </dsp:txBody>
      <dsp:txXfrm>
        <a:off x="50489" y="2818780"/>
        <a:ext cx="10414622" cy="93330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10EFEF-D586-4569-8BDC-1B4BBF3F2C81}">
      <dsp:nvSpPr>
        <dsp:cNvPr id="0" name=""/>
        <dsp:cNvSpPr/>
      </dsp:nvSpPr>
      <dsp:spPr>
        <a:xfrm>
          <a:off x="0" y="126909"/>
          <a:ext cx="10515600" cy="1319759"/>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N</a:t>
          </a:r>
          <a:r>
            <a:rPr lang="vi-VN" sz="2400" kern="1200"/>
            <a:t>gười Việt khá rụt rè trong giao tiếp đối với những vấn đề dễ xảy ra mâu thuẫn và thích kết bạn đối với những người bạn mới có đồng quan điểm, lối sống và sở thích. </a:t>
          </a:r>
          <a:endParaRPr lang="en-US" sz="2400" kern="1200"/>
        </a:p>
      </dsp:txBody>
      <dsp:txXfrm>
        <a:off x="64425" y="191334"/>
        <a:ext cx="10386750" cy="1190909"/>
      </dsp:txXfrm>
    </dsp:sp>
    <dsp:sp modelId="{2C6E66CF-08A7-4459-B96F-19CDA06CDBB9}">
      <dsp:nvSpPr>
        <dsp:cNvPr id="0" name=""/>
        <dsp:cNvSpPr/>
      </dsp:nvSpPr>
      <dsp:spPr>
        <a:xfrm>
          <a:off x="0" y="1515789"/>
          <a:ext cx="10515600" cy="1319759"/>
        </a:xfrm>
        <a:prstGeom prst="round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T</a:t>
          </a:r>
          <a:r>
            <a:rPr lang="vi-VN" sz="2400" kern="1200"/>
            <a:t>hích thăm viếng và tính hiếu khách. Đối với những người có mối quan hệ thân thích hoặc thân thiết, người Việt thường đến thăm hỏi, trò chuyện với nhau, còn với người phương Tây, họ chỉ gặp gỡ nhau vì công việc. </a:t>
          </a:r>
          <a:endParaRPr lang="en-US" sz="2400" kern="1200"/>
        </a:p>
      </dsp:txBody>
      <dsp:txXfrm>
        <a:off x="64425" y="1580214"/>
        <a:ext cx="10386750" cy="1190909"/>
      </dsp:txXfrm>
    </dsp:sp>
    <dsp:sp modelId="{1BA2D0BA-1268-40F0-B0B1-F2A3CED05DF0}">
      <dsp:nvSpPr>
        <dsp:cNvPr id="0" name=""/>
        <dsp:cNvSpPr/>
      </dsp:nvSpPr>
      <dsp:spPr>
        <a:xfrm>
          <a:off x="0" y="2904669"/>
          <a:ext cx="10515600" cy="1319759"/>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vi-VN" sz="2400" kern="1200"/>
            <a:t>Còn tính hiếu khách được thể hiện ở sự đón tiếp nồng nhiệt của người Việt khi khách đến nhà. Như trong câu tục ngữ “bạn đến nhà không gà thì vịt”</a:t>
          </a:r>
          <a:endParaRPr lang="en-US" sz="2400" kern="1200"/>
        </a:p>
      </dsp:txBody>
      <dsp:txXfrm>
        <a:off x="64425" y="2969094"/>
        <a:ext cx="10386750" cy="1190909"/>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7E6B1C-AD96-473C-938D-9120BBCE0A3B}">
      <dsp:nvSpPr>
        <dsp:cNvPr id="0" name=""/>
        <dsp:cNvSpPr/>
      </dsp:nvSpPr>
      <dsp:spPr>
        <a:xfrm>
          <a:off x="0" y="415747"/>
          <a:ext cx="10515600" cy="1723921"/>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vi-VN" sz="2500" kern="1200"/>
            <a:t>Nếu trong văn hóa tâm linh, người Việt chú trọng về âm hơn thì trong văn hóa giao tiếp người Việt là chú trọng về tình hơn lý “một cái lý không bằng một tý cái tình”.</a:t>
          </a:r>
          <a:endParaRPr lang="en-US" sz="2500" kern="1200"/>
        </a:p>
      </dsp:txBody>
      <dsp:txXfrm>
        <a:off x="84155" y="499902"/>
        <a:ext cx="10347290" cy="1555611"/>
      </dsp:txXfrm>
    </dsp:sp>
    <dsp:sp modelId="{AFF877CE-2F10-4CC7-88AD-1D0B95A16C6F}">
      <dsp:nvSpPr>
        <dsp:cNvPr id="0" name=""/>
        <dsp:cNvSpPr/>
      </dsp:nvSpPr>
      <dsp:spPr>
        <a:xfrm>
          <a:off x="0" y="2211669"/>
          <a:ext cx="10515600" cy="1723921"/>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vi-VN" sz="2500" kern="1200"/>
            <a:t>Đối với những người mà họ yêu quý, họ sẽ luôn hồ hởi, vui vẻ mỗi lần gặp gỡ. Còn đối với những người mà họ cảm thấy không thích, thậm chí là ghét thì ngay lập tức thái độ ứng xử trong giao tiếp sẽ được chuyển đổi thành khó chịu, bực tức thậm chí là không quan tâm. </a:t>
          </a:r>
          <a:endParaRPr lang="en-US" sz="2500" kern="1200"/>
        </a:p>
      </dsp:txBody>
      <dsp:txXfrm>
        <a:off x="84155" y="2295824"/>
        <a:ext cx="10347290" cy="1555611"/>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E501B65-2772-465B-A8A2-629C2A657742}">
      <dsp:nvSpPr>
        <dsp:cNvPr id="0" name=""/>
        <dsp:cNvSpPr/>
      </dsp:nvSpPr>
      <dsp:spPr>
        <a:xfrm>
          <a:off x="0" y="1808"/>
          <a:ext cx="10515600" cy="139932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vi-VN" sz="2600" kern="1200"/>
            <a:t>Người Việt Nam có câu nói rằng "Miếng trầu là đầu câu chuyện", cũng chính vì thế sự tế nhị là một trong những nguyên tắc khi giao tiếp của người Việt Nam. </a:t>
          </a:r>
          <a:endParaRPr lang="en-US" sz="2600" kern="1200"/>
        </a:p>
      </dsp:txBody>
      <dsp:txXfrm>
        <a:off x="68309" y="70117"/>
        <a:ext cx="10378982" cy="1262702"/>
      </dsp:txXfrm>
    </dsp:sp>
    <dsp:sp modelId="{6D5CF93C-4613-46A9-B4FE-6C8F2F9C8F3D}">
      <dsp:nvSpPr>
        <dsp:cNvPr id="0" name=""/>
        <dsp:cNvSpPr/>
      </dsp:nvSpPr>
      <dsp:spPr>
        <a:xfrm>
          <a:off x="0" y="1476009"/>
          <a:ext cx="10515600" cy="1399320"/>
        </a:xfrm>
        <a:prstGeom prst="round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vi-VN" sz="2600" kern="1200"/>
            <a:t>Họ luôn đi thẳng vào vấn đề, không thích vòng vo, không thich trình bày hay giải thích một vấn đề nào đó nhằm hạn chế việc mâu thuẫn.</a:t>
          </a:r>
          <a:endParaRPr lang="en-US" sz="2600" kern="1200"/>
        </a:p>
      </dsp:txBody>
      <dsp:txXfrm>
        <a:off x="68309" y="1544318"/>
        <a:ext cx="10378982" cy="1262702"/>
      </dsp:txXfrm>
    </dsp:sp>
    <dsp:sp modelId="{94D0FDDB-E47B-4178-9C97-433B29DFB6A8}">
      <dsp:nvSpPr>
        <dsp:cNvPr id="0" name=""/>
        <dsp:cNvSpPr/>
      </dsp:nvSpPr>
      <dsp:spPr>
        <a:xfrm>
          <a:off x="0" y="2950209"/>
          <a:ext cx="10515600" cy="1399320"/>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vi-VN" sz="2600" kern="1200"/>
            <a:t>Lối giao tiếp có văn hóa, có sự tế nhị, ý tứ là sản phẩm của lối sống trọng tình, lối sống tư duy trong các mối quan hệ. Và nụ cười là một bộ phận quan trọng trong thói quen giao tiếp của người Việt Nam.</a:t>
          </a:r>
          <a:endParaRPr lang="en-US" sz="2600" kern="1200"/>
        </a:p>
      </dsp:txBody>
      <dsp:txXfrm>
        <a:off x="68309" y="3018518"/>
        <a:ext cx="10378982" cy="1262702"/>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4ACC1EE-2765-41D5-AE77-3AE20F9870FF}">
      <dsp:nvSpPr>
        <dsp:cNvPr id="0" name=""/>
        <dsp:cNvSpPr/>
      </dsp:nvSpPr>
      <dsp:spPr>
        <a:xfrm>
          <a:off x="0" y="251"/>
          <a:ext cx="10515600" cy="134316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n-US" sz="5600" kern="1200" dirty="0"/>
            <a:t>Giao </a:t>
          </a:r>
          <a:r>
            <a:rPr lang="en-US" sz="5600" kern="1200" dirty="0" err="1"/>
            <a:t>tiếp</a:t>
          </a:r>
          <a:r>
            <a:rPr lang="en-US" sz="5600" kern="1200" dirty="0"/>
            <a:t> </a:t>
          </a:r>
          <a:r>
            <a:rPr lang="en-US" sz="5600" kern="1200" dirty="0" err="1"/>
            <a:t>truyền</a:t>
          </a:r>
          <a:r>
            <a:rPr lang="en-US" sz="5600" kern="1200" dirty="0"/>
            <a:t> </a:t>
          </a:r>
          <a:r>
            <a:rPr lang="en-US" sz="5600" kern="1200" dirty="0" err="1"/>
            <a:t>thống</a:t>
          </a:r>
          <a:endParaRPr lang="en-US" sz="5600" kern="1200" dirty="0"/>
        </a:p>
      </dsp:txBody>
      <dsp:txXfrm>
        <a:off x="65568" y="65819"/>
        <a:ext cx="10384464" cy="1212024"/>
      </dsp:txXfrm>
    </dsp:sp>
    <dsp:sp modelId="{A97B2468-9663-4B92-9617-A35F3D7548F5}">
      <dsp:nvSpPr>
        <dsp:cNvPr id="0" name=""/>
        <dsp:cNvSpPr/>
      </dsp:nvSpPr>
      <dsp:spPr>
        <a:xfrm>
          <a:off x="0" y="1504691"/>
          <a:ext cx="10515600" cy="1343160"/>
        </a:xfrm>
        <a:prstGeom prst="round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n-US" sz="5600" kern="1200" dirty="0"/>
            <a:t>Giao </a:t>
          </a:r>
          <a:r>
            <a:rPr lang="en-US" sz="5600" kern="1200" dirty="0" err="1"/>
            <a:t>tiếp</a:t>
          </a:r>
          <a:r>
            <a:rPr lang="en-US" sz="5600" kern="1200" dirty="0"/>
            <a:t> </a:t>
          </a:r>
          <a:r>
            <a:rPr lang="en-US" sz="5600" kern="1200" dirty="0" err="1"/>
            <a:t>chức</a:t>
          </a:r>
          <a:r>
            <a:rPr lang="en-US" sz="5600" kern="1200" dirty="0"/>
            <a:t> </a:t>
          </a:r>
          <a:r>
            <a:rPr lang="en-US" sz="5600" kern="1200" dirty="0" err="1"/>
            <a:t>năng</a:t>
          </a:r>
          <a:endParaRPr lang="en-US" sz="5600" kern="1200" dirty="0"/>
        </a:p>
      </dsp:txBody>
      <dsp:txXfrm>
        <a:off x="65568" y="1570259"/>
        <a:ext cx="10384464" cy="1212024"/>
      </dsp:txXfrm>
    </dsp:sp>
    <dsp:sp modelId="{674074CF-CA32-4651-8F0C-F825C32DA6F9}">
      <dsp:nvSpPr>
        <dsp:cNvPr id="0" name=""/>
        <dsp:cNvSpPr/>
      </dsp:nvSpPr>
      <dsp:spPr>
        <a:xfrm>
          <a:off x="0" y="3009132"/>
          <a:ext cx="10515600" cy="1343160"/>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n-US" sz="5600" kern="1200" dirty="0"/>
            <a:t>Giao </a:t>
          </a:r>
          <a:r>
            <a:rPr lang="en-US" sz="5600" kern="1200" dirty="0" err="1"/>
            <a:t>tiếp</a:t>
          </a:r>
          <a:r>
            <a:rPr lang="en-US" sz="5600" kern="1200" dirty="0"/>
            <a:t> </a:t>
          </a:r>
          <a:r>
            <a:rPr lang="en-US" sz="5600" kern="1200" dirty="0" err="1"/>
            <a:t>tự</a:t>
          </a:r>
          <a:r>
            <a:rPr lang="en-US" sz="5600" kern="1200" dirty="0"/>
            <a:t> do</a:t>
          </a:r>
        </a:p>
      </dsp:txBody>
      <dsp:txXfrm>
        <a:off x="65568" y="3074700"/>
        <a:ext cx="10384464" cy="1212024"/>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EA3E82-47CC-4511-9018-DCA6BDA3F605}">
      <dsp:nvSpPr>
        <dsp:cNvPr id="0" name=""/>
        <dsp:cNvSpPr/>
      </dsp:nvSpPr>
      <dsp:spPr>
        <a:xfrm>
          <a:off x="1283" y="507350"/>
          <a:ext cx="4505585" cy="2861046"/>
        </a:xfrm>
        <a:prstGeom prst="roundRect">
          <a:avLst>
            <a:gd name="adj" fmla="val 10000"/>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8BA33BF-3F16-4AF9-93BD-037D92D59CF7}">
      <dsp:nvSpPr>
        <dsp:cNvPr id="0" name=""/>
        <dsp:cNvSpPr/>
      </dsp:nvSpPr>
      <dsp:spPr>
        <a:xfrm>
          <a:off x="501904" y="982940"/>
          <a:ext cx="4505585" cy="2861046"/>
        </a:xfrm>
        <a:prstGeom prst="roundRect">
          <a:avLst>
            <a:gd name="adj" fmla="val 10000"/>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b="1" u="sng" kern="1200"/>
            <a:t>Văn hoá chuẩn mực: </a:t>
          </a:r>
          <a:r>
            <a:rPr lang="en-US" sz="2600" kern="1200"/>
            <a:t>l</a:t>
          </a:r>
          <a:r>
            <a:rPr lang="vi-VN" sz="2600" kern="1200"/>
            <a:t>à văn hoá ứng xử phù hợp với bối cảnh, với đối tác,</a:t>
          </a:r>
          <a:r>
            <a:rPr lang="en-US" sz="2600" kern="1200"/>
            <a:t> </a:t>
          </a:r>
          <a:r>
            <a:rPr lang="vi-VN" sz="2600" kern="1200"/>
            <a:t>với địa vị và nghề nghiệp được điều tiết đúng mức độ mà công việc đòi hỏi.</a:t>
          </a:r>
          <a:endParaRPr lang="en-US" sz="2600" kern="1200"/>
        </a:p>
      </dsp:txBody>
      <dsp:txXfrm>
        <a:off x="585701" y="1066737"/>
        <a:ext cx="4337991" cy="2693452"/>
      </dsp:txXfrm>
    </dsp:sp>
    <dsp:sp modelId="{38C36C4D-F08A-41A1-8A92-9CCE8AECB6E9}">
      <dsp:nvSpPr>
        <dsp:cNvPr id="0" name=""/>
        <dsp:cNvSpPr/>
      </dsp:nvSpPr>
      <dsp:spPr>
        <a:xfrm>
          <a:off x="5508110" y="507350"/>
          <a:ext cx="4505585" cy="2861046"/>
        </a:xfrm>
        <a:prstGeom prst="roundRect">
          <a:avLst>
            <a:gd name="adj" fmla="val 10000"/>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13A0E0E-E725-4A18-A6A5-D3C02B876AEC}">
      <dsp:nvSpPr>
        <dsp:cNvPr id="0" name=""/>
        <dsp:cNvSpPr/>
      </dsp:nvSpPr>
      <dsp:spPr>
        <a:xfrm>
          <a:off x="6008730" y="982940"/>
          <a:ext cx="4505585" cy="2861046"/>
        </a:xfrm>
        <a:prstGeom prst="roundRect">
          <a:avLst>
            <a:gd name="adj" fmla="val 10000"/>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b="1" u="sng" kern="1200"/>
            <a:t>Tự nhiên: </a:t>
          </a:r>
          <a:r>
            <a:rPr lang="en-US" sz="2600" kern="1200"/>
            <a:t>l</a:t>
          </a:r>
          <a:r>
            <a:rPr lang="vi-VN" sz="2600" kern="1200"/>
            <a:t>à hành vi và cách ứng xử không phải là kết quả của việc cố tạo</a:t>
          </a:r>
          <a:r>
            <a:rPr lang="en-US" sz="2600" kern="1200"/>
            <a:t> </a:t>
          </a:r>
          <a:r>
            <a:rPr lang="vi-VN" sz="2600" kern="1200"/>
            <a:t>dựng, gò ép hay bắt chước mà nó là phẩm chất của chính mình và là kết quả của một</a:t>
          </a:r>
          <a:r>
            <a:rPr lang="en-US" sz="2600" kern="1200"/>
            <a:t> </a:t>
          </a:r>
          <a:r>
            <a:rPr lang="vi-VN" sz="2600" kern="1200"/>
            <a:t>quá trình giáo dục lâu dài</a:t>
          </a:r>
          <a:endParaRPr lang="en-US" sz="2600" kern="1200"/>
        </a:p>
      </dsp:txBody>
      <dsp:txXfrm>
        <a:off x="6092527" y="1066737"/>
        <a:ext cx="4337991" cy="2693452"/>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BB2472-FA45-4468-91C4-FF65DBE3EDC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CFD02EC-9310-43E5-9100-A8F730C132A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FD566AD-55EA-4E2B-BBC6-3384EC8DBA1F}"/>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5" name="Footer Placeholder 4">
            <a:extLst>
              <a:ext uri="{FF2B5EF4-FFF2-40B4-BE49-F238E27FC236}">
                <a16:creationId xmlns:a16="http://schemas.microsoft.com/office/drawing/2014/main" id="{B95A821B-8F69-4DCA-816E-06B490EC1B3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0AA4CD-E3D1-4498-989D-91B59FFC3A7D}"/>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30244561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9A85C5-A78D-435F-8D7E-EFA4253D665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A30D420-FA8D-4D0B-8285-0C76EB9E936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CC3F20-004A-407E-A1D2-836C6FC3B608}"/>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5" name="Footer Placeholder 4">
            <a:extLst>
              <a:ext uri="{FF2B5EF4-FFF2-40B4-BE49-F238E27FC236}">
                <a16:creationId xmlns:a16="http://schemas.microsoft.com/office/drawing/2014/main" id="{C22C1CCB-F1A1-4195-871B-9EAEAC04BF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009A225-5CA4-4406-B31B-E474D45018FC}"/>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6854596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FDA906D-65B0-493F-91A9-523249B39A8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C181452-213F-4561-A0E7-921DD80D90B6}"/>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FC87F-B807-4EB1-B351-D5C52E9F5610}"/>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5" name="Footer Placeholder 4">
            <a:extLst>
              <a:ext uri="{FF2B5EF4-FFF2-40B4-BE49-F238E27FC236}">
                <a16:creationId xmlns:a16="http://schemas.microsoft.com/office/drawing/2014/main" id="{0F265FC7-A17B-4665-A48F-784190D47B6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9DCF53F-3A0A-4F98-A2A2-FBB717042EFA}"/>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40305750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561659-7076-499C-9692-C792D1B6C41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86C065F-BFA5-4E0D-A4BC-C2C7125D8C1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29F072-B616-432F-9BF0-2A85EF797C99}"/>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5" name="Footer Placeholder 4">
            <a:extLst>
              <a:ext uri="{FF2B5EF4-FFF2-40B4-BE49-F238E27FC236}">
                <a16:creationId xmlns:a16="http://schemas.microsoft.com/office/drawing/2014/main" id="{A007FC82-E239-4248-B738-EC15F8E9635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0E5CC0F-2FFA-4327-8A87-68C1655A569A}"/>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32976886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DE0C59-E509-4A27-A02F-288BCC89918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7E82090-9023-46E7-8F97-FE3A01BF951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9D82B10-0272-479B-A2BE-AA22FBE78498}"/>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5" name="Footer Placeholder 4">
            <a:extLst>
              <a:ext uri="{FF2B5EF4-FFF2-40B4-BE49-F238E27FC236}">
                <a16:creationId xmlns:a16="http://schemas.microsoft.com/office/drawing/2014/main" id="{FBECDB48-CA4A-4D97-9824-ED51375EE80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9AB12EF-18B0-4338-BFAB-952687C61DB7}"/>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30823290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D642AE-4686-4871-A3B6-6CC0617EB05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0D272E7-386F-4C03-BCFE-B9A53950EEF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7A93861-4EC3-46F5-81BD-05E8B31158C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F6AED78-9556-4FCB-ADDB-5225187F4DF9}"/>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6" name="Footer Placeholder 5">
            <a:extLst>
              <a:ext uri="{FF2B5EF4-FFF2-40B4-BE49-F238E27FC236}">
                <a16:creationId xmlns:a16="http://schemas.microsoft.com/office/drawing/2014/main" id="{18E10440-8BC4-4D09-899B-E52D4E4FDCC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D71405A-4B50-47C0-8643-22D788F93D61}"/>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25176389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CFF6D-268E-4ABD-9A6C-BB7FB21E3B8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CBA73D0-70CB-4341-BE3F-37491BBA8A5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B4EC003-5E7B-4E85-8C55-A277DB9BA15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8BACE09-C125-47B9-AABA-1E28566A545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D043B30-5D87-4896-B486-1035F00C0382}"/>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5FEE180-24BD-4274-930F-682F32C3F372}"/>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8" name="Footer Placeholder 7">
            <a:extLst>
              <a:ext uri="{FF2B5EF4-FFF2-40B4-BE49-F238E27FC236}">
                <a16:creationId xmlns:a16="http://schemas.microsoft.com/office/drawing/2014/main" id="{EAC31CF7-FEC5-431B-BAD5-8EAC01086821}"/>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9528F11-0DD6-4906-94BD-769D18D597B1}"/>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2679210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3F4E29-3F7F-4C7B-8443-20ED8EA398F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95AD695-BC78-4DBD-A549-746E04847C26}"/>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4" name="Footer Placeholder 3">
            <a:extLst>
              <a:ext uri="{FF2B5EF4-FFF2-40B4-BE49-F238E27FC236}">
                <a16:creationId xmlns:a16="http://schemas.microsoft.com/office/drawing/2014/main" id="{AD588B5F-25C3-4221-953E-D2A4E17E3B4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5BAD8D6-FF1B-406B-9F68-AE94588A4B58}"/>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38667569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0C8B036-8617-4AC1-BFFF-380E37DD52C0}"/>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3" name="Footer Placeholder 2">
            <a:extLst>
              <a:ext uri="{FF2B5EF4-FFF2-40B4-BE49-F238E27FC236}">
                <a16:creationId xmlns:a16="http://schemas.microsoft.com/office/drawing/2014/main" id="{32B76212-7644-4A47-AB7E-F887F1EF306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2BB4E96-BF07-4DBA-B504-EEC617C52577}"/>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15549032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07CE2F-20F9-4A2E-B8B5-8E6AFD5811F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254C23D-E4F8-4D30-BD2B-6EB82E687A9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B27E1AB-51CD-4A7D-8DBC-6B98EF917E1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D986810-1A06-4003-89F1-C8A4C4D7CF01}"/>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6" name="Footer Placeholder 5">
            <a:extLst>
              <a:ext uri="{FF2B5EF4-FFF2-40B4-BE49-F238E27FC236}">
                <a16:creationId xmlns:a16="http://schemas.microsoft.com/office/drawing/2014/main" id="{B9F5F45B-A2EF-4639-AEB1-F454B504860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3AFC3A3-AEF1-43DB-A13D-C35A654800C1}"/>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14779773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5931E5-8C00-4FAF-9C58-223EB870B6C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AE83F25-9477-4882-802A-20DF142D686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EFD2A57-F508-47EB-9465-710BE45A749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6C42D38-A879-40FF-A9AD-70AC1F25B010}"/>
              </a:ext>
            </a:extLst>
          </p:cNvPr>
          <p:cNvSpPr>
            <a:spLocks noGrp="1"/>
          </p:cNvSpPr>
          <p:nvPr>
            <p:ph type="dt" sz="half" idx="10"/>
          </p:nvPr>
        </p:nvSpPr>
        <p:spPr/>
        <p:txBody>
          <a:bodyPr/>
          <a:lstStyle/>
          <a:p>
            <a:fld id="{84B37BC6-A553-43CA-BD1B-BB5F1F739C52}" type="datetimeFigureOut">
              <a:rPr lang="en-US" smtClean="0"/>
              <a:t>4/15/2021</a:t>
            </a:fld>
            <a:endParaRPr lang="en-US"/>
          </a:p>
        </p:txBody>
      </p:sp>
      <p:sp>
        <p:nvSpPr>
          <p:cNvPr id="6" name="Footer Placeholder 5">
            <a:extLst>
              <a:ext uri="{FF2B5EF4-FFF2-40B4-BE49-F238E27FC236}">
                <a16:creationId xmlns:a16="http://schemas.microsoft.com/office/drawing/2014/main" id="{2B0CB082-0114-49A6-A302-B65B480D92C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7AD4595-D88F-45C2-A34B-002677E68EC4}"/>
              </a:ext>
            </a:extLst>
          </p:cNvPr>
          <p:cNvSpPr>
            <a:spLocks noGrp="1"/>
          </p:cNvSpPr>
          <p:nvPr>
            <p:ph type="sldNum" sz="quarter" idx="12"/>
          </p:nvPr>
        </p:nvSpPr>
        <p:spPr/>
        <p:txBody>
          <a:bodyPr/>
          <a:lstStyle/>
          <a:p>
            <a:fld id="{885347AA-0562-4E05-A3D6-7719777E5A8E}" type="slidenum">
              <a:rPr lang="en-US" smtClean="0"/>
              <a:t>‹#›</a:t>
            </a:fld>
            <a:endParaRPr lang="en-US"/>
          </a:p>
        </p:txBody>
      </p:sp>
    </p:spTree>
    <p:extLst>
      <p:ext uri="{BB962C8B-B14F-4D97-AF65-F5344CB8AC3E}">
        <p14:creationId xmlns:p14="http://schemas.microsoft.com/office/powerpoint/2010/main" val="212096671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6B3B1F3-366F-4F9B-B29A-9ACCD86C270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628DC52-D16C-4DDA-B90C-F7DBB492126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048BC2-30CD-4C2C-B183-6842C11A0C6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B37BC6-A553-43CA-BD1B-BB5F1F739C52}" type="datetimeFigureOut">
              <a:rPr lang="en-US" smtClean="0"/>
              <a:t>4/15/2021</a:t>
            </a:fld>
            <a:endParaRPr lang="en-US"/>
          </a:p>
        </p:txBody>
      </p:sp>
      <p:sp>
        <p:nvSpPr>
          <p:cNvPr id="5" name="Footer Placeholder 4">
            <a:extLst>
              <a:ext uri="{FF2B5EF4-FFF2-40B4-BE49-F238E27FC236}">
                <a16:creationId xmlns:a16="http://schemas.microsoft.com/office/drawing/2014/main" id="{55003C74-2ED5-40F9-821A-FEAEEC69819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79197C95-2705-44A7-A95E-61705A51D22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85347AA-0562-4E05-A3D6-7719777E5A8E}" type="slidenum">
              <a:rPr lang="en-US" smtClean="0"/>
              <a:t>‹#›</a:t>
            </a:fld>
            <a:endParaRPr lang="en-US"/>
          </a:p>
        </p:txBody>
      </p:sp>
    </p:spTree>
    <p:extLst>
      <p:ext uri="{BB962C8B-B14F-4D97-AF65-F5344CB8AC3E}">
        <p14:creationId xmlns:p14="http://schemas.microsoft.com/office/powerpoint/2010/main" val="411270239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image" Target="../media/image4.jpeg"/><Relationship Id="rId1" Type="http://schemas.openxmlformats.org/officeDocument/2006/relationships/slideLayout" Target="../slideLayouts/slideLayout2.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2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2.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2.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hyperlink" Target="https://youtu.be/hT6uMcrj5Yk" TargetMode="External"/><Relationship Id="rId3" Type="http://schemas.openxmlformats.org/officeDocument/2006/relationships/hyperlink" Target="https://youtu.be/Mpxz1DKYT8E" TargetMode="External"/><Relationship Id="rId7" Type="http://schemas.openxmlformats.org/officeDocument/2006/relationships/hyperlink" Target="https://youtu.be/mbCVQ3fZ6m0" TargetMode="External"/><Relationship Id="rId2" Type="http://schemas.openxmlformats.org/officeDocument/2006/relationships/hyperlink" Target="https://youtu.be/f8rq1ryfF-Y" TargetMode="External"/><Relationship Id="rId1" Type="http://schemas.openxmlformats.org/officeDocument/2006/relationships/slideLayout" Target="../slideLayouts/slideLayout2.xml"/><Relationship Id="rId6" Type="http://schemas.openxmlformats.org/officeDocument/2006/relationships/hyperlink" Target="https://youtu.be/FJwNy_qftv8" TargetMode="External"/><Relationship Id="rId5" Type="http://schemas.openxmlformats.org/officeDocument/2006/relationships/hyperlink" Target="https://youtu.be/-2xxw0i8pDI" TargetMode="External"/><Relationship Id="rId4" Type="http://schemas.openxmlformats.org/officeDocument/2006/relationships/hyperlink" Target="https://youtu.be/Q9OGTgcs5v4" TargetMode="External"/></Relationships>
</file>

<file path=ppt/slides/_rels/slide30.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2.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31.xml.rels><?xml version="1.0" encoding="UTF-8" standalone="yes"?>
<Relationships xmlns="http://schemas.openxmlformats.org/package/2006/relationships"><Relationship Id="rId8" Type="http://schemas.openxmlformats.org/officeDocument/2006/relationships/diagramQuickStyle" Target="../diagrams/quickStyle16.xml"/><Relationship Id="rId3" Type="http://schemas.openxmlformats.org/officeDocument/2006/relationships/image" Target="../media/image9.png"/><Relationship Id="rId7" Type="http://schemas.openxmlformats.org/officeDocument/2006/relationships/diagramLayout" Target="../diagrams/layout16.xml"/><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diagramData" Target="../diagrams/data16.xml"/><Relationship Id="rId5" Type="http://schemas.openxmlformats.org/officeDocument/2006/relationships/image" Target="../media/image11.png"/><Relationship Id="rId10" Type="http://schemas.microsoft.com/office/2007/relationships/diagramDrawing" Target="../diagrams/drawing16.xml"/><Relationship Id="rId4" Type="http://schemas.openxmlformats.org/officeDocument/2006/relationships/image" Target="../media/image10.jpeg"/><Relationship Id="rId9" Type="http://schemas.openxmlformats.org/officeDocument/2006/relationships/diagramColors" Target="../diagrams/colors16.xml"/></Relationships>
</file>

<file path=ppt/slides/_rels/slide3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image" Target="../media/image13.jpeg"/><Relationship Id="rId1" Type="http://schemas.openxmlformats.org/officeDocument/2006/relationships/slideLayout" Target="../slideLayouts/slideLayout2.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2.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2.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36.xml.rels><?xml version="1.0" encoding="UTF-8" standalone="yes"?>
<Relationships xmlns="http://schemas.openxmlformats.org/package/2006/relationships"><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image" Target="../media/image14.jpeg"/><Relationship Id="rId1" Type="http://schemas.openxmlformats.org/officeDocument/2006/relationships/slideLayout" Target="../slideLayouts/slideLayout2.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38.xml.rels><?xml version="1.0" encoding="UTF-8" standalone="yes"?>
<Relationships xmlns="http://schemas.openxmlformats.org/package/2006/relationships"><Relationship Id="rId8" Type="http://schemas.microsoft.com/office/2007/relationships/diagramDrawing" Target="../diagrams/drawing22.xml"/><Relationship Id="rId3" Type="http://schemas.openxmlformats.org/officeDocument/2006/relationships/image" Target="../media/image16.png"/><Relationship Id="rId7" Type="http://schemas.openxmlformats.org/officeDocument/2006/relationships/diagramColors" Target="../diagrams/colors22.xml"/><Relationship Id="rId2" Type="http://schemas.openxmlformats.org/officeDocument/2006/relationships/image" Target="../media/image15.png"/><Relationship Id="rId1" Type="http://schemas.openxmlformats.org/officeDocument/2006/relationships/slideLayout" Target="../slideLayouts/slideLayout2.xml"/><Relationship Id="rId6" Type="http://schemas.openxmlformats.org/officeDocument/2006/relationships/diagramQuickStyle" Target="../diagrams/quickStyle22.xml"/><Relationship Id="rId5" Type="http://schemas.openxmlformats.org/officeDocument/2006/relationships/diagramLayout" Target="../diagrams/layout22.xml"/><Relationship Id="rId4" Type="http://schemas.openxmlformats.org/officeDocument/2006/relationships/diagramData" Target="../diagrams/data22.xml"/></Relationships>
</file>

<file path=ppt/slides/_rels/slide3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2.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4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2.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2.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52.xml.rels><?xml version="1.0" encoding="UTF-8" standalone="yes"?>
<Relationships xmlns="http://schemas.openxmlformats.org/package/2006/relationships"><Relationship Id="rId3" Type="http://schemas.openxmlformats.org/officeDocument/2006/relationships/diagramData" Target="../diagrams/data26.xml"/><Relationship Id="rId7" Type="http://schemas.microsoft.com/office/2007/relationships/diagramDrawing" Target="../diagrams/drawing26.xml"/><Relationship Id="rId2" Type="http://schemas.openxmlformats.org/officeDocument/2006/relationships/image" Target="../media/image28.png"/><Relationship Id="rId1" Type="http://schemas.openxmlformats.org/officeDocument/2006/relationships/slideLayout" Target="../slideLayouts/slideLayout2.xml"/><Relationship Id="rId6" Type="http://schemas.openxmlformats.org/officeDocument/2006/relationships/diagramColors" Target="../diagrams/colors26.xml"/><Relationship Id="rId5" Type="http://schemas.openxmlformats.org/officeDocument/2006/relationships/diagramQuickStyle" Target="../diagrams/quickStyle26.xml"/><Relationship Id="rId4" Type="http://schemas.openxmlformats.org/officeDocument/2006/relationships/diagramLayout" Target="../diagrams/layout26.xml"/></Relationships>
</file>

<file path=ppt/slides/_rels/slide53.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2.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5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2.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58.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2.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79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A few people in a room&#10;&#10;Description automatically generated with low confidence">
            <a:extLst>
              <a:ext uri="{FF2B5EF4-FFF2-40B4-BE49-F238E27FC236}">
                <a16:creationId xmlns:a16="http://schemas.microsoft.com/office/drawing/2014/main" id="{0D204E94-DDFA-422E-A368-7ADE60667348}"/>
              </a:ext>
            </a:extLst>
          </p:cNvPr>
          <p:cNvPicPr>
            <a:picLocks noChangeAspect="1" noChangeArrowheads="1"/>
          </p:cNvPicPr>
          <p:nvPr/>
        </p:nvPicPr>
        <p:blipFill rotWithShape="1">
          <a:blip r:embed="rId2">
            <a:alphaModFix amt="50000"/>
            <a:extLst>
              <a:ext uri="{28A0092B-C50C-407E-A947-70E740481C1C}">
                <a14:useLocalDpi xmlns:a14="http://schemas.microsoft.com/office/drawing/2010/main" val="0"/>
              </a:ext>
            </a:extLst>
          </a:blip>
          <a:srcRect l="4986" r="4792" b="-1"/>
          <a:stretch/>
        </p:blipFill>
        <p:spPr bwMode="auto">
          <a:xfrm>
            <a:off x="20" y="1"/>
            <a:ext cx="12191980" cy="6857999"/>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A573E03-B66C-4AAB-8B3C-1D291FF7511A}"/>
              </a:ext>
            </a:extLst>
          </p:cNvPr>
          <p:cNvSpPr>
            <a:spLocks noGrp="1"/>
          </p:cNvSpPr>
          <p:nvPr>
            <p:ph type="ctrTitle"/>
          </p:nvPr>
        </p:nvSpPr>
        <p:spPr>
          <a:xfrm>
            <a:off x="1524000" y="1122362"/>
            <a:ext cx="9144000" cy="2900518"/>
          </a:xfrm>
        </p:spPr>
        <p:txBody>
          <a:bodyPr>
            <a:normAutofit/>
          </a:bodyPr>
          <a:lstStyle/>
          <a:p>
            <a:r>
              <a:rPr lang="en-US">
                <a:solidFill>
                  <a:srgbClr val="FFFFFF"/>
                </a:solidFill>
                <a:latin typeface="SVN-Bira" panose="02040603050506020204" pitchFamily="18" charset="0"/>
              </a:rPr>
              <a:t>Chương 5 </a:t>
            </a:r>
            <a:br>
              <a:rPr lang="en-US">
                <a:solidFill>
                  <a:srgbClr val="FFFFFF"/>
                </a:solidFill>
                <a:latin typeface="SVN-Bira" panose="02040603050506020204" pitchFamily="18" charset="0"/>
              </a:rPr>
            </a:br>
            <a:r>
              <a:rPr lang="en-US">
                <a:solidFill>
                  <a:srgbClr val="FFFFFF"/>
                </a:solidFill>
                <a:latin typeface="SVN-Bira" panose="02040603050506020204" pitchFamily="18" charset="0"/>
              </a:rPr>
              <a:t>Văn hóa giao tiếp ứng xử nơi công sở</a:t>
            </a:r>
            <a:endParaRPr lang="en-US" dirty="0">
              <a:solidFill>
                <a:srgbClr val="FFFFFF"/>
              </a:solidFill>
            </a:endParaRPr>
          </a:p>
        </p:txBody>
      </p:sp>
      <p:sp>
        <p:nvSpPr>
          <p:cNvPr id="3" name="Subtitle 2">
            <a:extLst>
              <a:ext uri="{FF2B5EF4-FFF2-40B4-BE49-F238E27FC236}">
                <a16:creationId xmlns:a16="http://schemas.microsoft.com/office/drawing/2014/main" id="{D32764E2-ED5A-4C4D-8778-FFD6B7784D42}"/>
              </a:ext>
            </a:extLst>
          </p:cNvPr>
          <p:cNvSpPr>
            <a:spLocks noGrp="1"/>
          </p:cNvSpPr>
          <p:nvPr>
            <p:ph type="subTitle" idx="1"/>
          </p:nvPr>
        </p:nvSpPr>
        <p:spPr>
          <a:xfrm>
            <a:off x="1524000" y="4159404"/>
            <a:ext cx="9144000" cy="1098395"/>
          </a:xfrm>
        </p:spPr>
        <p:txBody>
          <a:bodyPr>
            <a:normAutofit/>
          </a:bodyPr>
          <a:lstStyle/>
          <a:p>
            <a:r>
              <a:rPr lang="en-US" dirty="0">
                <a:solidFill>
                  <a:srgbClr val="FFFFFF"/>
                </a:solidFill>
                <a:latin typeface="SVN-Bira" panose="02040603050506020204" pitchFamily="18" charset="0"/>
              </a:rPr>
              <a:t>GV: Lê Trung Hiếu</a:t>
            </a:r>
          </a:p>
          <a:p>
            <a:endParaRPr lang="en-US" dirty="0">
              <a:solidFill>
                <a:srgbClr val="FFFFFF"/>
              </a:solidFill>
            </a:endParaRPr>
          </a:p>
        </p:txBody>
      </p:sp>
    </p:spTree>
    <p:extLst>
      <p:ext uri="{BB962C8B-B14F-4D97-AF65-F5344CB8AC3E}">
        <p14:creationId xmlns:p14="http://schemas.microsoft.com/office/powerpoint/2010/main" val="4123507501"/>
      </p:ext>
    </p:extLst>
  </p:cSld>
  <p:clrMapOvr>
    <a:overrideClrMapping bg1="dk1" tx1="lt1" bg2="dk2" tx2="lt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25"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63934C1-EF8E-42C1-8EBA-ABED818A001A}"/>
              </a:ext>
            </a:extLst>
          </p:cNvPr>
          <p:cNvSpPr>
            <a:spLocks noGrp="1"/>
          </p:cNvSpPr>
          <p:nvPr>
            <p:ph type="title"/>
          </p:nvPr>
        </p:nvSpPr>
        <p:spPr>
          <a:xfrm>
            <a:off x="786385" y="841248"/>
            <a:ext cx="3515244" cy="5340097"/>
          </a:xfrm>
        </p:spPr>
        <p:txBody>
          <a:bodyPr anchor="ctr">
            <a:normAutofit/>
          </a:bodyPr>
          <a:lstStyle/>
          <a:p>
            <a:r>
              <a:rPr lang="en-US" sz="4800">
                <a:solidFill>
                  <a:schemeClr val="bg1"/>
                </a:solidFill>
              </a:rPr>
              <a:t>Văn hóa giao tiếp là gì? </a:t>
            </a:r>
          </a:p>
        </p:txBody>
      </p:sp>
      <p:graphicFrame>
        <p:nvGraphicFramePr>
          <p:cNvPr id="5" name="Content Placeholder 2">
            <a:extLst>
              <a:ext uri="{FF2B5EF4-FFF2-40B4-BE49-F238E27FC236}">
                <a16:creationId xmlns:a16="http://schemas.microsoft.com/office/drawing/2014/main" id="{CBEE2F7E-1E99-4A5D-A698-470130A09BCC}"/>
              </a:ext>
            </a:extLst>
          </p:cNvPr>
          <p:cNvGraphicFramePr>
            <a:graphicFrameLocks noGrp="1"/>
          </p:cNvGraphicFramePr>
          <p:nvPr>
            <p:ph idx="1"/>
            <p:extLst>
              <p:ext uri="{D42A27DB-BD31-4B8C-83A1-F6EECF244321}">
                <p14:modId xmlns:p14="http://schemas.microsoft.com/office/powerpoint/2010/main" val="590076600"/>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4419018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FBBC953-707E-4C43-8D30-F8AA1F6AC56C}"/>
              </a:ext>
            </a:extLst>
          </p:cNvPr>
          <p:cNvSpPr>
            <a:spLocks noGrp="1"/>
          </p:cNvSpPr>
          <p:nvPr>
            <p:ph type="title"/>
          </p:nvPr>
        </p:nvSpPr>
        <p:spPr>
          <a:xfrm>
            <a:off x="838200" y="556995"/>
            <a:ext cx="10515600" cy="1133693"/>
          </a:xfrm>
        </p:spPr>
        <p:txBody>
          <a:bodyPr>
            <a:normAutofit/>
          </a:bodyPr>
          <a:lstStyle/>
          <a:p>
            <a:r>
              <a:rPr lang="vi-VN" sz="4000"/>
              <a:t>Đặc trưng văn hóa giao tiếp của người Việt Nam </a:t>
            </a:r>
            <a:endParaRPr lang="en-US" sz="4000"/>
          </a:p>
        </p:txBody>
      </p:sp>
      <p:graphicFrame>
        <p:nvGraphicFramePr>
          <p:cNvPr id="5" name="Content Placeholder 2">
            <a:extLst>
              <a:ext uri="{FF2B5EF4-FFF2-40B4-BE49-F238E27FC236}">
                <a16:creationId xmlns:a16="http://schemas.microsoft.com/office/drawing/2014/main" id="{9EB6C27B-1255-4B10-AEA7-AECF85127BFD}"/>
              </a:ext>
            </a:extLst>
          </p:cNvPr>
          <p:cNvGraphicFramePr>
            <a:graphicFrameLocks noGrp="1"/>
          </p:cNvGraphicFramePr>
          <p:nvPr>
            <p:ph idx="1"/>
            <p:extLst>
              <p:ext uri="{D42A27DB-BD31-4B8C-83A1-F6EECF244321}">
                <p14:modId xmlns:p14="http://schemas.microsoft.com/office/powerpoint/2010/main" val="710594605"/>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337309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8">
            <a:extLst>
              <a:ext uri="{FF2B5EF4-FFF2-40B4-BE49-F238E27FC236}">
                <a16:creationId xmlns:a16="http://schemas.microsoft.com/office/drawing/2014/main" id="{955A2079-FA98-4876-80F0-72364A7D2E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DFE3713-7E30-4F5D-B606-FA48A8E390F8}"/>
              </a:ext>
            </a:extLst>
          </p:cNvPr>
          <p:cNvSpPr>
            <a:spLocks noGrp="1"/>
          </p:cNvSpPr>
          <p:nvPr>
            <p:ph type="title"/>
          </p:nvPr>
        </p:nvSpPr>
        <p:spPr>
          <a:xfrm>
            <a:off x="838200" y="557188"/>
            <a:ext cx="10515600" cy="1133499"/>
          </a:xfrm>
        </p:spPr>
        <p:txBody>
          <a:bodyPr>
            <a:normAutofit/>
          </a:bodyPr>
          <a:lstStyle/>
          <a:p>
            <a:pPr algn="ctr"/>
            <a:r>
              <a:rPr lang="en-US" sz="5200"/>
              <a:t>Khá rụt rè trong giao tiếp</a:t>
            </a:r>
          </a:p>
        </p:txBody>
      </p:sp>
      <p:graphicFrame>
        <p:nvGraphicFramePr>
          <p:cNvPr id="18" name="Content Placeholder 2">
            <a:extLst>
              <a:ext uri="{FF2B5EF4-FFF2-40B4-BE49-F238E27FC236}">
                <a16:creationId xmlns:a16="http://schemas.microsoft.com/office/drawing/2014/main" id="{7C8EDC3D-06D4-4C7C-A1B4-5DAC006DFA1E}"/>
              </a:ext>
            </a:extLst>
          </p:cNvPr>
          <p:cNvGraphicFramePr>
            <a:graphicFrameLocks noGrp="1"/>
          </p:cNvGraphicFramePr>
          <p:nvPr>
            <p:ph idx="1"/>
            <p:extLst>
              <p:ext uri="{D42A27DB-BD31-4B8C-83A1-F6EECF244321}">
                <p14:modId xmlns:p14="http://schemas.microsoft.com/office/powerpoint/2010/main" val="1865181443"/>
              </p:ext>
            </p:extLst>
          </p:nvPr>
        </p:nvGraphicFramePr>
        <p:xfrm>
          <a:off x="838200" y="1828800"/>
          <a:ext cx="10515600" cy="4352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9367769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36D9613-4495-4CD8-AFA7-DB665E8DB546}"/>
              </a:ext>
            </a:extLst>
          </p:cNvPr>
          <p:cNvSpPr>
            <a:spLocks noGrp="1"/>
          </p:cNvSpPr>
          <p:nvPr>
            <p:ph type="title"/>
          </p:nvPr>
        </p:nvSpPr>
        <p:spPr>
          <a:xfrm>
            <a:off x="838200" y="556995"/>
            <a:ext cx="10515600" cy="1133693"/>
          </a:xfrm>
        </p:spPr>
        <p:txBody>
          <a:bodyPr>
            <a:normAutofit/>
          </a:bodyPr>
          <a:lstStyle/>
          <a:p>
            <a:r>
              <a:rPr lang="en-US" sz="5200"/>
              <a:t>Thích xây dựng nhiều mối quan hệ </a:t>
            </a:r>
          </a:p>
        </p:txBody>
      </p:sp>
      <p:graphicFrame>
        <p:nvGraphicFramePr>
          <p:cNvPr id="5" name="Content Placeholder 2">
            <a:extLst>
              <a:ext uri="{FF2B5EF4-FFF2-40B4-BE49-F238E27FC236}">
                <a16:creationId xmlns:a16="http://schemas.microsoft.com/office/drawing/2014/main" id="{A71C80DC-B553-499A-BACC-15DC0027514C}"/>
              </a:ext>
            </a:extLst>
          </p:cNvPr>
          <p:cNvGraphicFramePr>
            <a:graphicFrameLocks noGrp="1"/>
          </p:cNvGraphicFramePr>
          <p:nvPr>
            <p:ph idx="1"/>
            <p:extLst>
              <p:ext uri="{D42A27DB-BD31-4B8C-83A1-F6EECF244321}">
                <p14:modId xmlns:p14="http://schemas.microsoft.com/office/powerpoint/2010/main" val="3855657581"/>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016207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1B05FDB-3C92-4D59-A6D7-EF955F6D38A5}"/>
              </a:ext>
            </a:extLst>
          </p:cNvPr>
          <p:cNvSpPr>
            <a:spLocks noGrp="1"/>
          </p:cNvSpPr>
          <p:nvPr>
            <p:ph type="title"/>
          </p:nvPr>
        </p:nvSpPr>
        <p:spPr>
          <a:xfrm>
            <a:off x="838200" y="556995"/>
            <a:ext cx="10515600" cy="1133693"/>
          </a:xfrm>
        </p:spPr>
        <p:txBody>
          <a:bodyPr>
            <a:normAutofit/>
          </a:bodyPr>
          <a:lstStyle/>
          <a:p>
            <a:r>
              <a:rPr lang="vi-VN" sz="4000"/>
              <a:t>Thường đặt nặng vấn đề tình cảm trong giao tiếp</a:t>
            </a:r>
            <a:endParaRPr lang="en-US" sz="4000"/>
          </a:p>
        </p:txBody>
      </p:sp>
      <p:graphicFrame>
        <p:nvGraphicFramePr>
          <p:cNvPr id="5" name="Content Placeholder 2">
            <a:extLst>
              <a:ext uri="{FF2B5EF4-FFF2-40B4-BE49-F238E27FC236}">
                <a16:creationId xmlns:a16="http://schemas.microsoft.com/office/drawing/2014/main" id="{25FB202F-37A6-4511-BF40-A6422FEDBEE9}"/>
              </a:ext>
            </a:extLst>
          </p:cNvPr>
          <p:cNvGraphicFramePr>
            <a:graphicFrameLocks noGrp="1"/>
          </p:cNvGraphicFramePr>
          <p:nvPr>
            <p:ph idx="1"/>
            <p:extLst>
              <p:ext uri="{D42A27DB-BD31-4B8C-83A1-F6EECF244321}">
                <p14:modId xmlns:p14="http://schemas.microsoft.com/office/powerpoint/2010/main" val="2578245606"/>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988212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3AF19B1-38C0-4451-8282-06BC5DC2ECB3}"/>
              </a:ext>
            </a:extLst>
          </p:cNvPr>
          <p:cNvSpPr>
            <a:spLocks noGrp="1"/>
          </p:cNvSpPr>
          <p:nvPr>
            <p:ph type="title"/>
          </p:nvPr>
        </p:nvSpPr>
        <p:spPr>
          <a:xfrm>
            <a:off x="838200" y="556995"/>
            <a:ext cx="10515600" cy="1133693"/>
          </a:xfrm>
        </p:spPr>
        <p:txBody>
          <a:bodyPr>
            <a:normAutofit/>
          </a:bodyPr>
          <a:lstStyle/>
          <a:p>
            <a:r>
              <a:rPr lang="vi-VN" sz="5200"/>
              <a:t>Văn hóa giao tiếp ưa sự tế nhị</a:t>
            </a:r>
            <a:endParaRPr lang="en-US" sz="5200"/>
          </a:p>
        </p:txBody>
      </p:sp>
      <p:graphicFrame>
        <p:nvGraphicFramePr>
          <p:cNvPr id="5" name="Content Placeholder 2">
            <a:extLst>
              <a:ext uri="{FF2B5EF4-FFF2-40B4-BE49-F238E27FC236}">
                <a16:creationId xmlns:a16="http://schemas.microsoft.com/office/drawing/2014/main" id="{CB4BF07A-AEE8-4540-8822-8302959BEF09}"/>
              </a:ext>
            </a:extLst>
          </p:cNvPr>
          <p:cNvGraphicFramePr>
            <a:graphicFrameLocks noGrp="1"/>
          </p:cNvGraphicFramePr>
          <p:nvPr>
            <p:ph idx="1"/>
            <p:extLst>
              <p:ext uri="{D42A27DB-BD31-4B8C-83A1-F6EECF244321}">
                <p14:modId xmlns:p14="http://schemas.microsoft.com/office/powerpoint/2010/main" val="2992769378"/>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9896575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9E168920-E479-4F5C-85A1-357C73E5C381}"/>
              </a:ext>
            </a:extLst>
          </p:cNvPr>
          <p:cNvSpPr>
            <a:spLocks noGrp="1"/>
          </p:cNvSpPr>
          <p:nvPr>
            <p:ph type="title"/>
          </p:nvPr>
        </p:nvSpPr>
        <p:spPr>
          <a:xfrm>
            <a:off x="457199" y="1676400"/>
            <a:ext cx="2740378" cy="3505200"/>
          </a:xfrm>
        </p:spPr>
        <p:txBody>
          <a:bodyPr anchor="t">
            <a:normAutofit fontScale="90000"/>
          </a:bodyPr>
          <a:lstStyle/>
          <a:p>
            <a:pPr algn="ctr"/>
            <a:r>
              <a:rPr lang="vi-VN" sz="4000" dirty="0"/>
              <a:t>Ngôn </a:t>
            </a:r>
            <a:r>
              <a:rPr lang="en-US" sz="4000" dirty="0"/>
              <a:t>t</a:t>
            </a:r>
            <a:r>
              <a:rPr lang="vi-VN" sz="4000" dirty="0"/>
              <a:t>ừ </a:t>
            </a:r>
            <a:r>
              <a:rPr lang="en-US" sz="4000" dirty="0"/>
              <a:t>s</a:t>
            </a:r>
            <a:r>
              <a:rPr lang="vi-VN" sz="4000" dirty="0"/>
              <a:t>ử </a:t>
            </a:r>
            <a:r>
              <a:rPr lang="en-US" sz="4000" dirty="0"/>
              <a:t>d</a:t>
            </a:r>
            <a:r>
              <a:rPr lang="vi-VN" sz="4000" dirty="0"/>
              <a:t>ụng </a:t>
            </a:r>
            <a:r>
              <a:rPr lang="en-US" sz="4000" dirty="0"/>
              <a:t>t</a:t>
            </a:r>
            <a:r>
              <a:rPr lang="vi-VN" sz="4000" dirty="0"/>
              <a:t>rong </a:t>
            </a:r>
            <a:r>
              <a:rPr lang="en-US" sz="4000" dirty="0"/>
              <a:t>v</a:t>
            </a:r>
            <a:r>
              <a:rPr lang="vi-VN" sz="4000" dirty="0"/>
              <a:t>ăn </a:t>
            </a:r>
            <a:r>
              <a:rPr lang="en-US" sz="4000" dirty="0"/>
              <a:t>h</a:t>
            </a:r>
            <a:r>
              <a:rPr lang="vi-VN" sz="4000" dirty="0"/>
              <a:t>óa </a:t>
            </a:r>
            <a:r>
              <a:rPr lang="en-US" sz="4000" dirty="0"/>
              <a:t>g</a:t>
            </a:r>
            <a:r>
              <a:rPr lang="vi-VN" sz="4000" dirty="0"/>
              <a:t>iao </a:t>
            </a:r>
            <a:r>
              <a:rPr lang="en-US" sz="4000" dirty="0"/>
              <a:t>t</a:t>
            </a:r>
            <a:r>
              <a:rPr lang="vi-VN" sz="4000" dirty="0"/>
              <a:t>iếp </a:t>
            </a:r>
            <a:r>
              <a:rPr lang="en-US" sz="4000" dirty="0"/>
              <a:t>c</a:t>
            </a:r>
            <a:r>
              <a:rPr lang="vi-VN" sz="4000" dirty="0"/>
              <a:t>ủa </a:t>
            </a:r>
            <a:r>
              <a:rPr lang="en-US" sz="4000" dirty="0"/>
              <a:t>n</a:t>
            </a:r>
            <a:r>
              <a:rPr lang="vi-VN" sz="4000" dirty="0"/>
              <a:t>gười Việt </a:t>
            </a:r>
            <a:r>
              <a:rPr lang="en-US" sz="4000" dirty="0"/>
              <a:t>r</a:t>
            </a:r>
            <a:r>
              <a:rPr lang="vi-VN" sz="4000" dirty="0"/>
              <a:t>ất </a:t>
            </a:r>
            <a:r>
              <a:rPr lang="en-US" sz="4000" dirty="0"/>
              <a:t>p</a:t>
            </a:r>
            <a:r>
              <a:rPr lang="vi-VN" sz="4000" dirty="0"/>
              <a:t>hong </a:t>
            </a:r>
            <a:r>
              <a:rPr lang="en-US" sz="4000" dirty="0"/>
              <a:t>p</a:t>
            </a:r>
            <a:r>
              <a:rPr lang="vi-VN" sz="4000" dirty="0"/>
              <a:t>hú</a:t>
            </a:r>
            <a:endParaRPr lang="en-US" sz="4000" dirty="0"/>
          </a:p>
        </p:txBody>
      </p:sp>
      <p:sp>
        <p:nvSpPr>
          <p:cNvPr id="3" name="Content Placeholder 2">
            <a:extLst>
              <a:ext uri="{FF2B5EF4-FFF2-40B4-BE49-F238E27FC236}">
                <a16:creationId xmlns:a16="http://schemas.microsoft.com/office/drawing/2014/main" id="{2116DC73-5AAA-4B98-8703-A0EA1D956B1A}"/>
              </a:ext>
            </a:extLst>
          </p:cNvPr>
          <p:cNvSpPr>
            <a:spLocks noGrp="1"/>
          </p:cNvSpPr>
          <p:nvPr>
            <p:ph idx="1"/>
          </p:nvPr>
        </p:nvSpPr>
        <p:spPr>
          <a:xfrm>
            <a:off x="3197577" y="1298221"/>
            <a:ext cx="8350956" cy="4425245"/>
          </a:xfrm>
        </p:spPr>
        <p:txBody>
          <a:bodyPr>
            <a:noAutofit/>
          </a:bodyPr>
          <a:lstStyle/>
          <a:p>
            <a:r>
              <a:rPr lang="en-US" dirty="0">
                <a:solidFill>
                  <a:schemeClr val="tx1">
                    <a:alpha val="55000"/>
                  </a:schemeClr>
                </a:solidFill>
              </a:rPr>
              <a:t>S</a:t>
            </a:r>
            <a:r>
              <a:rPr lang="vi-VN" dirty="0">
                <a:solidFill>
                  <a:schemeClr val="tx1">
                    <a:alpha val="55000"/>
                  </a:schemeClr>
                </a:solidFill>
              </a:rPr>
              <a:t>ự phong phú của hệ thống xưng hô</a:t>
            </a:r>
            <a:endParaRPr lang="en-US" dirty="0">
              <a:solidFill>
                <a:schemeClr val="tx1">
                  <a:alpha val="55000"/>
                </a:schemeClr>
              </a:solidFill>
            </a:endParaRPr>
          </a:p>
          <a:p>
            <a:r>
              <a:rPr lang="en-US" dirty="0">
                <a:solidFill>
                  <a:schemeClr val="tx1">
                    <a:alpha val="55000"/>
                  </a:schemeClr>
                </a:solidFill>
              </a:rPr>
              <a:t>Nghi </a:t>
            </a:r>
            <a:r>
              <a:rPr lang="en-US" dirty="0" err="1">
                <a:solidFill>
                  <a:schemeClr val="tx1">
                    <a:alpha val="55000"/>
                  </a:schemeClr>
                </a:solidFill>
              </a:rPr>
              <a:t>thức</a:t>
            </a:r>
            <a:r>
              <a:rPr lang="en-US" dirty="0">
                <a:solidFill>
                  <a:schemeClr val="tx1">
                    <a:alpha val="55000"/>
                  </a:schemeClr>
                </a:solidFill>
              </a:rPr>
              <a:t> </a:t>
            </a:r>
            <a:r>
              <a:rPr lang="en-US" dirty="0" err="1">
                <a:solidFill>
                  <a:schemeClr val="tx1">
                    <a:alpha val="55000"/>
                  </a:schemeClr>
                </a:solidFill>
              </a:rPr>
              <a:t>trong</a:t>
            </a:r>
            <a:r>
              <a:rPr lang="en-US" dirty="0">
                <a:solidFill>
                  <a:schemeClr val="tx1">
                    <a:alpha val="55000"/>
                  </a:schemeClr>
                </a:solidFill>
              </a:rPr>
              <a:t> </a:t>
            </a:r>
            <a:r>
              <a:rPr lang="en-US" dirty="0" err="1">
                <a:solidFill>
                  <a:schemeClr val="tx1">
                    <a:alpha val="55000"/>
                  </a:schemeClr>
                </a:solidFill>
              </a:rPr>
              <a:t>cách</a:t>
            </a:r>
            <a:r>
              <a:rPr lang="en-US" dirty="0">
                <a:solidFill>
                  <a:schemeClr val="tx1">
                    <a:alpha val="55000"/>
                  </a:schemeClr>
                </a:solidFill>
              </a:rPr>
              <a:t> </a:t>
            </a:r>
            <a:r>
              <a:rPr lang="en-US" dirty="0" err="1">
                <a:solidFill>
                  <a:schemeClr val="tx1">
                    <a:alpha val="55000"/>
                  </a:schemeClr>
                </a:solidFill>
              </a:rPr>
              <a:t>nói</a:t>
            </a:r>
            <a:r>
              <a:rPr lang="en-US" dirty="0">
                <a:solidFill>
                  <a:schemeClr val="tx1">
                    <a:alpha val="55000"/>
                  </a:schemeClr>
                </a:solidFill>
              </a:rPr>
              <a:t> </a:t>
            </a:r>
            <a:r>
              <a:rPr lang="en-US" dirty="0" err="1">
                <a:solidFill>
                  <a:schemeClr val="tx1">
                    <a:alpha val="55000"/>
                  </a:schemeClr>
                </a:solidFill>
              </a:rPr>
              <a:t>lịch</a:t>
            </a:r>
            <a:r>
              <a:rPr lang="en-US" dirty="0">
                <a:solidFill>
                  <a:schemeClr val="tx1">
                    <a:alpha val="55000"/>
                  </a:schemeClr>
                </a:solidFill>
              </a:rPr>
              <a:t> </a:t>
            </a:r>
            <a:r>
              <a:rPr lang="en-US" dirty="0" err="1">
                <a:solidFill>
                  <a:schemeClr val="tx1">
                    <a:alpha val="55000"/>
                  </a:schemeClr>
                </a:solidFill>
              </a:rPr>
              <a:t>sự</a:t>
            </a:r>
            <a:r>
              <a:rPr lang="en-US" dirty="0">
                <a:solidFill>
                  <a:schemeClr val="tx1">
                    <a:alpha val="55000"/>
                  </a:schemeClr>
                </a:solidFill>
              </a:rPr>
              <a:t> </a:t>
            </a:r>
            <a:r>
              <a:rPr lang="en-US" dirty="0" err="1">
                <a:solidFill>
                  <a:schemeClr val="tx1">
                    <a:alpha val="55000"/>
                  </a:schemeClr>
                </a:solidFill>
              </a:rPr>
              <a:t>cũng</a:t>
            </a:r>
            <a:r>
              <a:rPr lang="en-US" dirty="0">
                <a:solidFill>
                  <a:schemeClr val="tx1">
                    <a:alpha val="55000"/>
                  </a:schemeClr>
                </a:solidFill>
              </a:rPr>
              <a:t> </a:t>
            </a:r>
            <a:r>
              <a:rPr lang="en-US" dirty="0" err="1">
                <a:solidFill>
                  <a:schemeClr val="tx1">
                    <a:alpha val="55000"/>
                  </a:schemeClr>
                </a:solidFill>
              </a:rPr>
              <a:t>rất</a:t>
            </a:r>
            <a:r>
              <a:rPr lang="en-US" dirty="0">
                <a:solidFill>
                  <a:schemeClr val="tx1">
                    <a:alpha val="55000"/>
                  </a:schemeClr>
                </a:solidFill>
              </a:rPr>
              <a:t> phong </a:t>
            </a:r>
            <a:r>
              <a:rPr lang="en-US" dirty="0" err="1">
                <a:solidFill>
                  <a:schemeClr val="tx1">
                    <a:alpha val="55000"/>
                  </a:schemeClr>
                </a:solidFill>
              </a:rPr>
              <a:t>phú</a:t>
            </a:r>
            <a:r>
              <a:rPr lang="en-US" dirty="0">
                <a:solidFill>
                  <a:schemeClr val="tx1">
                    <a:alpha val="55000"/>
                  </a:schemeClr>
                </a:solidFill>
              </a:rPr>
              <a:t>.</a:t>
            </a:r>
          </a:p>
          <a:p>
            <a:r>
              <a:rPr lang="en-US" dirty="0">
                <a:solidFill>
                  <a:schemeClr val="tx1">
                    <a:alpha val="55000"/>
                  </a:schemeClr>
                </a:solidFill>
              </a:rPr>
              <a:t>VD: </a:t>
            </a:r>
            <a:r>
              <a:rPr lang="vi-VN" dirty="0">
                <a:solidFill>
                  <a:schemeClr val="tx1">
                    <a:alpha val="55000"/>
                  </a:schemeClr>
                </a:solidFill>
              </a:rPr>
              <a:t>Với mỗi trường hợp có thể có một cách cảm ơn, xin lỗi khác nhau: Con xin chú (cảm ơn khi nhận quà), Chị chu đáo quá(cảm ơn khi được quan tâm), Bác bày vẽ quá (cảm ơn khi được </a:t>
            </a:r>
            <a:r>
              <a:rPr lang="en-US" dirty="0" err="1">
                <a:solidFill>
                  <a:schemeClr val="tx1">
                    <a:alpha val="55000"/>
                  </a:schemeClr>
                </a:solidFill>
              </a:rPr>
              <a:t>đón</a:t>
            </a:r>
            <a:r>
              <a:rPr lang="vi-VN" dirty="0">
                <a:solidFill>
                  <a:schemeClr val="tx1">
                    <a:alpha val="55000"/>
                  </a:schemeClr>
                </a:solidFill>
              </a:rPr>
              <a:t> tiếp), Quý hóa quá (cảm ơn khi khách đến thăm), Anh quá khen (cảm ơn khi được khen),Cháu được như hôm nay là nhờ cô đấy (cảm ơn khi được giúp đỡ)…</a:t>
            </a:r>
            <a:endParaRPr lang="en-US" dirty="0">
              <a:solidFill>
                <a:schemeClr val="tx1">
                  <a:alpha val="55000"/>
                </a:schemeClr>
              </a:solidFill>
            </a:endParaRPr>
          </a:p>
        </p:txBody>
      </p:sp>
    </p:spTree>
    <p:extLst>
      <p:ext uri="{BB962C8B-B14F-4D97-AF65-F5344CB8AC3E}">
        <p14:creationId xmlns:p14="http://schemas.microsoft.com/office/powerpoint/2010/main" val="303492366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55A2079-FA98-4876-80F0-72364A7D2E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D03B71C-B295-4CF5-83C7-3A8C0A4FBA56}"/>
              </a:ext>
            </a:extLst>
          </p:cNvPr>
          <p:cNvSpPr>
            <a:spLocks noGrp="1"/>
          </p:cNvSpPr>
          <p:nvPr>
            <p:ph type="title"/>
          </p:nvPr>
        </p:nvSpPr>
        <p:spPr>
          <a:xfrm>
            <a:off x="838200" y="557188"/>
            <a:ext cx="10515600" cy="1133499"/>
          </a:xfrm>
        </p:spPr>
        <p:txBody>
          <a:bodyPr>
            <a:normAutofit/>
          </a:bodyPr>
          <a:lstStyle/>
          <a:p>
            <a:pPr algn="ctr"/>
            <a:r>
              <a:rPr lang="en-US" sz="5200"/>
              <a:t>Phân loại văn hoá giao tiếp</a:t>
            </a:r>
          </a:p>
        </p:txBody>
      </p:sp>
      <p:graphicFrame>
        <p:nvGraphicFramePr>
          <p:cNvPr id="5" name="Content Placeholder 2">
            <a:extLst>
              <a:ext uri="{FF2B5EF4-FFF2-40B4-BE49-F238E27FC236}">
                <a16:creationId xmlns:a16="http://schemas.microsoft.com/office/drawing/2014/main" id="{94B63CD7-9C79-4AFE-9685-CAC1BA5403DE}"/>
              </a:ext>
            </a:extLst>
          </p:cNvPr>
          <p:cNvGraphicFramePr>
            <a:graphicFrameLocks noGrp="1"/>
          </p:cNvGraphicFramePr>
          <p:nvPr>
            <p:ph idx="1"/>
            <p:extLst>
              <p:ext uri="{D42A27DB-BD31-4B8C-83A1-F6EECF244321}">
                <p14:modId xmlns:p14="http://schemas.microsoft.com/office/powerpoint/2010/main" val="3035578010"/>
              </p:ext>
            </p:extLst>
          </p:nvPr>
        </p:nvGraphicFramePr>
        <p:xfrm>
          <a:off x="838200" y="1828800"/>
          <a:ext cx="10515600" cy="4352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5785472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E0388AA1-66C7-4BA7-9F8C-53EF5B9E218E}"/>
              </a:ext>
            </a:extLst>
          </p:cNvPr>
          <p:cNvSpPr>
            <a:spLocks noGrp="1"/>
          </p:cNvSpPr>
          <p:nvPr>
            <p:ph type="title"/>
          </p:nvPr>
        </p:nvSpPr>
        <p:spPr>
          <a:xfrm>
            <a:off x="1143001" y="1676400"/>
            <a:ext cx="2954866" cy="3505200"/>
          </a:xfrm>
        </p:spPr>
        <p:txBody>
          <a:bodyPr anchor="t">
            <a:normAutofit/>
          </a:bodyPr>
          <a:lstStyle/>
          <a:p>
            <a:pPr algn="ctr"/>
            <a:r>
              <a:rPr lang="en-US" sz="4000" dirty="0"/>
              <a:t>Giao </a:t>
            </a:r>
            <a:r>
              <a:rPr lang="en-US" sz="4000" dirty="0" err="1"/>
              <a:t>tiếp</a:t>
            </a:r>
            <a:r>
              <a:rPr lang="en-US" sz="4000" dirty="0"/>
              <a:t> </a:t>
            </a:r>
            <a:r>
              <a:rPr lang="en-US" sz="4000" dirty="0" err="1"/>
              <a:t>truyền</a:t>
            </a:r>
            <a:r>
              <a:rPr lang="en-US" sz="4000" dirty="0"/>
              <a:t> </a:t>
            </a:r>
            <a:r>
              <a:rPr lang="en-US" sz="4000" dirty="0" err="1"/>
              <a:t>thống</a:t>
            </a:r>
            <a:endParaRPr lang="en-US" sz="4000" dirty="0"/>
          </a:p>
        </p:txBody>
      </p:sp>
      <p:sp>
        <p:nvSpPr>
          <p:cNvPr id="3" name="Content Placeholder 2">
            <a:extLst>
              <a:ext uri="{FF2B5EF4-FFF2-40B4-BE49-F238E27FC236}">
                <a16:creationId xmlns:a16="http://schemas.microsoft.com/office/drawing/2014/main" id="{7B4FE8ED-9580-49B5-862A-BBE4D19C6C21}"/>
              </a:ext>
            </a:extLst>
          </p:cNvPr>
          <p:cNvSpPr>
            <a:spLocks noGrp="1"/>
          </p:cNvSpPr>
          <p:nvPr>
            <p:ph idx="1"/>
          </p:nvPr>
        </p:nvSpPr>
        <p:spPr>
          <a:xfrm>
            <a:off x="4289778" y="1286933"/>
            <a:ext cx="7157155" cy="4278489"/>
          </a:xfrm>
        </p:spPr>
        <p:txBody>
          <a:bodyPr>
            <a:normAutofit/>
          </a:bodyPr>
          <a:lstStyle/>
          <a:p>
            <a:pPr algn="ctr"/>
            <a:r>
              <a:rPr lang="vi-VN" sz="3200" dirty="0">
                <a:solidFill>
                  <a:schemeClr val="tx1">
                    <a:alpha val="55000"/>
                  </a:schemeClr>
                </a:solidFill>
              </a:rPr>
              <a:t>Giao tiếp được thực hiện trên cơ sở các mối quan hệ giữa người và người đã</a:t>
            </a:r>
            <a:r>
              <a:rPr lang="en-US" sz="3200" dirty="0">
                <a:solidFill>
                  <a:schemeClr val="tx1">
                    <a:alpha val="55000"/>
                  </a:schemeClr>
                </a:solidFill>
              </a:rPr>
              <a:t> </a:t>
            </a:r>
            <a:r>
              <a:rPr lang="vi-VN" sz="3200" dirty="0">
                <a:solidFill>
                  <a:schemeClr val="tx1">
                    <a:alpha val="55000"/>
                  </a:schemeClr>
                </a:solidFill>
              </a:rPr>
              <a:t>hình thành lâu dài trong quá trình phát triển xã hội: Đó là quan hệ huyết thống trong</a:t>
            </a:r>
            <a:r>
              <a:rPr lang="en-US" sz="3200" dirty="0">
                <a:solidFill>
                  <a:schemeClr val="tx1">
                    <a:alpha val="55000"/>
                  </a:schemeClr>
                </a:solidFill>
              </a:rPr>
              <a:t> </a:t>
            </a:r>
            <a:r>
              <a:rPr lang="vi-VN" sz="3200" dirty="0">
                <a:solidFill>
                  <a:schemeClr val="tx1">
                    <a:alpha val="55000"/>
                  </a:schemeClr>
                </a:solidFill>
              </a:rPr>
              <a:t>họ hàng, gia đình giữa ông bà, cha mẹ, con cái,.v.v... quan hệ láng giềng, nơi mọi</a:t>
            </a:r>
            <a:r>
              <a:rPr lang="en-US" sz="3200" dirty="0">
                <a:solidFill>
                  <a:schemeClr val="tx1">
                    <a:alpha val="55000"/>
                  </a:schemeClr>
                </a:solidFill>
              </a:rPr>
              <a:t> </a:t>
            </a:r>
            <a:r>
              <a:rPr lang="vi-VN" sz="3200" dirty="0">
                <a:solidFill>
                  <a:schemeClr val="tx1">
                    <a:alpha val="55000"/>
                  </a:schemeClr>
                </a:solidFill>
              </a:rPr>
              <a:t>người đều quen biết nhau. </a:t>
            </a:r>
            <a:endParaRPr lang="en-US" sz="3200" dirty="0">
              <a:solidFill>
                <a:schemeClr val="tx1">
                  <a:alpha val="55000"/>
                </a:schemeClr>
              </a:solidFill>
            </a:endParaRPr>
          </a:p>
        </p:txBody>
      </p:sp>
    </p:spTree>
    <p:extLst>
      <p:ext uri="{BB962C8B-B14F-4D97-AF65-F5344CB8AC3E}">
        <p14:creationId xmlns:p14="http://schemas.microsoft.com/office/powerpoint/2010/main" val="107813154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57DEF189-0074-415E-B49D-DECE5960A3A0}"/>
              </a:ext>
            </a:extLst>
          </p:cNvPr>
          <p:cNvSpPr>
            <a:spLocks noGrp="1"/>
          </p:cNvSpPr>
          <p:nvPr>
            <p:ph type="title"/>
          </p:nvPr>
        </p:nvSpPr>
        <p:spPr>
          <a:xfrm>
            <a:off x="1143000" y="1676400"/>
            <a:ext cx="2686050" cy="3505200"/>
          </a:xfrm>
        </p:spPr>
        <p:txBody>
          <a:bodyPr anchor="t">
            <a:normAutofit/>
          </a:bodyPr>
          <a:lstStyle/>
          <a:p>
            <a:pPr algn="ctr"/>
            <a:r>
              <a:rPr lang="en-US" sz="4000" dirty="0"/>
              <a:t>Giao </a:t>
            </a:r>
            <a:r>
              <a:rPr lang="en-US" sz="4000" dirty="0" err="1"/>
              <a:t>tiếp</a:t>
            </a:r>
            <a:r>
              <a:rPr lang="en-US" sz="4000" dirty="0"/>
              <a:t> </a:t>
            </a:r>
            <a:r>
              <a:rPr lang="en-US" sz="4000" dirty="0" err="1"/>
              <a:t>chức</a:t>
            </a:r>
            <a:r>
              <a:rPr lang="en-US" sz="4000" dirty="0"/>
              <a:t> </a:t>
            </a:r>
            <a:r>
              <a:rPr lang="en-US" sz="4000" dirty="0" err="1"/>
              <a:t>năng</a:t>
            </a:r>
            <a:endParaRPr lang="en-US" sz="4000" dirty="0"/>
          </a:p>
        </p:txBody>
      </p:sp>
      <p:sp>
        <p:nvSpPr>
          <p:cNvPr id="3" name="Content Placeholder 2">
            <a:extLst>
              <a:ext uri="{FF2B5EF4-FFF2-40B4-BE49-F238E27FC236}">
                <a16:creationId xmlns:a16="http://schemas.microsoft.com/office/drawing/2014/main" id="{4CFAE23E-6232-4BBE-AFD5-0B313D3BFF29}"/>
              </a:ext>
            </a:extLst>
          </p:cNvPr>
          <p:cNvSpPr>
            <a:spLocks noGrp="1"/>
          </p:cNvSpPr>
          <p:nvPr>
            <p:ph idx="1"/>
          </p:nvPr>
        </p:nvSpPr>
        <p:spPr>
          <a:xfrm>
            <a:off x="3984978" y="1241777"/>
            <a:ext cx="7473244" cy="4312355"/>
          </a:xfrm>
        </p:spPr>
        <p:txBody>
          <a:bodyPr>
            <a:normAutofit/>
          </a:bodyPr>
          <a:lstStyle/>
          <a:p>
            <a:pPr algn="ctr"/>
            <a:r>
              <a:rPr lang="vi-VN" sz="3200" dirty="0">
                <a:solidFill>
                  <a:schemeClr val="tx1">
                    <a:alpha val="55000"/>
                  </a:schemeClr>
                </a:solidFill>
              </a:rPr>
              <a:t>Giao tiếp chức năng phát triển trong hoạt động chức nghiệp. Loại giao tiếp này</a:t>
            </a:r>
            <a:r>
              <a:rPr lang="en-US" sz="3200" dirty="0">
                <a:solidFill>
                  <a:schemeClr val="tx1">
                    <a:alpha val="55000"/>
                  </a:schemeClr>
                </a:solidFill>
              </a:rPr>
              <a:t> </a:t>
            </a:r>
            <a:r>
              <a:rPr lang="vi-VN" sz="3200" dirty="0">
                <a:solidFill>
                  <a:schemeClr val="tx1">
                    <a:alpha val="55000"/>
                  </a:schemeClr>
                </a:solidFill>
              </a:rPr>
              <a:t>xuất phát từ sự chuyên môn hoá trong xã hội, ngôn ngữ và hình thức giao tiếp chịu</a:t>
            </a:r>
            <a:r>
              <a:rPr lang="en-US" sz="3200" dirty="0">
                <a:solidFill>
                  <a:schemeClr val="tx1">
                    <a:alpha val="55000"/>
                  </a:schemeClr>
                </a:solidFill>
              </a:rPr>
              <a:t> </a:t>
            </a:r>
            <a:r>
              <a:rPr lang="vi-VN" sz="3200" dirty="0">
                <a:solidFill>
                  <a:schemeClr val="tx1">
                    <a:alpha val="55000"/>
                  </a:schemeClr>
                </a:solidFill>
              </a:rPr>
              <a:t>ảnh hưởng của những quy định thành văn hay không thành văn, đã dần trở thành quy</a:t>
            </a:r>
            <a:r>
              <a:rPr lang="en-US" sz="3200" dirty="0">
                <a:solidFill>
                  <a:schemeClr val="tx1">
                    <a:alpha val="55000"/>
                  </a:schemeClr>
                </a:solidFill>
              </a:rPr>
              <a:t> </a:t>
            </a:r>
            <a:r>
              <a:rPr lang="vi-VN" sz="3200" dirty="0">
                <a:solidFill>
                  <a:schemeClr val="tx1">
                    <a:alpha val="55000"/>
                  </a:schemeClr>
                </a:solidFill>
              </a:rPr>
              <a:t>ước, chuẩn mực và thông lệ chung trong xã hội.</a:t>
            </a:r>
            <a:endParaRPr lang="en-US" sz="3200" dirty="0">
              <a:solidFill>
                <a:schemeClr val="tx1">
                  <a:alpha val="55000"/>
                </a:schemeClr>
              </a:solidFill>
            </a:endParaRPr>
          </a:p>
        </p:txBody>
      </p:sp>
    </p:spTree>
    <p:extLst>
      <p:ext uri="{BB962C8B-B14F-4D97-AF65-F5344CB8AC3E}">
        <p14:creationId xmlns:p14="http://schemas.microsoft.com/office/powerpoint/2010/main" val="292479947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8">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61737"/>
            <a:ext cx="2149361" cy="1870055"/>
          </a:xfrm>
          <a:prstGeom prst="rect">
            <a:avLst/>
          </a:prstGeom>
          <a:solidFill>
            <a:schemeClr val="accent5">
              <a:alpha val="9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6" name="Rectangle 10">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752604" y="453981"/>
            <a:ext cx="6675120" cy="1877811"/>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a:extLst>
              <a:ext uri="{FF2B5EF4-FFF2-40B4-BE49-F238E27FC236}">
                <a16:creationId xmlns:a16="http://schemas.microsoft.com/office/drawing/2014/main" id="{8CC8620F-F8E1-493D-B434-951596F2CDDB}"/>
              </a:ext>
            </a:extLst>
          </p:cNvPr>
          <p:cNvSpPr>
            <a:spLocks noGrp="1"/>
          </p:cNvSpPr>
          <p:nvPr>
            <p:ph type="title"/>
          </p:nvPr>
        </p:nvSpPr>
        <p:spPr>
          <a:xfrm>
            <a:off x="3045213" y="731520"/>
            <a:ext cx="6089904" cy="1426464"/>
          </a:xfrm>
        </p:spPr>
        <p:txBody>
          <a:bodyPr>
            <a:normAutofit/>
          </a:bodyPr>
          <a:lstStyle/>
          <a:p>
            <a:pPr algn="ctr"/>
            <a:r>
              <a:rPr lang="vi-VN">
                <a:solidFill>
                  <a:srgbClr val="FFFFFF"/>
                </a:solidFill>
              </a:rPr>
              <a:t>Sau khi học xong bài này, sinh viên sẽ có thể:</a:t>
            </a:r>
            <a:endParaRPr lang="en-US">
              <a:solidFill>
                <a:srgbClr val="FFFFFF"/>
              </a:solidFill>
            </a:endParaRPr>
          </a:p>
        </p:txBody>
      </p:sp>
      <p:sp>
        <p:nvSpPr>
          <p:cNvPr id="13" name="Rectangle 12">
            <a:extLst>
              <a:ext uri="{FF2B5EF4-FFF2-40B4-BE49-F238E27FC236}">
                <a16:creationId xmlns:a16="http://schemas.microsoft.com/office/drawing/2014/main" id="{E186B68C-84BC-4A6E-99D1-EE87483C13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573768" y="453155"/>
            <a:ext cx="2149358" cy="1878638"/>
          </a:xfrm>
          <a:prstGeom prst="rect">
            <a:avLst/>
          </a:prstGeom>
          <a:solidFill>
            <a:srgbClr val="A5A5A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5" name="Rectangle 14">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8920" y="2480956"/>
            <a:ext cx="11264206" cy="3918122"/>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7" name="Content Placeholder 2">
            <a:extLst>
              <a:ext uri="{FF2B5EF4-FFF2-40B4-BE49-F238E27FC236}">
                <a16:creationId xmlns:a16="http://schemas.microsoft.com/office/drawing/2014/main" id="{F42D73FA-0C90-4CCA-B299-F6DBFF0DF577}"/>
              </a:ext>
            </a:extLst>
          </p:cNvPr>
          <p:cNvGraphicFramePr>
            <a:graphicFrameLocks noGrp="1"/>
          </p:cNvGraphicFramePr>
          <p:nvPr>
            <p:ph idx="1"/>
            <p:extLst>
              <p:ext uri="{D42A27DB-BD31-4B8C-83A1-F6EECF244321}">
                <p14:modId xmlns:p14="http://schemas.microsoft.com/office/powerpoint/2010/main" val="3502499556"/>
              </p:ext>
            </p:extLst>
          </p:nvPr>
        </p:nvGraphicFramePr>
        <p:xfrm>
          <a:off x="788988" y="2798763"/>
          <a:ext cx="10598150" cy="32829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365398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3E26F2BD-9AB6-43B3-8BF5-4A15F26F3EB8}"/>
              </a:ext>
            </a:extLst>
          </p:cNvPr>
          <p:cNvSpPr>
            <a:spLocks noGrp="1"/>
          </p:cNvSpPr>
          <p:nvPr>
            <p:ph type="title"/>
          </p:nvPr>
        </p:nvSpPr>
        <p:spPr>
          <a:xfrm>
            <a:off x="1143000" y="1676400"/>
            <a:ext cx="2157413" cy="3505200"/>
          </a:xfrm>
        </p:spPr>
        <p:txBody>
          <a:bodyPr anchor="t">
            <a:normAutofit/>
          </a:bodyPr>
          <a:lstStyle/>
          <a:p>
            <a:r>
              <a:rPr lang="en-US" sz="4000" dirty="0"/>
              <a:t>Giao </a:t>
            </a:r>
            <a:r>
              <a:rPr lang="en-US" sz="4000" dirty="0" err="1"/>
              <a:t>tiếp</a:t>
            </a:r>
            <a:br>
              <a:rPr lang="en-US" sz="4000" dirty="0"/>
            </a:br>
            <a:r>
              <a:rPr lang="en-US" sz="4000" dirty="0"/>
              <a:t> </a:t>
            </a:r>
            <a:r>
              <a:rPr lang="en-US" sz="4000" dirty="0" err="1"/>
              <a:t>tự</a:t>
            </a:r>
            <a:r>
              <a:rPr lang="en-US" sz="4000" dirty="0"/>
              <a:t> do</a:t>
            </a:r>
            <a:br>
              <a:rPr lang="en-US" sz="4000" dirty="0"/>
            </a:br>
            <a:endParaRPr lang="en-US" sz="4000" dirty="0"/>
          </a:p>
        </p:txBody>
      </p:sp>
      <p:sp>
        <p:nvSpPr>
          <p:cNvPr id="3" name="Content Placeholder 2">
            <a:extLst>
              <a:ext uri="{FF2B5EF4-FFF2-40B4-BE49-F238E27FC236}">
                <a16:creationId xmlns:a16="http://schemas.microsoft.com/office/drawing/2014/main" id="{908225B5-60D3-4EBD-8D86-1EA087320098}"/>
              </a:ext>
            </a:extLst>
          </p:cNvPr>
          <p:cNvSpPr>
            <a:spLocks noGrp="1"/>
          </p:cNvSpPr>
          <p:nvPr>
            <p:ph idx="1"/>
          </p:nvPr>
        </p:nvSpPr>
        <p:spPr>
          <a:xfrm>
            <a:off x="3300412" y="1328738"/>
            <a:ext cx="8029575" cy="4157662"/>
          </a:xfrm>
        </p:spPr>
        <p:txBody>
          <a:bodyPr>
            <a:noAutofit/>
          </a:bodyPr>
          <a:lstStyle/>
          <a:p>
            <a:pPr algn="ctr"/>
            <a:r>
              <a:rPr lang="vi-VN" sz="3200" dirty="0">
                <a:solidFill>
                  <a:schemeClr val="tx1">
                    <a:alpha val="55000"/>
                  </a:schemeClr>
                </a:solidFill>
              </a:rPr>
              <a:t>Loại giao tiếp này mang nhiều đường nét cá nhân của người giao tiếp, được</a:t>
            </a:r>
            <a:r>
              <a:rPr lang="en-US" sz="3200" dirty="0">
                <a:solidFill>
                  <a:schemeClr val="tx1">
                    <a:alpha val="55000"/>
                  </a:schemeClr>
                </a:solidFill>
              </a:rPr>
              <a:t> </a:t>
            </a:r>
            <a:r>
              <a:rPr lang="vi-VN" sz="3200" dirty="0">
                <a:solidFill>
                  <a:schemeClr val="tx1">
                    <a:alpha val="55000"/>
                  </a:schemeClr>
                </a:solidFill>
              </a:rPr>
              <a:t>cảm thụ chủ quan như một giá trị tự tại, như mục đích tự thân. </a:t>
            </a:r>
            <a:endParaRPr lang="en-US" sz="3200" dirty="0">
              <a:solidFill>
                <a:schemeClr val="tx1">
                  <a:alpha val="55000"/>
                </a:schemeClr>
              </a:solidFill>
            </a:endParaRPr>
          </a:p>
          <a:p>
            <a:pPr algn="ctr"/>
            <a:r>
              <a:rPr lang="vi-VN" sz="3200" dirty="0">
                <a:solidFill>
                  <a:schemeClr val="tx1">
                    <a:alpha val="55000"/>
                  </a:schemeClr>
                </a:solidFill>
              </a:rPr>
              <a:t>Những quy tắc và mục</a:t>
            </a:r>
            <a:r>
              <a:rPr lang="en-US" sz="3200" dirty="0">
                <a:solidFill>
                  <a:schemeClr val="tx1">
                    <a:alpha val="55000"/>
                  </a:schemeClr>
                </a:solidFill>
              </a:rPr>
              <a:t> </a:t>
            </a:r>
            <a:r>
              <a:rPr lang="vi-VN" sz="3200" dirty="0">
                <a:solidFill>
                  <a:schemeClr val="tx1">
                    <a:alpha val="55000"/>
                  </a:schemeClr>
                </a:solidFill>
              </a:rPr>
              <a:t>đích giao tiếp không được định trước như khuôn mẫu, mà xuất hiện ngay trong quá</a:t>
            </a:r>
            <a:r>
              <a:rPr lang="en-US" sz="3200" dirty="0">
                <a:solidFill>
                  <a:schemeClr val="tx1">
                    <a:alpha val="55000"/>
                  </a:schemeClr>
                </a:solidFill>
              </a:rPr>
              <a:t> </a:t>
            </a:r>
            <a:r>
              <a:rPr lang="vi-VN" sz="3200" dirty="0">
                <a:solidFill>
                  <a:schemeClr val="tx1">
                    <a:alpha val="55000"/>
                  </a:schemeClr>
                </a:solidFill>
              </a:rPr>
              <a:t>trình tiếp xúc, tuỳ theo sự phát triển của các mối quan hệ</a:t>
            </a:r>
            <a:r>
              <a:rPr lang="en-US" sz="3200" dirty="0">
                <a:solidFill>
                  <a:schemeClr val="tx1">
                    <a:alpha val="55000"/>
                  </a:schemeClr>
                </a:solidFill>
              </a:rPr>
              <a:t>.</a:t>
            </a:r>
          </a:p>
        </p:txBody>
      </p:sp>
    </p:spTree>
    <p:extLst>
      <p:ext uri="{BB962C8B-B14F-4D97-AF65-F5344CB8AC3E}">
        <p14:creationId xmlns:p14="http://schemas.microsoft.com/office/powerpoint/2010/main" val="172683162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CB30F1A-51F9-46F8-B67F-FD8B15EE68A6}"/>
              </a:ext>
            </a:extLst>
          </p:cNvPr>
          <p:cNvSpPr>
            <a:spLocks noGrp="1"/>
          </p:cNvSpPr>
          <p:nvPr>
            <p:ph type="title"/>
          </p:nvPr>
        </p:nvSpPr>
        <p:spPr>
          <a:xfrm>
            <a:off x="838200" y="556995"/>
            <a:ext cx="10515600" cy="1133693"/>
          </a:xfrm>
        </p:spPr>
        <p:txBody>
          <a:bodyPr>
            <a:normAutofit/>
          </a:bodyPr>
          <a:lstStyle/>
          <a:p>
            <a:r>
              <a:rPr lang="en-US"/>
              <a:t>Các yếu tố cần thiết trong văn hóa giao tiếp</a:t>
            </a:r>
          </a:p>
        </p:txBody>
      </p:sp>
      <p:graphicFrame>
        <p:nvGraphicFramePr>
          <p:cNvPr id="5" name="Content Placeholder 2">
            <a:extLst>
              <a:ext uri="{FF2B5EF4-FFF2-40B4-BE49-F238E27FC236}">
                <a16:creationId xmlns:a16="http://schemas.microsoft.com/office/drawing/2014/main" id="{7665F26F-ECD7-4088-989D-E37E3029EE31}"/>
              </a:ext>
            </a:extLst>
          </p:cNvPr>
          <p:cNvGraphicFramePr>
            <a:graphicFrameLocks noGrp="1"/>
          </p:cNvGraphicFramePr>
          <p:nvPr>
            <p:ph idx="1"/>
            <p:extLst>
              <p:ext uri="{D42A27DB-BD31-4B8C-83A1-F6EECF244321}">
                <p14:modId xmlns:p14="http://schemas.microsoft.com/office/powerpoint/2010/main" val="3236170008"/>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1114861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C1B3DAF-B2F6-44F7-8417-75FD9CD06E88}"/>
              </a:ext>
            </a:extLst>
          </p:cNvPr>
          <p:cNvPicPr>
            <a:picLocks noChangeAspect="1"/>
          </p:cNvPicPr>
          <p:nvPr/>
        </p:nvPicPr>
        <p:blipFill rotWithShape="1">
          <a:blip r:embed="rId2">
            <a:duotone>
              <a:schemeClr val="bg2">
                <a:shade val="45000"/>
                <a:satMod val="135000"/>
              </a:schemeClr>
              <a:prstClr val="white"/>
            </a:duotone>
          </a:blip>
          <a:srcRect t="15697" r="9091" b="7694"/>
          <a:stretch/>
        </p:blipFill>
        <p:spPr>
          <a:xfrm>
            <a:off x="20" y="10"/>
            <a:ext cx="12191980" cy="6857990"/>
          </a:xfrm>
          <a:prstGeom prst="rect">
            <a:avLst/>
          </a:prstGeom>
        </p:spPr>
      </p:pic>
      <p:sp>
        <p:nvSpPr>
          <p:cNvPr id="24" name="Rectangle 21">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0411AA5-CCB7-46A3-9A05-22E0F7D5C0C0}"/>
              </a:ext>
            </a:extLst>
          </p:cNvPr>
          <p:cNvSpPr>
            <a:spLocks noGrp="1"/>
          </p:cNvSpPr>
          <p:nvPr>
            <p:ph type="title"/>
          </p:nvPr>
        </p:nvSpPr>
        <p:spPr>
          <a:xfrm>
            <a:off x="838200" y="365125"/>
            <a:ext cx="10515600" cy="1325563"/>
          </a:xfrm>
        </p:spPr>
        <p:txBody>
          <a:bodyPr>
            <a:normAutofit/>
          </a:bodyPr>
          <a:lstStyle/>
          <a:p>
            <a:endParaRPr lang="en-US"/>
          </a:p>
        </p:txBody>
      </p:sp>
      <p:graphicFrame>
        <p:nvGraphicFramePr>
          <p:cNvPr id="5" name="Content Placeholder 2">
            <a:extLst>
              <a:ext uri="{FF2B5EF4-FFF2-40B4-BE49-F238E27FC236}">
                <a16:creationId xmlns:a16="http://schemas.microsoft.com/office/drawing/2014/main" id="{FEABC448-900B-4035-A66E-659D807C0EFF}"/>
              </a:ext>
            </a:extLst>
          </p:cNvPr>
          <p:cNvGraphicFramePr>
            <a:graphicFrameLocks noGrp="1"/>
          </p:cNvGraphicFramePr>
          <p:nvPr>
            <p:ph idx="1"/>
            <p:extLst>
              <p:ext uri="{D42A27DB-BD31-4B8C-83A1-F6EECF244321}">
                <p14:modId xmlns:p14="http://schemas.microsoft.com/office/powerpoint/2010/main" val="2189272191"/>
              </p:ext>
            </p:extLst>
          </p:nvPr>
        </p:nvGraphicFramePr>
        <p:xfrm>
          <a:off x="457200" y="365125"/>
          <a:ext cx="11444288" cy="61277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6170805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descr="7 Kỹ năng Giao Tiếp cơ bản ai cũng cần để thành công">
            <a:extLst>
              <a:ext uri="{FF2B5EF4-FFF2-40B4-BE49-F238E27FC236}">
                <a16:creationId xmlns:a16="http://schemas.microsoft.com/office/drawing/2014/main" id="{E6A4C3AB-B279-4265-8098-60F1597C6722}"/>
              </a:ext>
            </a:extLst>
          </p:cNvPr>
          <p:cNvPicPr>
            <a:picLocks noGrp="1" noChangeAspect="1" noChangeArrowheads="1"/>
          </p:cNvPicPr>
          <p:nvPr>
            <p:ph idx="1"/>
          </p:nvPr>
        </p:nvPicPr>
        <p:blipFill rotWithShape="1">
          <a:blip r:embed="rId2">
            <a:extLst>
              <a:ext uri="{28A0092B-C50C-407E-A947-70E740481C1C}">
                <a14:useLocalDpi xmlns:a14="http://schemas.microsoft.com/office/drawing/2010/main" val="0"/>
              </a:ext>
            </a:extLst>
          </a:blip>
          <a:srcRect/>
          <a:stretch/>
        </p:blipFill>
        <p:spPr bwMode="auto">
          <a:xfrm>
            <a:off x="20" y="10"/>
            <a:ext cx="12191980" cy="6857990"/>
          </a:xfrm>
          <a:prstGeom prst="rect">
            <a:avLst/>
          </a:prstGeom>
          <a:noFill/>
          <a:extLst>
            <a:ext uri="{909E8E84-426E-40DD-AFC4-6F175D3DCCD1}">
              <a14:hiddenFill xmlns:a14="http://schemas.microsoft.com/office/drawing/2010/main">
                <a:solidFill>
                  <a:srgbClr val="FFFFFF"/>
                </a:solidFill>
              </a14:hiddenFill>
            </a:ext>
          </a:extLst>
        </p:spPr>
      </p:pic>
      <p:sp>
        <p:nvSpPr>
          <p:cNvPr id="135" name="Rectangle 134">
            <a:extLst>
              <a:ext uri="{FF2B5EF4-FFF2-40B4-BE49-F238E27FC236}">
                <a16:creationId xmlns:a16="http://schemas.microsoft.com/office/drawing/2014/main" id="{37C89E4B-3C9F-44B9-8B86-D9E3D112D8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320142"/>
            <a:ext cx="12192000" cy="736551"/>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84170F4-DCE8-44A3-8EF4-ED2509BF5AD4}"/>
              </a:ext>
            </a:extLst>
          </p:cNvPr>
          <p:cNvSpPr>
            <a:spLocks noGrp="1"/>
          </p:cNvSpPr>
          <p:nvPr>
            <p:ph type="title"/>
          </p:nvPr>
        </p:nvSpPr>
        <p:spPr>
          <a:xfrm>
            <a:off x="523875" y="5317240"/>
            <a:ext cx="11210925" cy="744836"/>
          </a:xfrm>
        </p:spPr>
        <p:txBody>
          <a:bodyPr vert="horz" lIns="91440" tIns="45720" rIns="91440" bIns="45720" rtlCol="0" anchor="ctr">
            <a:normAutofit/>
          </a:bodyPr>
          <a:lstStyle/>
          <a:p>
            <a:pPr algn="ctr"/>
            <a:r>
              <a:rPr lang="en-US" sz="3600">
                <a:solidFill>
                  <a:schemeClr val="tx1">
                    <a:lumMod val="85000"/>
                    <a:lumOff val="15000"/>
                  </a:schemeClr>
                </a:solidFill>
              </a:rPr>
              <a:t>Kỹ năng giao tiếp</a:t>
            </a:r>
          </a:p>
        </p:txBody>
      </p:sp>
      <p:cxnSp>
        <p:nvCxnSpPr>
          <p:cNvPr id="137" name="Straight Connector 136">
            <a:extLst>
              <a:ext uri="{FF2B5EF4-FFF2-40B4-BE49-F238E27FC236}">
                <a16:creationId xmlns:a16="http://schemas.microsoft.com/office/drawing/2014/main" id="{AA2EAA10-076F-46BD-8F0F-B9A2FB77A85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5241983"/>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D891E407-403B-4764-86C9-33A56D3BCA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34852"/>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06671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3" name="Group 22">
            <a:extLst>
              <a:ext uri="{FF2B5EF4-FFF2-40B4-BE49-F238E27FC236}">
                <a16:creationId xmlns:a16="http://schemas.microsoft.com/office/drawing/2014/main" id="{514E1141-65DC-4F54-8399-7221AE6F83D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96000" cy="6858000"/>
            <a:chOff x="7467600" y="0"/>
            <a:chExt cx="4724400" cy="6858000"/>
          </a:xfrm>
        </p:grpSpPr>
        <p:sp>
          <p:nvSpPr>
            <p:cNvPr id="24" name="Rectangle 23">
              <a:extLst>
                <a:ext uri="{FF2B5EF4-FFF2-40B4-BE49-F238E27FC236}">
                  <a16:creationId xmlns:a16="http://schemas.microsoft.com/office/drawing/2014/main" id="{DD75B897-7127-4AAC-A078-70739204B5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BDCFF188-DB07-46AA-A2B3-71E936EABE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7" name="Freeform: Shape 26">
            <a:extLst>
              <a:ext uri="{FF2B5EF4-FFF2-40B4-BE49-F238E27FC236}">
                <a16:creationId xmlns:a16="http://schemas.microsoft.com/office/drawing/2014/main" id="{215A9370-15D3-4C30-8BA1-2059A74C99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9" name="Rectangle 28">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62F44599-34AE-4E03-924A-EDAB8CE8555C}"/>
              </a:ext>
            </a:extLst>
          </p:cNvPr>
          <p:cNvSpPr>
            <a:spLocks noGrp="1"/>
          </p:cNvSpPr>
          <p:nvPr>
            <p:ph type="title"/>
          </p:nvPr>
        </p:nvSpPr>
        <p:spPr>
          <a:xfrm>
            <a:off x="1143001" y="1676400"/>
            <a:ext cx="4429124" cy="1216153"/>
          </a:xfrm>
        </p:spPr>
        <p:txBody>
          <a:bodyPr anchor="t">
            <a:normAutofit/>
          </a:bodyPr>
          <a:lstStyle/>
          <a:p>
            <a:r>
              <a:rPr lang="en-US" sz="4000"/>
              <a:t>Kỹ</a:t>
            </a:r>
            <a:r>
              <a:rPr lang="en-US" sz="4000" dirty="0"/>
              <a:t> </a:t>
            </a:r>
            <a:r>
              <a:rPr lang="en-US" sz="4000"/>
              <a:t>năng</a:t>
            </a:r>
            <a:r>
              <a:rPr lang="en-US" sz="4000" dirty="0"/>
              <a:t> </a:t>
            </a:r>
            <a:br>
              <a:rPr lang="en-US" sz="4000" dirty="0"/>
            </a:br>
            <a:r>
              <a:rPr lang="en-US" sz="4000"/>
              <a:t>giao</a:t>
            </a:r>
            <a:r>
              <a:rPr lang="en-US" sz="4000" dirty="0"/>
              <a:t> </a:t>
            </a:r>
            <a:r>
              <a:rPr lang="en-US" sz="4000"/>
              <a:t>tiếp</a:t>
            </a:r>
            <a:r>
              <a:rPr lang="en-US" sz="4000" dirty="0"/>
              <a:t> là gì?</a:t>
            </a:r>
          </a:p>
        </p:txBody>
      </p:sp>
      <p:sp>
        <p:nvSpPr>
          <p:cNvPr id="3" name="Content Placeholder 2">
            <a:extLst>
              <a:ext uri="{FF2B5EF4-FFF2-40B4-BE49-F238E27FC236}">
                <a16:creationId xmlns:a16="http://schemas.microsoft.com/office/drawing/2014/main" id="{AD06A916-9A21-40BF-853B-9BD6314897C6}"/>
              </a:ext>
            </a:extLst>
          </p:cNvPr>
          <p:cNvSpPr>
            <a:spLocks noGrp="1"/>
          </p:cNvSpPr>
          <p:nvPr>
            <p:ph idx="1"/>
          </p:nvPr>
        </p:nvSpPr>
        <p:spPr>
          <a:xfrm>
            <a:off x="685801" y="2892554"/>
            <a:ext cx="4429124" cy="2608134"/>
          </a:xfrm>
        </p:spPr>
        <p:txBody>
          <a:bodyPr>
            <a:normAutofit lnSpcReduction="10000"/>
          </a:bodyPr>
          <a:lstStyle/>
          <a:p>
            <a:pPr algn="ctr"/>
            <a:r>
              <a:rPr lang="vi-VN" sz="2400" dirty="0">
                <a:solidFill>
                  <a:schemeClr val="tx1">
                    <a:alpha val="55000"/>
                  </a:schemeClr>
                </a:solidFill>
              </a:rPr>
              <a:t>Kỹ năng giao tiếp là khả năng lắng nghe, truyền đạt thông điệp, trao đi và nhận lại phản hồi giữa người nói (chủ thể giao tiếp) và người nghe (đối tượng giao tiếp) nhằm sỡ hữu mục đích ăn nói nhất định</a:t>
            </a:r>
            <a:r>
              <a:rPr lang="vi-VN" sz="1700" dirty="0">
                <a:solidFill>
                  <a:schemeClr val="tx1">
                    <a:alpha val="55000"/>
                  </a:schemeClr>
                </a:solidFill>
              </a:rPr>
              <a:t>.</a:t>
            </a:r>
            <a:endParaRPr lang="en-US" sz="1700" dirty="0">
              <a:solidFill>
                <a:schemeClr val="tx1">
                  <a:alpha val="55000"/>
                </a:schemeClr>
              </a:solidFill>
            </a:endParaRPr>
          </a:p>
        </p:txBody>
      </p:sp>
      <p:pic>
        <p:nvPicPr>
          <p:cNvPr id="4" name="Picture 3">
            <a:extLst>
              <a:ext uri="{FF2B5EF4-FFF2-40B4-BE49-F238E27FC236}">
                <a16:creationId xmlns:a16="http://schemas.microsoft.com/office/drawing/2014/main" id="{B6422A60-C219-4DF3-8AB4-80F882A6B208}"/>
              </a:ext>
            </a:extLst>
          </p:cNvPr>
          <p:cNvPicPr>
            <a:picLocks noChangeAspect="1"/>
          </p:cNvPicPr>
          <p:nvPr/>
        </p:nvPicPr>
        <p:blipFill>
          <a:blip r:embed="rId2"/>
          <a:stretch>
            <a:fillRect/>
          </a:stretch>
        </p:blipFill>
        <p:spPr>
          <a:xfrm>
            <a:off x="5410202" y="1962912"/>
            <a:ext cx="5638798" cy="2932175"/>
          </a:xfrm>
          <a:prstGeom prst="rect">
            <a:avLst/>
          </a:prstGeom>
        </p:spPr>
      </p:pic>
    </p:spTree>
    <p:extLst>
      <p:ext uri="{BB962C8B-B14F-4D97-AF65-F5344CB8AC3E}">
        <p14:creationId xmlns:p14="http://schemas.microsoft.com/office/powerpoint/2010/main" val="350649589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DD77B92-CB36-4B20-A59A-59625E0F08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3328C35-9E1F-4233-8A4F-D7B6C47E0310}"/>
              </a:ext>
            </a:extLst>
          </p:cNvPr>
          <p:cNvSpPr>
            <a:spLocks noGrp="1"/>
          </p:cNvSpPr>
          <p:nvPr>
            <p:ph type="title"/>
          </p:nvPr>
        </p:nvSpPr>
        <p:spPr>
          <a:xfrm>
            <a:off x="645065" y="1463040"/>
            <a:ext cx="3796306" cy="2690949"/>
          </a:xfrm>
        </p:spPr>
        <p:txBody>
          <a:bodyPr anchor="t">
            <a:normAutofit/>
          </a:bodyPr>
          <a:lstStyle/>
          <a:p>
            <a:r>
              <a:rPr lang="en-US" sz="4800"/>
              <a:t>Tầm quan trọng của kỹ năng giao tiếp</a:t>
            </a:r>
          </a:p>
        </p:txBody>
      </p:sp>
      <p:grpSp>
        <p:nvGrpSpPr>
          <p:cNvPr id="11" name="Group 10">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2" name="Rectangle 11">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5" name="Rectangle 14">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a:extLst>
              <a:ext uri="{FF2B5EF4-FFF2-40B4-BE49-F238E27FC236}">
                <a16:creationId xmlns:a16="http://schemas.microsoft.com/office/drawing/2014/main" id="{CB13108C-3465-465C-8EDC-8EED4198CD1C}"/>
              </a:ext>
            </a:extLst>
          </p:cNvPr>
          <p:cNvGraphicFramePr>
            <a:graphicFrameLocks noGrp="1"/>
          </p:cNvGraphicFramePr>
          <p:nvPr>
            <p:ph idx="1"/>
            <p:extLst>
              <p:ext uri="{D42A27DB-BD31-4B8C-83A1-F6EECF244321}">
                <p14:modId xmlns:p14="http://schemas.microsoft.com/office/powerpoint/2010/main" val="3190074342"/>
              </p:ext>
            </p:extLst>
          </p:nvPr>
        </p:nvGraphicFramePr>
        <p:xfrm>
          <a:off x="5407705" y="1014154"/>
          <a:ext cx="5962720" cy="49793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4395920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8">
            <a:extLst>
              <a:ext uri="{FF2B5EF4-FFF2-40B4-BE49-F238E27FC236}">
                <a16:creationId xmlns:a16="http://schemas.microsoft.com/office/drawing/2014/main" id="{7DD77B92-CB36-4B20-A59A-59625E0F08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F9CBA6C-CAEB-43CD-90EC-51D44960D400}"/>
              </a:ext>
            </a:extLst>
          </p:cNvPr>
          <p:cNvSpPr>
            <a:spLocks noGrp="1"/>
          </p:cNvSpPr>
          <p:nvPr>
            <p:ph type="title"/>
          </p:nvPr>
        </p:nvSpPr>
        <p:spPr>
          <a:xfrm>
            <a:off x="645065" y="1463040"/>
            <a:ext cx="3796306" cy="2690949"/>
          </a:xfrm>
        </p:spPr>
        <p:txBody>
          <a:bodyPr anchor="t">
            <a:normAutofit/>
          </a:bodyPr>
          <a:lstStyle/>
          <a:p>
            <a:r>
              <a:rPr lang="en-US" sz="4800"/>
              <a:t>Quy tắc 10 điểm trong kỹ năng giao tiếp.</a:t>
            </a:r>
          </a:p>
        </p:txBody>
      </p:sp>
      <p:grpSp>
        <p:nvGrpSpPr>
          <p:cNvPr id="11" name="Group 10">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9" name="Rectangle 11">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20" name="Rectangle 14">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1" name="Content Placeholder 2">
            <a:extLst>
              <a:ext uri="{FF2B5EF4-FFF2-40B4-BE49-F238E27FC236}">
                <a16:creationId xmlns:a16="http://schemas.microsoft.com/office/drawing/2014/main" id="{38746B04-E293-40DB-9A31-2E900F986E33}"/>
              </a:ext>
            </a:extLst>
          </p:cNvPr>
          <p:cNvGraphicFramePr>
            <a:graphicFrameLocks noGrp="1"/>
          </p:cNvGraphicFramePr>
          <p:nvPr>
            <p:ph idx="1"/>
            <p:extLst>
              <p:ext uri="{D42A27DB-BD31-4B8C-83A1-F6EECF244321}">
                <p14:modId xmlns:p14="http://schemas.microsoft.com/office/powerpoint/2010/main" val="4261417960"/>
              </p:ext>
            </p:extLst>
          </p:nvPr>
        </p:nvGraphicFramePr>
        <p:xfrm>
          <a:off x="5407705" y="1014154"/>
          <a:ext cx="5962720" cy="49793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8356311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8">
            <a:extLst>
              <a:ext uri="{FF2B5EF4-FFF2-40B4-BE49-F238E27FC236}">
                <a16:creationId xmlns:a16="http://schemas.microsoft.com/office/drawing/2014/main" id="{7DD77B92-CB36-4B20-A59A-59625E0F08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2B920BD-6D3A-4138-BECE-FA725CAA5101}"/>
              </a:ext>
            </a:extLst>
          </p:cNvPr>
          <p:cNvSpPr>
            <a:spLocks noGrp="1"/>
          </p:cNvSpPr>
          <p:nvPr>
            <p:ph type="title"/>
          </p:nvPr>
        </p:nvSpPr>
        <p:spPr>
          <a:xfrm>
            <a:off x="645065" y="1463040"/>
            <a:ext cx="3796306" cy="2690949"/>
          </a:xfrm>
        </p:spPr>
        <p:txBody>
          <a:bodyPr anchor="t">
            <a:normAutofit/>
          </a:bodyPr>
          <a:lstStyle/>
          <a:p>
            <a:endParaRPr lang="en-US" sz="4800"/>
          </a:p>
        </p:txBody>
      </p:sp>
      <p:grpSp>
        <p:nvGrpSpPr>
          <p:cNvPr id="18" name="Group 10">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9" name="Rectangle 11">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20" name="Rectangle 14">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1" name="Content Placeholder 2">
            <a:extLst>
              <a:ext uri="{FF2B5EF4-FFF2-40B4-BE49-F238E27FC236}">
                <a16:creationId xmlns:a16="http://schemas.microsoft.com/office/drawing/2014/main" id="{C0E7E2CF-46DA-43A0-86FA-A2A2A79F4847}"/>
              </a:ext>
            </a:extLst>
          </p:cNvPr>
          <p:cNvGraphicFramePr>
            <a:graphicFrameLocks noGrp="1"/>
          </p:cNvGraphicFramePr>
          <p:nvPr>
            <p:ph idx="1"/>
            <p:extLst>
              <p:ext uri="{D42A27DB-BD31-4B8C-83A1-F6EECF244321}">
                <p14:modId xmlns:p14="http://schemas.microsoft.com/office/powerpoint/2010/main" val="1918518423"/>
              </p:ext>
            </p:extLst>
          </p:nvPr>
        </p:nvGraphicFramePr>
        <p:xfrm>
          <a:off x="5407705" y="1014154"/>
          <a:ext cx="5962720" cy="49793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9747610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DD77B92-CB36-4B20-A59A-59625E0F08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9F78012-3063-422E-B287-2DF4A138B3F8}"/>
              </a:ext>
            </a:extLst>
          </p:cNvPr>
          <p:cNvSpPr>
            <a:spLocks noGrp="1"/>
          </p:cNvSpPr>
          <p:nvPr>
            <p:ph type="title"/>
          </p:nvPr>
        </p:nvSpPr>
        <p:spPr>
          <a:xfrm>
            <a:off x="645065" y="1463040"/>
            <a:ext cx="3796306" cy="2690949"/>
          </a:xfrm>
        </p:spPr>
        <p:txBody>
          <a:bodyPr anchor="t">
            <a:normAutofit/>
          </a:bodyPr>
          <a:lstStyle/>
          <a:p>
            <a:endParaRPr lang="en-US" sz="4800"/>
          </a:p>
        </p:txBody>
      </p:sp>
      <p:grpSp>
        <p:nvGrpSpPr>
          <p:cNvPr id="11" name="Group 10">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2" name="Rectangle 11">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5" name="Rectangle 14">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a:extLst>
              <a:ext uri="{FF2B5EF4-FFF2-40B4-BE49-F238E27FC236}">
                <a16:creationId xmlns:a16="http://schemas.microsoft.com/office/drawing/2014/main" id="{0E944CD4-FF00-4244-A6E4-CC463DEFDB2D}"/>
              </a:ext>
            </a:extLst>
          </p:cNvPr>
          <p:cNvGraphicFramePr>
            <a:graphicFrameLocks noGrp="1"/>
          </p:cNvGraphicFramePr>
          <p:nvPr>
            <p:ph idx="1"/>
            <p:extLst>
              <p:ext uri="{D42A27DB-BD31-4B8C-83A1-F6EECF244321}">
                <p14:modId xmlns:p14="http://schemas.microsoft.com/office/powerpoint/2010/main" val="2589039312"/>
              </p:ext>
            </p:extLst>
          </p:nvPr>
        </p:nvGraphicFramePr>
        <p:xfrm>
          <a:off x="5407705" y="1014154"/>
          <a:ext cx="5962720" cy="49793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6561843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36B30583-E22D-4C24-8F6F-5D8D2ADFA908}"/>
              </a:ext>
            </a:extLst>
          </p:cNvPr>
          <p:cNvPicPr>
            <a:picLocks noGrp="1" noChangeAspect="1"/>
          </p:cNvPicPr>
          <p:nvPr>
            <p:ph idx="1"/>
          </p:nvPr>
        </p:nvPicPr>
        <p:blipFill rotWithShape="1">
          <a:blip r:embed="rId2"/>
          <a:srcRect l="3111" r="1" b="1"/>
          <a:stretch/>
        </p:blipFill>
        <p:spPr>
          <a:xfrm>
            <a:off x="20" y="10"/>
            <a:ext cx="12191980" cy="6857990"/>
          </a:xfrm>
          <a:prstGeom prst="rect">
            <a:avLst/>
          </a:prstGeom>
        </p:spPr>
      </p:pic>
      <p:sp>
        <p:nvSpPr>
          <p:cNvPr id="9" name="Rectangle 8">
            <a:extLst>
              <a:ext uri="{FF2B5EF4-FFF2-40B4-BE49-F238E27FC236}">
                <a16:creationId xmlns:a16="http://schemas.microsoft.com/office/drawing/2014/main" id="{37C89E4B-3C9F-44B9-8B86-D9E3D112D8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320142"/>
            <a:ext cx="12192000" cy="736551"/>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05AF2E7-BB93-490D-8298-3233C306A460}"/>
              </a:ext>
            </a:extLst>
          </p:cNvPr>
          <p:cNvSpPr>
            <a:spLocks noGrp="1"/>
          </p:cNvSpPr>
          <p:nvPr>
            <p:ph type="title"/>
          </p:nvPr>
        </p:nvSpPr>
        <p:spPr>
          <a:xfrm>
            <a:off x="523875" y="5317240"/>
            <a:ext cx="11210925" cy="744836"/>
          </a:xfrm>
        </p:spPr>
        <p:txBody>
          <a:bodyPr vert="horz" lIns="91440" tIns="45720" rIns="91440" bIns="45720" rtlCol="0" anchor="ctr">
            <a:normAutofit/>
          </a:bodyPr>
          <a:lstStyle/>
          <a:p>
            <a:pPr algn="ctr"/>
            <a:r>
              <a:rPr lang="en-US" sz="3600">
                <a:solidFill>
                  <a:schemeClr val="tx1">
                    <a:lumMod val="85000"/>
                    <a:lumOff val="15000"/>
                  </a:schemeClr>
                </a:solidFill>
              </a:rPr>
              <a:t>Văn hoá giao tiếp nơi công sở</a:t>
            </a:r>
          </a:p>
        </p:txBody>
      </p:sp>
      <p:cxnSp>
        <p:nvCxnSpPr>
          <p:cNvPr id="11" name="Straight Connector 10">
            <a:extLst>
              <a:ext uri="{FF2B5EF4-FFF2-40B4-BE49-F238E27FC236}">
                <a16:creationId xmlns:a16="http://schemas.microsoft.com/office/drawing/2014/main" id="{AA2EAA10-076F-46BD-8F0F-B9A2FB77A85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5241983"/>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891E407-403B-4764-86C9-33A56D3BCA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34852"/>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381142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7A57295-2710-4920-B99A-4D1FA03A62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78067929-4D33-4306-9E2F-67C49CDDB5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3400" y="465745"/>
            <a:ext cx="11125200" cy="56394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CA4531C-F004-4C28-B2C6-AFD124BE6457}"/>
              </a:ext>
            </a:extLst>
          </p:cNvPr>
          <p:cNvSpPr>
            <a:spLocks noGrp="1"/>
          </p:cNvSpPr>
          <p:nvPr>
            <p:ph type="title"/>
          </p:nvPr>
        </p:nvSpPr>
        <p:spPr>
          <a:xfrm>
            <a:off x="838200" y="894027"/>
            <a:ext cx="3494362" cy="4782873"/>
          </a:xfrm>
        </p:spPr>
        <p:txBody>
          <a:bodyPr>
            <a:normAutofit/>
          </a:bodyPr>
          <a:lstStyle/>
          <a:p>
            <a:pPr algn="r"/>
            <a:r>
              <a:rPr lang="en-US" dirty="0" err="1"/>
              <a:t>Một</a:t>
            </a:r>
            <a:r>
              <a:rPr lang="en-US" dirty="0"/>
              <a:t> </a:t>
            </a:r>
            <a:r>
              <a:rPr lang="en-US" dirty="0" err="1"/>
              <a:t>số</a:t>
            </a:r>
            <a:r>
              <a:rPr lang="en-US" dirty="0"/>
              <a:t> video</a:t>
            </a:r>
          </a:p>
        </p:txBody>
      </p:sp>
      <p:cxnSp>
        <p:nvCxnSpPr>
          <p:cNvPr id="12" name="Straight Connector 11">
            <a:extLst>
              <a:ext uri="{FF2B5EF4-FFF2-40B4-BE49-F238E27FC236}">
                <a16:creationId xmlns:a16="http://schemas.microsoft.com/office/drawing/2014/main" id="{2D72A2C9-F3CA-4216-8BAD-FA4C970C3C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2057400"/>
            <a:ext cx="0" cy="2743200"/>
          </a:xfrm>
          <a:prstGeom prst="line">
            <a:avLst/>
          </a:prstGeom>
          <a:ln w="19050">
            <a:solidFill>
              <a:schemeClr val="tx1">
                <a:alpha val="80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CCB04DC4-CB96-44E6-B5E4-660D94C62717}"/>
              </a:ext>
            </a:extLst>
          </p:cNvPr>
          <p:cNvSpPr>
            <a:spLocks noGrp="1"/>
          </p:cNvSpPr>
          <p:nvPr>
            <p:ph idx="1"/>
          </p:nvPr>
        </p:nvSpPr>
        <p:spPr>
          <a:xfrm>
            <a:off x="4976032" y="894027"/>
            <a:ext cx="6377768" cy="4782873"/>
          </a:xfrm>
        </p:spPr>
        <p:txBody>
          <a:bodyPr anchor="ctr">
            <a:normAutofit/>
          </a:bodyPr>
          <a:lstStyle/>
          <a:p>
            <a:r>
              <a:rPr lang="vi-VN" sz="2400" dirty="0">
                <a:hlinkClick r:id="rId2"/>
              </a:rPr>
              <a:t>Nghệ thuật giao tiếp của người Nhật- Tinh Hoa của sự Tinh Tế</a:t>
            </a:r>
            <a:endParaRPr lang="en-US" sz="2400" dirty="0"/>
          </a:p>
          <a:p>
            <a:r>
              <a:rPr lang="en-US" sz="2400" dirty="0" err="1">
                <a:hlinkClick r:id="rId3"/>
              </a:rPr>
              <a:t>Kỹ</a:t>
            </a:r>
            <a:r>
              <a:rPr lang="en-US" sz="2400" dirty="0">
                <a:hlinkClick r:id="rId3"/>
              </a:rPr>
              <a:t> </a:t>
            </a:r>
            <a:r>
              <a:rPr lang="en-US" sz="2400" dirty="0" err="1">
                <a:hlinkClick r:id="rId3"/>
              </a:rPr>
              <a:t>năng</a:t>
            </a:r>
            <a:r>
              <a:rPr lang="en-US" sz="2400" dirty="0">
                <a:hlinkClick r:id="rId3"/>
              </a:rPr>
              <a:t> </a:t>
            </a:r>
            <a:r>
              <a:rPr lang="en-US" sz="2400" dirty="0" err="1">
                <a:hlinkClick r:id="rId3"/>
              </a:rPr>
              <a:t>bắt</a:t>
            </a:r>
            <a:r>
              <a:rPr lang="en-US" sz="2400" dirty="0">
                <a:hlinkClick r:id="rId3"/>
              </a:rPr>
              <a:t> </a:t>
            </a:r>
            <a:r>
              <a:rPr lang="en-US" sz="2400" dirty="0" err="1">
                <a:hlinkClick r:id="rId3"/>
              </a:rPr>
              <a:t>tay</a:t>
            </a:r>
            <a:r>
              <a:rPr lang="en-US" sz="2400" dirty="0">
                <a:hlinkClick r:id="rId3"/>
              </a:rPr>
              <a:t> - Vui </a:t>
            </a:r>
            <a:r>
              <a:rPr lang="en-US" sz="2400" dirty="0" err="1">
                <a:hlinkClick r:id="rId3"/>
              </a:rPr>
              <a:t>Sống</a:t>
            </a:r>
            <a:r>
              <a:rPr lang="en-US" sz="2400" dirty="0">
                <a:hlinkClick r:id="rId3"/>
              </a:rPr>
              <a:t> Mỗi Ngày</a:t>
            </a:r>
            <a:endParaRPr lang="en-US" sz="2400" dirty="0"/>
          </a:p>
          <a:p>
            <a:r>
              <a:rPr lang="en-US" sz="2400" dirty="0">
                <a:hlinkClick r:id="rId4"/>
              </a:rPr>
              <a:t>Văn </a:t>
            </a:r>
            <a:r>
              <a:rPr lang="en-US" sz="2400" dirty="0" err="1">
                <a:hlinkClick r:id="rId4"/>
              </a:rPr>
              <a:t>Hóa</a:t>
            </a:r>
            <a:r>
              <a:rPr lang="en-US" sz="2400" dirty="0">
                <a:hlinkClick r:id="rId4"/>
              </a:rPr>
              <a:t> Giao </a:t>
            </a:r>
            <a:r>
              <a:rPr lang="en-US" sz="2400" dirty="0" err="1">
                <a:hlinkClick r:id="rId4"/>
              </a:rPr>
              <a:t>Tiếp</a:t>
            </a:r>
            <a:r>
              <a:rPr lang="en-US" sz="2400" dirty="0">
                <a:hlinkClick r:id="rId4"/>
              </a:rPr>
              <a:t> - </a:t>
            </a:r>
            <a:r>
              <a:rPr lang="en-US" sz="2400" dirty="0" err="1">
                <a:hlinkClick r:id="rId4"/>
              </a:rPr>
              <a:t>Bài</a:t>
            </a:r>
            <a:r>
              <a:rPr lang="en-US" sz="2400" dirty="0">
                <a:hlinkClick r:id="rId4"/>
              </a:rPr>
              <a:t> 1: </a:t>
            </a:r>
            <a:r>
              <a:rPr lang="en-US" sz="2400" dirty="0" err="1">
                <a:hlinkClick r:id="rId4"/>
              </a:rPr>
              <a:t>Lịch</a:t>
            </a:r>
            <a:r>
              <a:rPr lang="en-US" sz="2400" dirty="0">
                <a:hlinkClick r:id="rId4"/>
              </a:rPr>
              <a:t> </a:t>
            </a:r>
            <a:r>
              <a:rPr lang="en-US" sz="2400" dirty="0" err="1">
                <a:hlinkClick r:id="rId4"/>
              </a:rPr>
              <a:t>Thiệp</a:t>
            </a:r>
            <a:r>
              <a:rPr lang="en-US" sz="2400" dirty="0">
                <a:hlinkClick r:id="rId4"/>
              </a:rPr>
              <a:t> </a:t>
            </a:r>
            <a:r>
              <a:rPr lang="en-US" sz="2400" dirty="0" err="1">
                <a:hlinkClick r:id="rId4"/>
              </a:rPr>
              <a:t>Trên</a:t>
            </a:r>
            <a:r>
              <a:rPr lang="en-US" sz="2400" dirty="0">
                <a:hlinkClick r:id="rId4"/>
              </a:rPr>
              <a:t> Bàn Ăn</a:t>
            </a:r>
            <a:endParaRPr lang="en-US" sz="2400" dirty="0"/>
          </a:p>
          <a:p>
            <a:r>
              <a:rPr lang="vi-VN" sz="2400" dirty="0">
                <a:hlinkClick r:id="rId5"/>
              </a:rPr>
              <a:t>Văn hoá giao tiếp: Bài 2 – Văn hoá ngồi xe hơi</a:t>
            </a:r>
            <a:endParaRPr lang="en-US" sz="2400" dirty="0"/>
          </a:p>
          <a:p>
            <a:r>
              <a:rPr lang="en-US" sz="2400" dirty="0">
                <a:hlinkClick r:id="rId6"/>
              </a:rPr>
              <a:t>Văn </a:t>
            </a:r>
            <a:r>
              <a:rPr lang="en-US" sz="2400" dirty="0" err="1">
                <a:hlinkClick r:id="rId6"/>
              </a:rPr>
              <a:t>hoá</a:t>
            </a:r>
            <a:r>
              <a:rPr lang="en-US" sz="2400" dirty="0">
                <a:hlinkClick r:id="rId6"/>
              </a:rPr>
              <a:t> </a:t>
            </a:r>
            <a:r>
              <a:rPr lang="en-US" sz="2400" dirty="0" err="1">
                <a:hlinkClick r:id="rId6"/>
              </a:rPr>
              <a:t>giao</a:t>
            </a:r>
            <a:r>
              <a:rPr lang="en-US" sz="2400" dirty="0">
                <a:hlinkClick r:id="rId6"/>
              </a:rPr>
              <a:t> </a:t>
            </a:r>
            <a:r>
              <a:rPr lang="en-US" sz="2400" dirty="0" err="1">
                <a:hlinkClick r:id="rId6"/>
              </a:rPr>
              <a:t>tiếp</a:t>
            </a:r>
            <a:r>
              <a:rPr lang="en-US" sz="2400" dirty="0">
                <a:hlinkClick r:id="rId6"/>
              </a:rPr>
              <a:t>: </a:t>
            </a:r>
            <a:r>
              <a:rPr lang="en-US" sz="2400" dirty="0" err="1">
                <a:hlinkClick r:id="rId6"/>
              </a:rPr>
              <a:t>Bài</a:t>
            </a:r>
            <a:r>
              <a:rPr lang="en-US" sz="2400" dirty="0">
                <a:hlinkClick r:id="rId6"/>
              </a:rPr>
              <a:t> 3 - Văn </a:t>
            </a:r>
            <a:r>
              <a:rPr lang="en-US" sz="2400" dirty="0" err="1">
                <a:hlinkClick r:id="rId6"/>
              </a:rPr>
              <a:t>hóa</a:t>
            </a:r>
            <a:r>
              <a:rPr lang="en-US" sz="2400" dirty="0">
                <a:hlinkClick r:id="rId6"/>
              </a:rPr>
              <a:t> </a:t>
            </a:r>
            <a:r>
              <a:rPr lang="en-US" sz="2400" dirty="0" err="1">
                <a:hlinkClick r:id="rId6"/>
              </a:rPr>
              <a:t>chào</a:t>
            </a:r>
            <a:r>
              <a:rPr lang="en-US" sz="2400" dirty="0">
                <a:hlinkClick r:id="rId6"/>
              </a:rPr>
              <a:t> </a:t>
            </a:r>
            <a:r>
              <a:rPr lang="en-US" sz="2400" dirty="0" err="1">
                <a:hlinkClick r:id="rId6"/>
              </a:rPr>
              <a:t>hỏi</a:t>
            </a:r>
            <a:endParaRPr lang="en-US" sz="2400" dirty="0"/>
          </a:p>
          <a:p>
            <a:r>
              <a:rPr lang="en-US" sz="2400" dirty="0">
                <a:hlinkClick r:id="rId7"/>
              </a:rPr>
              <a:t>Văn </a:t>
            </a:r>
            <a:r>
              <a:rPr lang="en-US" sz="2400" dirty="0" err="1">
                <a:hlinkClick r:id="rId7"/>
              </a:rPr>
              <a:t>hoá</a:t>
            </a:r>
            <a:r>
              <a:rPr lang="en-US" sz="2400" dirty="0">
                <a:hlinkClick r:id="rId7"/>
              </a:rPr>
              <a:t> </a:t>
            </a:r>
            <a:r>
              <a:rPr lang="en-US" sz="2400" dirty="0" err="1">
                <a:hlinkClick r:id="rId7"/>
              </a:rPr>
              <a:t>giao</a:t>
            </a:r>
            <a:r>
              <a:rPr lang="en-US" sz="2400" dirty="0">
                <a:hlinkClick r:id="rId7"/>
              </a:rPr>
              <a:t> </a:t>
            </a:r>
            <a:r>
              <a:rPr lang="en-US" sz="2400" dirty="0" err="1">
                <a:hlinkClick r:id="rId7"/>
              </a:rPr>
              <a:t>tiếp</a:t>
            </a:r>
            <a:r>
              <a:rPr lang="en-US" sz="2400" dirty="0">
                <a:hlinkClick r:id="rId7"/>
              </a:rPr>
              <a:t>: </a:t>
            </a:r>
            <a:r>
              <a:rPr lang="en-US" sz="2400" dirty="0" err="1">
                <a:hlinkClick r:id="rId7"/>
              </a:rPr>
              <a:t>Bài</a:t>
            </a:r>
            <a:r>
              <a:rPr lang="en-US" sz="2400" dirty="0">
                <a:hlinkClick r:id="rId7"/>
              </a:rPr>
              <a:t> 4 - Văn </a:t>
            </a:r>
            <a:r>
              <a:rPr lang="en-US" sz="2400" dirty="0" err="1">
                <a:hlinkClick r:id="rId7"/>
              </a:rPr>
              <a:t>hóa</a:t>
            </a:r>
            <a:r>
              <a:rPr lang="en-US" sz="2400" dirty="0">
                <a:hlinkClick r:id="rId7"/>
              </a:rPr>
              <a:t> </a:t>
            </a:r>
            <a:r>
              <a:rPr lang="en-US" sz="2400" dirty="0" err="1">
                <a:hlinkClick r:id="rId7"/>
              </a:rPr>
              <a:t>giới</a:t>
            </a:r>
            <a:r>
              <a:rPr lang="en-US" sz="2400" dirty="0">
                <a:hlinkClick r:id="rId7"/>
              </a:rPr>
              <a:t> </a:t>
            </a:r>
            <a:r>
              <a:rPr lang="en-US" sz="2400" dirty="0" err="1">
                <a:hlinkClick r:id="rId7"/>
              </a:rPr>
              <a:t>thiệu</a:t>
            </a:r>
            <a:endParaRPr lang="en-US" sz="2400" dirty="0"/>
          </a:p>
          <a:p>
            <a:r>
              <a:rPr lang="en-US" sz="2400" dirty="0">
                <a:hlinkClick r:id="rId8"/>
              </a:rPr>
              <a:t>Văn </a:t>
            </a:r>
            <a:r>
              <a:rPr lang="en-US" sz="2400" dirty="0" err="1">
                <a:hlinkClick r:id="rId8"/>
              </a:rPr>
              <a:t>hóa</a:t>
            </a:r>
            <a:r>
              <a:rPr lang="en-US" sz="2400" dirty="0">
                <a:hlinkClick r:id="rId8"/>
              </a:rPr>
              <a:t> </a:t>
            </a:r>
            <a:r>
              <a:rPr lang="en-US" sz="2400" dirty="0" err="1">
                <a:hlinkClick r:id="rId8"/>
              </a:rPr>
              <a:t>giao</a:t>
            </a:r>
            <a:r>
              <a:rPr lang="en-US" sz="2400" dirty="0">
                <a:hlinkClick r:id="rId8"/>
              </a:rPr>
              <a:t> </a:t>
            </a:r>
            <a:r>
              <a:rPr lang="en-US" sz="2400" dirty="0" err="1">
                <a:hlinkClick r:id="rId8"/>
              </a:rPr>
              <a:t>tiếp</a:t>
            </a:r>
            <a:r>
              <a:rPr lang="en-US" sz="2400" dirty="0">
                <a:hlinkClick r:id="rId8"/>
              </a:rPr>
              <a:t>: </a:t>
            </a:r>
            <a:r>
              <a:rPr lang="en-US" sz="2400" dirty="0" err="1">
                <a:hlinkClick r:id="rId8"/>
              </a:rPr>
              <a:t>Bài</a:t>
            </a:r>
            <a:r>
              <a:rPr lang="en-US" sz="2400" dirty="0">
                <a:hlinkClick r:id="rId8"/>
              </a:rPr>
              <a:t> 5 - Văn </a:t>
            </a:r>
            <a:r>
              <a:rPr lang="en-US" sz="2400" dirty="0" err="1">
                <a:hlinkClick r:id="rId8"/>
              </a:rPr>
              <a:t>hóa</a:t>
            </a:r>
            <a:r>
              <a:rPr lang="en-US" sz="2400" dirty="0">
                <a:hlinkClick r:id="rId8"/>
              </a:rPr>
              <a:t> </a:t>
            </a:r>
            <a:r>
              <a:rPr lang="en-US" sz="2400" dirty="0" err="1">
                <a:hlinkClick r:id="rId8"/>
              </a:rPr>
              <a:t>sử</a:t>
            </a:r>
            <a:r>
              <a:rPr lang="en-US" sz="2400" dirty="0">
                <a:hlinkClick r:id="rId8"/>
              </a:rPr>
              <a:t> </a:t>
            </a:r>
            <a:r>
              <a:rPr lang="en-US" sz="2400" dirty="0" err="1">
                <a:hlinkClick r:id="rId8"/>
              </a:rPr>
              <a:t>dụng</a:t>
            </a:r>
            <a:r>
              <a:rPr lang="en-US" sz="2400" dirty="0">
                <a:hlinkClick r:id="rId8"/>
              </a:rPr>
              <a:t> </a:t>
            </a:r>
            <a:r>
              <a:rPr lang="en-US" sz="2400" dirty="0" err="1">
                <a:hlinkClick r:id="rId8"/>
              </a:rPr>
              <a:t>danh</a:t>
            </a:r>
            <a:r>
              <a:rPr lang="en-US" sz="2400" dirty="0">
                <a:hlinkClick r:id="rId8"/>
              </a:rPr>
              <a:t> </a:t>
            </a:r>
            <a:r>
              <a:rPr lang="en-US" sz="2400" dirty="0" err="1">
                <a:hlinkClick r:id="rId8"/>
              </a:rPr>
              <a:t>thiếp</a:t>
            </a:r>
            <a:endParaRPr lang="en-US" sz="2400" dirty="0"/>
          </a:p>
        </p:txBody>
      </p:sp>
    </p:spTree>
    <p:extLst>
      <p:ext uri="{BB962C8B-B14F-4D97-AF65-F5344CB8AC3E}">
        <p14:creationId xmlns:p14="http://schemas.microsoft.com/office/powerpoint/2010/main" val="281007929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61737"/>
            <a:ext cx="2149361" cy="1870055"/>
          </a:xfrm>
          <a:prstGeom prst="rect">
            <a:avLst/>
          </a:prstGeom>
          <a:solidFill>
            <a:schemeClr val="accent5">
              <a:alpha val="9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1" name="Rectangle 10">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752604" y="453981"/>
            <a:ext cx="6675120" cy="1877811"/>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a:extLst>
              <a:ext uri="{FF2B5EF4-FFF2-40B4-BE49-F238E27FC236}">
                <a16:creationId xmlns:a16="http://schemas.microsoft.com/office/drawing/2014/main" id="{B134E5F0-4ED9-452C-8D52-5E9DCFD665FF}"/>
              </a:ext>
            </a:extLst>
          </p:cNvPr>
          <p:cNvSpPr>
            <a:spLocks noGrp="1"/>
          </p:cNvSpPr>
          <p:nvPr>
            <p:ph type="title"/>
          </p:nvPr>
        </p:nvSpPr>
        <p:spPr>
          <a:xfrm>
            <a:off x="3045213" y="731520"/>
            <a:ext cx="6089904" cy="1426464"/>
          </a:xfrm>
        </p:spPr>
        <p:txBody>
          <a:bodyPr>
            <a:normAutofit/>
          </a:bodyPr>
          <a:lstStyle/>
          <a:p>
            <a:pPr algn="ctr"/>
            <a:r>
              <a:rPr lang="vi-VN">
                <a:solidFill>
                  <a:srgbClr val="FFFFFF"/>
                </a:solidFill>
              </a:rPr>
              <a:t>Nghi thức xã giao nơi công sở</a:t>
            </a:r>
            <a:endParaRPr lang="en-US">
              <a:solidFill>
                <a:srgbClr val="FFFFFF"/>
              </a:solidFill>
            </a:endParaRPr>
          </a:p>
        </p:txBody>
      </p:sp>
      <p:sp>
        <p:nvSpPr>
          <p:cNvPr id="13" name="Rectangle 12">
            <a:extLst>
              <a:ext uri="{FF2B5EF4-FFF2-40B4-BE49-F238E27FC236}">
                <a16:creationId xmlns:a16="http://schemas.microsoft.com/office/drawing/2014/main" id="{E186B68C-84BC-4A6E-99D1-EE87483C13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573768" y="453155"/>
            <a:ext cx="2149358" cy="1878638"/>
          </a:xfrm>
          <a:prstGeom prst="rect">
            <a:avLst/>
          </a:prstGeom>
          <a:solidFill>
            <a:srgbClr val="A5A5A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5" name="Rectangle 14">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8920" y="2480956"/>
            <a:ext cx="11264206" cy="3918122"/>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a:extLst>
              <a:ext uri="{FF2B5EF4-FFF2-40B4-BE49-F238E27FC236}">
                <a16:creationId xmlns:a16="http://schemas.microsoft.com/office/drawing/2014/main" id="{7FF5617D-A838-4AAE-A0EC-DD2986D3DDF3}"/>
              </a:ext>
            </a:extLst>
          </p:cNvPr>
          <p:cNvGraphicFramePr>
            <a:graphicFrameLocks noGrp="1"/>
          </p:cNvGraphicFramePr>
          <p:nvPr>
            <p:ph idx="1"/>
            <p:extLst>
              <p:ext uri="{D42A27DB-BD31-4B8C-83A1-F6EECF244321}">
                <p14:modId xmlns:p14="http://schemas.microsoft.com/office/powerpoint/2010/main" val="1229029047"/>
              </p:ext>
            </p:extLst>
          </p:nvPr>
        </p:nvGraphicFramePr>
        <p:xfrm>
          <a:off x="788988" y="2798763"/>
          <a:ext cx="10598150" cy="32829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5170834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 name="Rectangle 37">
            <a:extLst>
              <a:ext uri="{FF2B5EF4-FFF2-40B4-BE49-F238E27FC236}">
                <a16:creationId xmlns:a16="http://schemas.microsoft.com/office/drawing/2014/main" id="{0D7B6173-1D58-48E2-83CF-37350F315F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2F36CA75-CFBF-4844-B719-8FE9EBADA9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a:extLst>
              <a:ext uri="{FF2B5EF4-FFF2-40B4-BE49-F238E27FC236}">
                <a16:creationId xmlns:a16="http://schemas.microsoft.com/office/drawing/2014/main" id="{3D4A84B9-E564-4DD0-97F8-DBF1C460C2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102382E0-0A09-46AE-B955-B911CAFE7F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a:extLst>
              <a:ext uri="{FF2B5EF4-FFF2-40B4-BE49-F238E27FC236}">
                <a16:creationId xmlns:a16="http://schemas.microsoft.com/office/drawing/2014/main" id="{7DE75D4A-0965-4973-BE75-DECCAC9A961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48" name="Picture 47">
            <a:extLst>
              <a:ext uri="{FF2B5EF4-FFF2-40B4-BE49-F238E27FC236}">
                <a16:creationId xmlns:a16="http://schemas.microsoft.com/office/drawing/2014/main" id="{4A599609-F5C2-4A0B-A992-913F814A631A}"/>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40000"/>
            <a:extLst>
              <a:ext uri="{28A0092B-C50C-407E-A947-70E740481C1C}">
                <a14:useLocalDpi xmlns:a14="http://schemas.microsoft.com/office/drawing/2010/main" val="0"/>
              </a:ext>
            </a:extLst>
          </a:blip>
          <a:stretch>
            <a:fillRect/>
          </a:stretch>
        </p:blipFill>
        <p:spPr>
          <a:xfrm>
            <a:off x="5414" y="0"/>
            <a:ext cx="12181172" cy="6858000"/>
          </a:xfrm>
          <a:prstGeom prst="rect">
            <a:avLst/>
          </a:prstGeom>
        </p:spPr>
      </p:pic>
      <p:pic>
        <p:nvPicPr>
          <p:cNvPr id="14" name="Content Placeholder 3">
            <a:extLst>
              <a:ext uri="{FF2B5EF4-FFF2-40B4-BE49-F238E27FC236}">
                <a16:creationId xmlns:a16="http://schemas.microsoft.com/office/drawing/2014/main" id="{F276A975-90FF-4A87-8100-D097D7CDEAAF}"/>
              </a:ext>
            </a:extLst>
          </p:cNvPr>
          <p:cNvPicPr>
            <a:picLocks noChangeAspect="1"/>
          </p:cNvPicPr>
          <p:nvPr/>
        </p:nvPicPr>
        <p:blipFill rotWithShape="1">
          <a:blip r:embed="rId3">
            <a:alphaModFix amt="60000"/>
          </a:blip>
          <a:srcRect l="4865" r="6362"/>
          <a:stretch/>
        </p:blipFill>
        <p:spPr>
          <a:xfrm>
            <a:off x="20" y="10"/>
            <a:ext cx="4063768" cy="6857990"/>
          </a:xfrm>
          <a:prstGeom prst="rect">
            <a:avLst/>
          </a:prstGeom>
        </p:spPr>
      </p:pic>
      <p:pic>
        <p:nvPicPr>
          <p:cNvPr id="12" name="Picture 2" descr="Quần ống túm áo sơ mi">
            <a:extLst>
              <a:ext uri="{FF2B5EF4-FFF2-40B4-BE49-F238E27FC236}">
                <a16:creationId xmlns:a16="http://schemas.microsoft.com/office/drawing/2014/main" id="{F6AFB1DD-8955-449B-9107-1EF7A1C96011}"/>
              </a:ext>
            </a:extLst>
          </p:cNvPr>
          <p:cNvPicPr>
            <a:picLocks noChangeAspect="1" noChangeArrowheads="1"/>
          </p:cNvPicPr>
          <p:nvPr/>
        </p:nvPicPr>
        <p:blipFill rotWithShape="1">
          <a:blip r:embed="rId4">
            <a:alphaModFix amt="60000"/>
            <a:extLst>
              <a:ext uri="{28A0092B-C50C-407E-A947-70E740481C1C}">
                <a14:useLocalDpi xmlns:a14="http://schemas.microsoft.com/office/drawing/2010/main" val="0"/>
              </a:ext>
            </a:extLst>
          </a:blip>
          <a:srcRect l="3365" r="7862"/>
          <a:stretch/>
        </p:blipFill>
        <p:spPr bwMode="auto">
          <a:xfrm>
            <a:off x="4064424" y="10"/>
            <a:ext cx="4063788" cy="685799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2C81230F-ADE4-4511-B6BC-100560C146F7}"/>
              </a:ext>
            </a:extLst>
          </p:cNvPr>
          <p:cNvPicPr>
            <a:picLocks noChangeAspect="1"/>
          </p:cNvPicPr>
          <p:nvPr/>
        </p:nvPicPr>
        <p:blipFill rotWithShape="1">
          <a:blip r:embed="rId5">
            <a:alphaModFix amt="60000"/>
          </a:blip>
          <a:srcRect l="3741" r="7486"/>
          <a:stretch/>
        </p:blipFill>
        <p:spPr>
          <a:xfrm>
            <a:off x="8128212" y="10"/>
            <a:ext cx="4063788" cy="6857990"/>
          </a:xfrm>
          <a:prstGeom prst="rect">
            <a:avLst/>
          </a:prstGeom>
        </p:spPr>
      </p:pic>
      <p:sp>
        <p:nvSpPr>
          <p:cNvPr id="2" name="Title 1">
            <a:extLst>
              <a:ext uri="{FF2B5EF4-FFF2-40B4-BE49-F238E27FC236}">
                <a16:creationId xmlns:a16="http://schemas.microsoft.com/office/drawing/2014/main" id="{FD209F20-A6AF-4CAE-ADFF-9BC2E4C27ED4}"/>
              </a:ext>
            </a:extLst>
          </p:cNvPr>
          <p:cNvSpPr>
            <a:spLocks noGrp="1"/>
          </p:cNvSpPr>
          <p:nvPr>
            <p:ph type="title"/>
          </p:nvPr>
        </p:nvSpPr>
        <p:spPr>
          <a:xfrm>
            <a:off x="1191966" y="0"/>
            <a:ext cx="9801854" cy="790218"/>
          </a:xfrm>
        </p:spPr>
        <p:txBody>
          <a:bodyPr anchor="b">
            <a:normAutofit/>
          </a:bodyPr>
          <a:lstStyle/>
          <a:p>
            <a:pPr algn="ctr"/>
            <a:r>
              <a:rPr lang="en-US" sz="4800" dirty="0">
                <a:solidFill>
                  <a:srgbClr val="FFFFFF"/>
                </a:solidFill>
              </a:rPr>
              <a:t>Trang </a:t>
            </a:r>
            <a:r>
              <a:rPr lang="en-US" sz="4800" dirty="0" err="1">
                <a:solidFill>
                  <a:srgbClr val="FFFFFF"/>
                </a:solidFill>
              </a:rPr>
              <a:t>phục</a:t>
            </a:r>
            <a:endParaRPr lang="en-US" sz="4800" dirty="0">
              <a:solidFill>
                <a:srgbClr val="FFFFFF"/>
              </a:solidFill>
            </a:endParaRPr>
          </a:p>
        </p:txBody>
      </p:sp>
      <p:graphicFrame>
        <p:nvGraphicFramePr>
          <p:cNvPr id="5" name="Content Placeholder 2">
            <a:extLst>
              <a:ext uri="{FF2B5EF4-FFF2-40B4-BE49-F238E27FC236}">
                <a16:creationId xmlns:a16="http://schemas.microsoft.com/office/drawing/2014/main" id="{682C9369-D526-40C2-9ACB-CECC14E9EE8F}"/>
              </a:ext>
            </a:extLst>
          </p:cNvPr>
          <p:cNvGraphicFramePr>
            <a:graphicFrameLocks noGrp="1"/>
          </p:cNvGraphicFramePr>
          <p:nvPr>
            <p:ph idx="1"/>
            <p:extLst>
              <p:ext uri="{D42A27DB-BD31-4B8C-83A1-F6EECF244321}">
                <p14:modId xmlns:p14="http://schemas.microsoft.com/office/powerpoint/2010/main" val="314165335"/>
              </p:ext>
            </p:extLst>
          </p:nvPr>
        </p:nvGraphicFramePr>
        <p:xfrm>
          <a:off x="171450" y="3510476"/>
          <a:ext cx="11844338" cy="3176074"/>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Tree>
    <p:extLst>
      <p:ext uri="{BB962C8B-B14F-4D97-AF65-F5344CB8AC3E}">
        <p14:creationId xmlns:p14="http://schemas.microsoft.com/office/powerpoint/2010/main" val="48456873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074" name="Picture 2" descr="Xu hướng mang cây xanh vào góc làm việc">
            <a:extLst>
              <a:ext uri="{FF2B5EF4-FFF2-40B4-BE49-F238E27FC236}">
                <a16:creationId xmlns:a16="http://schemas.microsoft.com/office/drawing/2014/main" id="{93FEF0BF-2E76-4BE8-96D2-F60C75D24E9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1696"/>
          <a:stretch/>
        </p:blipFill>
        <p:spPr bwMode="auto">
          <a:xfrm>
            <a:off x="4117521" y="10"/>
            <a:ext cx="8074479" cy="6857990"/>
          </a:xfrm>
          <a:prstGeom prst="rect">
            <a:avLst/>
          </a:prstGeom>
          <a:noFill/>
          <a:extLst>
            <a:ext uri="{909E8E84-426E-40DD-AFC4-6F175D3DCCD1}">
              <a14:hiddenFill xmlns:a14="http://schemas.microsoft.com/office/drawing/2010/main">
                <a:solidFill>
                  <a:srgbClr val="FFFFFF"/>
                </a:solidFill>
              </a14:hiddenFill>
            </a:ext>
          </a:extLst>
        </p:spPr>
      </p:pic>
      <p:sp>
        <p:nvSpPr>
          <p:cNvPr id="192" name="Freeform: Shape 191">
            <a:extLst>
              <a:ext uri="{FF2B5EF4-FFF2-40B4-BE49-F238E27FC236}">
                <a16:creationId xmlns:a16="http://schemas.microsoft.com/office/drawing/2014/main" id="{8F23F8A3-8FD7-4779-8323-FDC26BE998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0" y="-478"/>
            <a:ext cx="7859800" cy="6858478"/>
          </a:xfrm>
          <a:custGeom>
            <a:avLst/>
            <a:gdLst>
              <a:gd name="connsiteX0" fmla="*/ 7859800 w 7859800"/>
              <a:gd name="connsiteY0" fmla="*/ 6858478 h 6858478"/>
              <a:gd name="connsiteX1" fmla="*/ 435245 w 7859800"/>
              <a:gd name="connsiteY1" fmla="*/ 6858478 h 6858478"/>
              <a:gd name="connsiteX2" fmla="*/ 435505 w 7859800"/>
              <a:gd name="connsiteY2" fmla="*/ 6857916 h 6858478"/>
              <a:gd name="connsiteX3" fmla="*/ 0 w 7859800"/>
              <a:gd name="connsiteY3" fmla="*/ 6857916 h 6858478"/>
              <a:gd name="connsiteX4" fmla="*/ 0 w 7859800"/>
              <a:gd name="connsiteY4" fmla="*/ 0 h 6858478"/>
              <a:gd name="connsiteX5" fmla="*/ 3611620 w 7859800"/>
              <a:gd name="connsiteY5" fmla="*/ 0 h 6858478"/>
              <a:gd name="connsiteX6" fmla="*/ 4677848 w 7859800"/>
              <a:gd name="connsiteY6" fmla="*/ 0 h 6858478"/>
              <a:gd name="connsiteX7" fmla="*/ 4683425 w 7859800"/>
              <a:gd name="connsiteY7" fmla="*/ 0 h 685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59800" h="6858478">
                <a:moveTo>
                  <a:pt x="7859800" y="6858478"/>
                </a:moveTo>
                <a:lnTo>
                  <a:pt x="435245" y="6858478"/>
                </a:lnTo>
                <a:lnTo>
                  <a:pt x="435505" y="6857916"/>
                </a:lnTo>
                <a:lnTo>
                  <a:pt x="0" y="6857916"/>
                </a:lnTo>
                <a:lnTo>
                  <a:pt x="0" y="0"/>
                </a:lnTo>
                <a:lnTo>
                  <a:pt x="3611620" y="0"/>
                </a:lnTo>
                <a:lnTo>
                  <a:pt x="4677848" y="0"/>
                </a:lnTo>
                <a:lnTo>
                  <a:pt x="4683425" y="0"/>
                </a:lnTo>
                <a:close/>
              </a:path>
            </a:pathLst>
          </a:custGeom>
          <a:solidFill>
            <a:schemeClr val="bg1">
              <a:lumMod val="85000"/>
              <a:lumOff val="1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F605C4CC-A25C-416F-8333-7CB7DC97D8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0" y="-478"/>
            <a:ext cx="7431174" cy="6858478"/>
          </a:xfrm>
          <a:custGeom>
            <a:avLst/>
            <a:gdLst>
              <a:gd name="connsiteX0" fmla="*/ 7431174 w 7431174"/>
              <a:gd name="connsiteY0" fmla="*/ 6858478 h 6858478"/>
              <a:gd name="connsiteX1" fmla="*/ 6619 w 7431174"/>
              <a:gd name="connsiteY1" fmla="*/ 6858478 h 6858478"/>
              <a:gd name="connsiteX2" fmla="*/ 6879 w 7431174"/>
              <a:gd name="connsiteY2" fmla="*/ 6857916 h 6858478"/>
              <a:gd name="connsiteX3" fmla="*/ 0 w 7431174"/>
              <a:gd name="connsiteY3" fmla="*/ 6857916 h 6858478"/>
              <a:gd name="connsiteX4" fmla="*/ 0 w 7431174"/>
              <a:gd name="connsiteY4" fmla="*/ 0 h 6858478"/>
              <a:gd name="connsiteX5" fmla="*/ 3182994 w 7431174"/>
              <a:gd name="connsiteY5" fmla="*/ 0 h 6858478"/>
              <a:gd name="connsiteX6" fmla="*/ 4249222 w 7431174"/>
              <a:gd name="connsiteY6" fmla="*/ 0 h 6858478"/>
              <a:gd name="connsiteX7" fmla="*/ 4254799 w 7431174"/>
              <a:gd name="connsiteY7" fmla="*/ 0 h 685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31174" h="6858478">
                <a:moveTo>
                  <a:pt x="7431174" y="6858478"/>
                </a:moveTo>
                <a:lnTo>
                  <a:pt x="6619" y="6858478"/>
                </a:lnTo>
                <a:lnTo>
                  <a:pt x="6879" y="6857916"/>
                </a:lnTo>
                <a:lnTo>
                  <a:pt x="0" y="6857916"/>
                </a:lnTo>
                <a:lnTo>
                  <a:pt x="0" y="0"/>
                </a:lnTo>
                <a:lnTo>
                  <a:pt x="3182994" y="0"/>
                </a:lnTo>
                <a:lnTo>
                  <a:pt x="4249222" y="0"/>
                </a:lnTo>
                <a:lnTo>
                  <a:pt x="4254799" y="0"/>
                </a:lnTo>
                <a:close/>
              </a:path>
            </a:pathLst>
          </a:custGeom>
          <a:solidFill>
            <a:schemeClr val="bg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Content Placeholder 2">
            <a:extLst>
              <a:ext uri="{FF2B5EF4-FFF2-40B4-BE49-F238E27FC236}">
                <a16:creationId xmlns:a16="http://schemas.microsoft.com/office/drawing/2014/main" id="{45A44AA2-213B-4553-9A1A-24BB599D5706}"/>
              </a:ext>
            </a:extLst>
          </p:cNvPr>
          <p:cNvSpPr>
            <a:spLocks noGrp="1"/>
          </p:cNvSpPr>
          <p:nvPr>
            <p:ph idx="1"/>
          </p:nvPr>
        </p:nvSpPr>
        <p:spPr>
          <a:xfrm>
            <a:off x="528638" y="371475"/>
            <a:ext cx="4743450" cy="5805487"/>
          </a:xfrm>
        </p:spPr>
        <p:txBody>
          <a:bodyPr>
            <a:noAutofit/>
          </a:bodyPr>
          <a:lstStyle/>
          <a:p>
            <a:r>
              <a:rPr lang="vi-VN" sz="3200" dirty="0"/>
              <a:t>Mỗi cán bộ nhân viên khi đến nơi làm việc phải đeo thẻ ảnh có ghi rõ họ tên,</a:t>
            </a:r>
            <a:r>
              <a:rPr lang="en-US" sz="3200" dirty="0"/>
              <a:t> </a:t>
            </a:r>
            <a:r>
              <a:rPr lang="vi-VN" sz="3200" dirty="0"/>
              <a:t>chức vụ; trước cửa các phòng ban và trên bàn làm việc phải có bảng đề tên, chức vụ</a:t>
            </a:r>
            <a:r>
              <a:rPr lang="en-US" sz="3200" dirty="0"/>
              <a:t> </a:t>
            </a:r>
            <a:r>
              <a:rPr lang="vi-VN" sz="3200" dirty="0"/>
              <a:t>(nếu có) để khách dễ dàng tìm kiếm khi liên hệ công việc.</a:t>
            </a:r>
            <a:endParaRPr lang="en-US" sz="3200" dirty="0"/>
          </a:p>
        </p:txBody>
      </p:sp>
    </p:spTree>
    <p:extLst>
      <p:ext uri="{BB962C8B-B14F-4D97-AF65-F5344CB8AC3E}">
        <p14:creationId xmlns:p14="http://schemas.microsoft.com/office/powerpoint/2010/main" val="2535674558"/>
      </p:ext>
    </p:extLst>
  </p:cSld>
  <p:clrMapOvr>
    <a:overrideClrMapping bg1="dk1" tx1="lt1" bg2="dk2" tx2="lt2" accent1="accent1" accent2="accent2" accent3="accent3" accent4="accent4" accent5="accent5" accent6="accent6" hlink="hlink" folHlink="folHlink"/>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9AA72BD9-2C5A-4EDC-931F-5AA08EACA0F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098" name="Picture 2">
            <a:extLst>
              <a:ext uri="{FF2B5EF4-FFF2-40B4-BE49-F238E27FC236}">
                <a16:creationId xmlns:a16="http://schemas.microsoft.com/office/drawing/2014/main" id="{1B35A13E-6144-4CAA-A965-1B49F864A34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1188" r="22760" b="-1"/>
          <a:stretch/>
        </p:blipFill>
        <p:spPr bwMode="auto">
          <a:xfrm>
            <a:off x="3522468" y="10"/>
            <a:ext cx="8669532" cy="6857990"/>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DD3981AC-7B61-4947-BCF3-F7AA7FA385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0"/>
            <a:ext cx="975660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368B8AC8-9636-4871-96FD-DAA696BD7013}"/>
              </a:ext>
            </a:extLst>
          </p:cNvPr>
          <p:cNvSpPr>
            <a:spLocks noGrp="1"/>
          </p:cNvSpPr>
          <p:nvPr>
            <p:ph type="title"/>
          </p:nvPr>
        </p:nvSpPr>
        <p:spPr>
          <a:xfrm>
            <a:off x="371094" y="1161288"/>
            <a:ext cx="3438144" cy="1124712"/>
          </a:xfrm>
        </p:spPr>
        <p:txBody>
          <a:bodyPr anchor="b">
            <a:normAutofit/>
          </a:bodyPr>
          <a:lstStyle/>
          <a:p>
            <a:pPr algn="ctr"/>
            <a:r>
              <a:rPr lang="en-US" sz="2800" b="1" dirty="0"/>
              <a:t>Các </a:t>
            </a:r>
            <a:r>
              <a:rPr lang="en-US" sz="2800" b="1" dirty="0" err="1"/>
              <a:t>công</a:t>
            </a:r>
            <a:r>
              <a:rPr lang="en-US" sz="2800" b="1" dirty="0"/>
              <a:t> </a:t>
            </a:r>
            <a:r>
              <a:rPr lang="en-US" sz="2800" b="1" dirty="0" err="1"/>
              <a:t>cụ</a:t>
            </a:r>
            <a:r>
              <a:rPr lang="en-US" sz="2800" b="1" dirty="0"/>
              <a:t> </a:t>
            </a:r>
            <a:r>
              <a:rPr lang="en-US" sz="2800" b="1" dirty="0" err="1"/>
              <a:t>giao</a:t>
            </a:r>
            <a:r>
              <a:rPr lang="en-US" sz="2800" b="1" dirty="0"/>
              <a:t> </a:t>
            </a:r>
            <a:r>
              <a:rPr lang="en-US" sz="2800" b="1" dirty="0" err="1"/>
              <a:t>tiếp</a:t>
            </a:r>
            <a:r>
              <a:rPr lang="en-US" sz="2800" b="1" dirty="0"/>
              <a:t> phi </a:t>
            </a:r>
            <a:r>
              <a:rPr lang="en-US" sz="2800" b="1" dirty="0" err="1"/>
              <a:t>ngôn</a:t>
            </a:r>
            <a:r>
              <a:rPr lang="en-US" sz="2800" b="1" dirty="0"/>
              <a:t> </a:t>
            </a:r>
            <a:r>
              <a:rPr lang="en-US" sz="2800" b="1" dirty="0" err="1"/>
              <a:t>ngữ</a:t>
            </a:r>
            <a:endParaRPr lang="en-US" sz="2800" b="1" dirty="0"/>
          </a:p>
        </p:txBody>
      </p:sp>
      <p:sp>
        <p:nvSpPr>
          <p:cNvPr id="75" name="Rectangle 74">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662559" y="605790"/>
            <a:ext cx="73152" cy="5486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77" name="Rectangle 76">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8244" y="2443480"/>
            <a:ext cx="3300984"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4" name="Content Placeholder 2">
            <a:extLst>
              <a:ext uri="{FF2B5EF4-FFF2-40B4-BE49-F238E27FC236}">
                <a16:creationId xmlns:a16="http://schemas.microsoft.com/office/drawing/2014/main" id="{E19268B9-4154-4C23-AED7-1D41F0236F61}"/>
              </a:ext>
            </a:extLst>
          </p:cNvPr>
          <p:cNvGraphicFramePr>
            <a:graphicFrameLocks noGrp="1"/>
          </p:cNvGraphicFramePr>
          <p:nvPr>
            <p:ph idx="1"/>
            <p:extLst>
              <p:ext uri="{D42A27DB-BD31-4B8C-83A1-F6EECF244321}">
                <p14:modId xmlns:p14="http://schemas.microsoft.com/office/powerpoint/2010/main" val="3247178545"/>
              </p:ext>
            </p:extLst>
          </p:nvPr>
        </p:nvGraphicFramePr>
        <p:xfrm>
          <a:off x="371094" y="2718054"/>
          <a:ext cx="3438906" cy="320725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26019601"/>
      </p:ext>
    </p:extLst>
  </p:cSld>
  <p:clrMapOvr>
    <a:overrideClrMapping bg1="dk1" tx1="lt1" bg2="dk2" tx2="lt2" accent1="accent1" accent2="accent2" accent3="accent3" accent4="accent4" accent5="accent5" accent6="accent6" hlink="hlink" folHlink="folHlink"/>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257363FD-7E77-4145-9483-331A807ADF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6802" cy="6858000"/>
          </a:xfrm>
          <a:prstGeom prst="rect">
            <a:avLst/>
          </a:prstGeom>
          <a:gradFill flip="none" rotWithShape="1">
            <a:gsLst>
              <a:gs pos="28000">
                <a:schemeClr val="bg2">
                  <a:alpha val="84000"/>
                </a:schemeClr>
              </a:gs>
              <a:gs pos="74000">
                <a:schemeClr val="bg1"/>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1EF06E26-7695-4A3C-9322-6164B1E74838}"/>
              </a:ext>
            </a:extLst>
          </p:cNvPr>
          <p:cNvSpPr>
            <a:spLocks noGrp="1"/>
          </p:cNvSpPr>
          <p:nvPr>
            <p:ph type="title"/>
          </p:nvPr>
        </p:nvSpPr>
        <p:spPr>
          <a:xfrm>
            <a:off x="838200" y="365125"/>
            <a:ext cx="10515600" cy="1325563"/>
          </a:xfrm>
        </p:spPr>
        <p:txBody>
          <a:bodyPr>
            <a:normAutofit/>
          </a:bodyPr>
          <a:lstStyle/>
          <a:p>
            <a:r>
              <a:rPr lang="vi-VN" dirty="0"/>
              <a:t>Nghi thức lời nói nơi công sở</a:t>
            </a:r>
            <a:endParaRPr lang="en-US" dirty="0"/>
          </a:p>
        </p:txBody>
      </p:sp>
      <p:graphicFrame>
        <p:nvGraphicFramePr>
          <p:cNvPr id="5" name="Content Placeholder 2">
            <a:extLst>
              <a:ext uri="{FF2B5EF4-FFF2-40B4-BE49-F238E27FC236}">
                <a16:creationId xmlns:a16="http://schemas.microsoft.com/office/drawing/2014/main" id="{82DD8AFD-838A-49E1-9A2F-60CD465EB556}"/>
              </a:ext>
            </a:extLst>
          </p:cNvPr>
          <p:cNvGraphicFramePr>
            <a:graphicFrameLocks noGrp="1"/>
          </p:cNvGraphicFramePr>
          <p:nvPr>
            <p:ph idx="1"/>
            <p:extLst>
              <p:ext uri="{D42A27DB-BD31-4B8C-83A1-F6EECF244321}">
                <p14:modId xmlns:p14="http://schemas.microsoft.com/office/powerpoint/2010/main" val="2981140254"/>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4823972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5" name="Rectangle 41">
            <a:extLst>
              <a:ext uri="{FF2B5EF4-FFF2-40B4-BE49-F238E27FC236}">
                <a16:creationId xmlns:a16="http://schemas.microsoft.com/office/drawing/2014/main" id="{1A9F7B4E-B03D-4F64-BE33-00D074458D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01127F7-E4D5-420E-AE05-4BC0E94541DF}"/>
              </a:ext>
            </a:extLst>
          </p:cNvPr>
          <p:cNvSpPr>
            <a:spLocks noGrp="1"/>
          </p:cNvSpPr>
          <p:nvPr>
            <p:ph type="title"/>
          </p:nvPr>
        </p:nvSpPr>
        <p:spPr>
          <a:xfrm>
            <a:off x="838200" y="365125"/>
            <a:ext cx="10515600" cy="1325563"/>
          </a:xfrm>
        </p:spPr>
        <p:txBody>
          <a:bodyPr>
            <a:normAutofit/>
          </a:bodyPr>
          <a:lstStyle/>
          <a:p>
            <a:endParaRPr lang="en-US" sz="5400">
              <a:solidFill>
                <a:srgbClr val="FFFFFF"/>
              </a:solidFill>
            </a:endParaRPr>
          </a:p>
        </p:txBody>
      </p:sp>
      <p:sp>
        <p:nvSpPr>
          <p:cNvPr id="44" name="sketchy line">
            <a:extLst>
              <a:ext uri="{FF2B5EF4-FFF2-40B4-BE49-F238E27FC236}">
                <a16:creationId xmlns:a16="http://schemas.microsoft.com/office/drawing/2014/main" id="{7E2BE7F7-CA89-4002-ACCE-A478AEA24F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4399" y="1681544"/>
            <a:ext cx="9692640" cy="18288"/>
          </a:xfrm>
          <a:custGeom>
            <a:avLst/>
            <a:gdLst>
              <a:gd name="connsiteX0" fmla="*/ 0 w 9692640"/>
              <a:gd name="connsiteY0" fmla="*/ 0 h 18288"/>
              <a:gd name="connsiteX1" fmla="*/ 401552 w 9692640"/>
              <a:gd name="connsiteY1" fmla="*/ 0 h 18288"/>
              <a:gd name="connsiteX2" fmla="*/ 996957 w 9692640"/>
              <a:gd name="connsiteY2" fmla="*/ 0 h 18288"/>
              <a:gd name="connsiteX3" fmla="*/ 1398509 w 9692640"/>
              <a:gd name="connsiteY3" fmla="*/ 0 h 18288"/>
              <a:gd name="connsiteX4" fmla="*/ 2090841 w 9692640"/>
              <a:gd name="connsiteY4" fmla="*/ 0 h 18288"/>
              <a:gd name="connsiteX5" fmla="*/ 2686246 w 9692640"/>
              <a:gd name="connsiteY5" fmla="*/ 0 h 18288"/>
              <a:gd name="connsiteX6" fmla="*/ 3475504 w 9692640"/>
              <a:gd name="connsiteY6" fmla="*/ 0 h 18288"/>
              <a:gd name="connsiteX7" fmla="*/ 4361688 w 9692640"/>
              <a:gd name="connsiteY7" fmla="*/ 0 h 18288"/>
              <a:gd name="connsiteX8" fmla="*/ 5054019 w 9692640"/>
              <a:gd name="connsiteY8" fmla="*/ 0 h 18288"/>
              <a:gd name="connsiteX9" fmla="*/ 5940204 w 9692640"/>
              <a:gd name="connsiteY9" fmla="*/ 0 h 18288"/>
              <a:gd name="connsiteX10" fmla="*/ 6632535 w 9692640"/>
              <a:gd name="connsiteY10" fmla="*/ 0 h 18288"/>
              <a:gd name="connsiteX11" fmla="*/ 7034087 w 9692640"/>
              <a:gd name="connsiteY11" fmla="*/ 0 h 18288"/>
              <a:gd name="connsiteX12" fmla="*/ 7532566 w 9692640"/>
              <a:gd name="connsiteY12" fmla="*/ 0 h 18288"/>
              <a:gd name="connsiteX13" fmla="*/ 8418750 w 9692640"/>
              <a:gd name="connsiteY13" fmla="*/ 0 h 18288"/>
              <a:gd name="connsiteX14" fmla="*/ 9692640 w 9692640"/>
              <a:gd name="connsiteY14" fmla="*/ 0 h 18288"/>
              <a:gd name="connsiteX15" fmla="*/ 9692640 w 9692640"/>
              <a:gd name="connsiteY15" fmla="*/ 18288 h 18288"/>
              <a:gd name="connsiteX16" fmla="*/ 9000309 w 9692640"/>
              <a:gd name="connsiteY16" fmla="*/ 18288 h 18288"/>
              <a:gd name="connsiteX17" fmla="*/ 8307977 w 9692640"/>
              <a:gd name="connsiteY17" fmla="*/ 18288 h 18288"/>
              <a:gd name="connsiteX18" fmla="*/ 7712572 w 9692640"/>
              <a:gd name="connsiteY18" fmla="*/ 18288 h 18288"/>
              <a:gd name="connsiteX19" fmla="*/ 7214093 w 9692640"/>
              <a:gd name="connsiteY19" fmla="*/ 18288 h 18288"/>
              <a:gd name="connsiteX20" fmla="*/ 6327909 w 9692640"/>
              <a:gd name="connsiteY20" fmla="*/ 18288 h 18288"/>
              <a:gd name="connsiteX21" fmla="*/ 5635578 w 9692640"/>
              <a:gd name="connsiteY21" fmla="*/ 18288 h 18288"/>
              <a:gd name="connsiteX22" fmla="*/ 4846320 w 9692640"/>
              <a:gd name="connsiteY22" fmla="*/ 18288 h 18288"/>
              <a:gd name="connsiteX23" fmla="*/ 4444768 w 9692640"/>
              <a:gd name="connsiteY23" fmla="*/ 18288 h 18288"/>
              <a:gd name="connsiteX24" fmla="*/ 3946289 w 9692640"/>
              <a:gd name="connsiteY24" fmla="*/ 18288 h 18288"/>
              <a:gd name="connsiteX25" fmla="*/ 3253958 w 9692640"/>
              <a:gd name="connsiteY25" fmla="*/ 18288 h 18288"/>
              <a:gd name="connsiteX26" fmla="*/ 2464700 w 9692640"/>
              <a:gd name="connsiteY26" fmla="*/ 18288 h 18288"/>
              <a:gd name="connsiteX27" fmla="*/ 2063148 w 9692640"/>
              <a:gd name="connsiteY27" fmla="*/ 18288 h 18288"/>
              <a:gd name="connsiteX28" fmla="*/ 1661595 w 9692640"/>
              <a:gd name="connsiteY28" fmla="*/ 18288 h 18288"/>
              <a:gd name="connsiteX29" fmla="*/ 969264 w 9692640"/>
              <a:gd name="connsiteY29" fmla="*/ 18288 h 18288"/>
              <a:gd name="connsiteX30" fmla="*/ 0 w 9692640"/>
              <a:gd name="connsiteY30" fmla="*/ 18288 h 18288"/>
              <a:gd name="connsiteX31" fmla="*/ 0 w 9692640"/>
              <a:gd name="connsiteY3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692640" h="18288" fill="none" extrusionOk="0">
                <a:moveTo>
                  <a:pt x="0" y="0"/>
                </a:moveTo>
                <a:cubicBezTo>
                  <a:pt x="142992" y="4732"/>
                  <a:pt x="265909" y="-3365"/>
                  <a:pt x="401552" y="0"/>
                </a:cubicBezTo>
                <a:cubicBezTo>
                  <a:pt x="537195" y="3365"/>
                  <a:pt x="738153" y="6482"/>
                  <a:pt x="996957" y="0"/>
                </a:cubicBezTo>
                <a:cubicBezTo>
                  <a:pt x="1255762" y="-6482"/>
                  <a:pt x="1280511" y="12509"/>
                  <a:pt x="1398509" y="0"/>
                </a:cubicBezTo>
                <a:cubicBezTo>
                  <a:pt x="1516507" y="-12509"/>
                  <a:pt x="1782573" y="-31523"/>
                  <a:pt x="2090841" y="0"/>
                </a:cubicBezTo>
                <a:cubicBezTo>
                  <a:pt x="2399109" y="31523"/>
                  <a:pt x="2488380" y="26286"/>
                  <a:pt x="2686246" y="0"/>
                </a:cubicBezTo>
                <a:cubicBezTo>
                  <a:pt x="2884112" y="-26286"/>
                  <a:pt x="3186024" y="-14734"/>
                  <a:pt x="3475504" y="0"/>
                </a:cubicBezTo>
                <a:cubicBezTo>
                  <a:pt x="3764984" y="14734"/>
                  <a:pt x="4053017" y="43292"/>
                  <a:pt x="4361688" y="0"/>
                </a:cubicBezTo>
                <a:cubicBezTo>
                  <a:pt x="4670359" y="-43292"/>
                  <a:pt x="4736164" y="-729"/>
                  <a:pt x="5054019" y="0"/>
                </a:cubicBezTo>
                <a:cubicBezTo>
                  <a:pt x="5371874" y="729"/>
                  <a:pt x="5543528" y="-22963"/>
                  <a:pt x="5940204" y="0"/>
                </a:cubicBezTo>
                <a:cubicBezTo>
                  <a:pt x="6336881" y="22963"/>
                  <a:pt x="6423838" y="6469"/>
                  <a:pt x="6632535" y="0"/>
                </a:cubicBezTo>
                <a:cubicBezTo>
                  <a:pt x="6841232" y="-6469"/>
                  <a:pt x="6852819" y="17036"/>
                  <a:pt x="7034087" y="0"/>
                </a:cubicBezTo>
                <a:cubicBezTo>
                  <a:pt x="7215355" y="-17036"/>
                  <a:pt x="7313136" y="11151"/>
                  <a:pt x="7532566" y="0"/>
                </a:cubicBezTo>
                <a:cubicBezTo>
                  <a:pt x="7751996" y="-11151"/>
                  <a:pt x="8015001" y="25614"/>
                  <a:pt x="8418750" y="0"/>
                </a:cubicBezTo>
                <a:cubicBezTo>
                  <a:pt x="8822499" y="-25614"/>
                  <a:pt x="9163239" y="48603"/>
                  <a:pt x="9692640" y="0"/>
                </a:cubicBezTo>
                <a:cubicBezTo>
                  <a:pt x="9691955" y="4437"/>
                  <a:pt x="9693170" y="10717"/>
                  <a:pt x="9692640" y="18288"/>
                </a:cubicBezTo>
                <a:cubicBezTo>
                  <a:pt x="9545125" y="42172"/>
                  <a:pt x="9164259" y="6706"/>
                  <a:pt x="9000309" y="18288"/>
                </a:cubicBezTo>
                <a:cubicBezTo>
                  <a:pt x="8836359" y="29870"/>
                  <a:pt x="8521035" y="-14108"/>
                  <a:pt x="8307977" y="18288"/>
                </a:cubicBezTo>
                <a:cubicBezTo>
                  <a:pt x="8094919" y="50684"/>
                  <a:pt x="7881757" y="11235"/>
                  <a:pt x="7712572" y="18288"/>
                </a:cubicBezTo>
                <a:cubicBezTo>
                  <a:pt x="7543387" y="25341"/>
                  <a:pt x="7358861" y="20625"/>
                  <a:pt x="7214093" y="18288"/>
                </a:cubicBezTo>
                <a:cubicBezTo>
                  <a:pt x="7069325" y="15951"/>
                  <a:pt x="6523705" y="52160"/>
                  <a:pt x="6327909" y="18288"/>
                </a:cubicBezTo>
                <a:cubicBezTo>
                  <a:pt x="6132113" y="-15584"/>
                  <a:pt x="5923847" y="21204"/>
                  <a:pt x="5635578" y="18288"/>
                </a:cubicBezTo>
                <a:cubicBezTo>
                  <a:pt x="5347309" y="15372"/>
                  <a:pt x="5114749" y="50642"/>
                  <a:pt x="4846320" y="18288"/>
                </a:cubicBezTo>
                <a:cubicBezTo>
                  <a:pt x="4577891" y="-14066"/>
                  <a:pt x="4576701" y="1487"/>
                  <a:pt x="4444768" y="18288"/>
                </a:cubicBezTo>
                <a:cubicBezTo>
                  <a:pt x="4312835" y="35089"/>
                  <a:pt x="4112575" y="15158"/>
                  <a:pt x="3946289" y="18288"/>
                </a:cubicBezTo>
                <a:cubicBezTo>
                  <a:pt x="3780003" y="21418"/>
                  <a:pt x="3396009" y="18797"/>
                  <a:pt x="3253958" y="18288"/>
                </a:cubicBezTo>
                <a:cubicBezTo>
                  <a:pt x="3111907" y="17779"/>
                  <a:pt x="2760272" y="57223"/>
                  <a:pt x="2464700" y="18288"/>
                </a:cubicBezTo>
                <a:cubicBezTo>
                  <a:pt x="2169128" y="-20647"/>
                  <a:pt x="2232262" y="7960"/>
                  <a:pt x="2063148" y="18288"/>
                </a:cubicBezTo>
                <a:cubicBezTo>
                  <a:pt x="1894034" y="28616"/>
                  <a:pt x="1799338" y="3019"/>
                  <a:pt x="1661595" y="18288"/>
                </a:cubicBezTo>
                <a:cubicBezTo>
                  <a:pt x="1523852" y="33557"/>
                  <a:pt x="1113928" y="-4352"/>
                  <a:pt x="969264" y="18288"/>
                </a:cubicBezTo>
                <a:cubicBezTo>
                  <a:pt x="824600" y="40928"/>
                  <a:pt x="356149" y="-3128"/>
                  <a:pt x="0" y="18288"/>
                </a:cubicBezTo>
                <a:cubicBezTo>
                  <a:pt x="-540" y="12521"/>
                  <a:pt x="894" y="7749"/>
                  <a:pt x="0" y="0"/>
                </a:cubicBezTo>
                <a:close/>
              </a:path>
              <a:path w="9692640" h="18288" stroke="0" extrusionOk="0">
                <a:moveTo>
                  <a:pt x="0" y="0"/>
                </a:moveTo>
                <a:cubicBezTo>
                  <a:pt x="162642" y="3864"/>
                  <a:pt x="346119" y="-18364"/>
                  <a:pt x="498479" y="0"/>
                </a:cubicBezTo>
                <a:cubicBezTo>
                  <a:pt x="650839" y="18364"/>
                  <a:pt x="712065" y="-9389"/>
                  <a:pt x="900031" y="0"/>
                </a:cubicBezTo>
                <a:cubicBezTo>
                  <a:pt x="1087997" y="9389"/>
                  <a:pt x="1177291" y="3685"/>
                  <a:pt x="1398509" y="0"/>
                </a:cubicBezTo>
                <a:cubicBezTo>
                  <a:pt x="1619727" y="-3685"/>
                  <a:pt x="1874008" y="-8897"/>
                  <a:pt x="2090841" y="0"/>
                </a:cubicBezTo>
                <a:cubicBezTo>
                  <a:pt x="2307674" y="8897"/>
                  <a:pt x="2573432" y="-313"/>
                  <a:pt x="2880099" y="0"/>
                </a:cubicBezTo>
                <a:cubicBezTo>
                  <a:pt x="3186766" y="313"/>
                  <a:pt x="3422577" y="10664"/>
                  <a:pt x="3766283" y="0"/>
                </a:cubicBezTo>
                <a:cubicBezTo>
                  <a:pt x="4109989" y="-10664"/>
                  <a:pt x="4342683" y="-32873"/>
                  <a:pt x="4652467" y="0"/>
                </a:cubicBezTo>
                <a:cubicBezTo>
                  <a:pt x="4962251" y="32873"/>
                  <a:pt x="5122120" y="29155"/>
                  <a:pt x="5247872" y="0"/>
                </a:cubicBezTo>
                <a:cubicBezTo>
                  <a:pt x="5373625" y="-29155"/>
                  <a:pt x="5749491" y="1706"/>
                  <a:pt x="6037130" y="0"/>
                </a:cubicBezTo>
                <a:cubicBezTo>
                  <a:pt x="6324769" y="-1706"/>
                  <a:pt x="6531407" y="1172"/>
                  <a:pt x="6729461" y="0"/>
                </a:cubicBezTo>
                <a:cubicBezTo>
                  <a:pt x="6927515" y="-1172"/>
                  <a:pt x="7096794" y="-1520"/>
                  <a:pt x="7324867" y="0"/>
                </a:cubicBezTo>
                <a:cubicBezTo>
                  <a:pt x="7552940" y="1520"/>
                  <a:pt x="7878827" y="-17110"/>
                  <a:pt x="8114124" y="0"/>
                </a:cubicBezTo>
                <a:cubicBezTo>
                  <a:pt x="8349421" y="17110"/>
                  <a:pt x="8334208" y="15114"/>
                  <a:pt x="8515677" y="0"/>
                </a:cubicBezTo>
                <a:cubicBezTo>
                  <a:pt x="8697146" y="-15114"/>
                  <a:pt x="9236164" y="22466"/>
                  <a:pt x="9692640" y="0"/>
                </a:cubicBezTo>
                <a:cubicBezTo>
                  <a:pt x="9692735" y="8251"/>
                  <a:pt x="9692514" y="12333"/>
                  <a:pt x="9692640" y="18288"/>
                </a:cubicBezTo>
                <a:cubicBezTo>
                  <a:pt x="9410102" y="47398"/>
                  <a:pt x="9172773" y="7109"/>
                  <a:pt x="9000309" y="18288"/>
                </a:cubicBezTo>
                <a:cubicBezTo>
                  <a:pt x="8827845" y="29467"/>
                  <a:pt x="8713608" y="28372"/>
                  <a:pt x="8501830" y="18288"/>
                </a:cubicBezTo>
                <a:cubicBezTo>
                  <a:pt x="8290052" y="8204"/>
                  <a:pt x="7893416" y="3561"/>
                  <a:pt x="7712572" y="18288"/>
                </a:cubicBezTo>
                <a:cubicBezTo>
                  <a:pt x="7531728" y="33015"/>
                  <a:pt x="7480716" y="17052"/>
                  <a:pt x="7311020" y="18288"/>
                </a:cubicBezTo>
                <a:cubicBezTo>
                  <a:pt x="7141324" y="19524"/>
                  <a:pt x="6962706" y="15975"/>
                  <a:pt x="6618688" y="18288"/>
                </a:cubicBezTo>
                <a:cubicBezTo>
                  <a:pt x="6274670" y="20601"/>
                  <a:pt x="6230664" y="-1692"/>
                  <a:pt x="6120210" y="18288"/>
                </a:cubicBezTo>
                <a:cubicBezTo>
                  <a:pt x="6009756" y="38268"/>
                  <a:pt x="5442516" y="28115"/>
                  <a:pt x="5234026" y="18288"/>
                </a:cubicBezTo>
                <a:cubicBezTo>
                  <a:pt x="5025536" y="8461"/>
                  <a:pt x="4953693" y="18182"/>
                  <a:pt x="4832473" y="18288"/>
                </a:cubicBezTo>
                <a:cubicBezTo>
                  <a:pt x="4711253" y="18394"/>
                  <a:pt x="4414565" y="-11251"/>
                  <a:pt x="4140142" y="18288"/>
                </a:cubicBezTo>
                <a:cubicBezTo>
                  <a:pt x="3865719" y="47827"/>
                  <a:pt x="3819081" y="16772"/>
                  <a:pt x="3738590" y="18288"/>
                </a:cubicBezTo>
                <a:cubicBezTo>
                  <a:pt x="3658099" y="19804"/>
                  <a:pt x="3427576" y="1385"/>
                  <a:pt x="3240111" y="18288"/>
                </a:cubicBezTo>
                <a:cubicBezTo>
                  <a:pt x="3052646" y="35191"/>
                  <a:pt x="2749652" y="-13914"/>
                  <a:pt x="2450853" y="18288"/>
                </a:cubicBezTo>
                <a:cubicBezTo>
                  <a:pt x="2152054" y="50490"/>
                  <a:pt x="1928331" y="61101"/>
                  <a:pt x="1564669" y="18288"/>
                </a:cubicBezTo>
                <a:cubicBezTo>
                  <a:pt x="1201007" y="-24525"/>
                  <a:pt x="1217828" y="-275"/>
                  <a:pt x="1066190" y="18288"/>
                </a:cubicBezTo>
                <a:cubicBezTo>
                  <a:pt x="914552" y="36851"/>
                  <a:pt x="418290" y="-14785"/>
                  <a:pt x="0" y="18288"/>
                </a:cubicBezTo>
                <a:cubicBezTo>
                  <a:pt x="641" y="14236"/>
                  <a:pt x="889" y="7550"/>
                  <a:pt x="0" y="0"/>
                </a:cubicBezTo>
                <a:close/>
              </a:path>
            </a:pathLst>
          </a:custGeom>
          <a:solidFill>
            <a:srgbClr val="FFFFFF">
              <a:alpha val="75000"/>
            </a:srgbClr>
          </a:solidFill>
          <a:ln w="44450" cap="rnd">
            <a:solidFill>
              <a:srgbClr val="FFFFFF">
                <a:alpha val="75000"/>
              </a:srgb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a:extLst>
              <a:ext uri="{FF2B5EF4-FFF2-40B4-BE49-F238E27FC236}">
                <a16:creationId xmlns:a16="http://schemas.microsoft.com/office/drawing/2014/main" id="{FE036160-D694-422C-A0A6-05AA58065215}"/>
              </a:ext>
            </a:extLst>
          </p:cNvPr>
          <p:cNvGraphicFramePr>
            <a:graphicFrameLocks noGrp="1"/>
          </p:cNvGraphicFramePr>
          <p:nvPr>
            <p:ph idx="1"/>
            <p:extLst>
              <p:ext uri="{D42A27DB-BD31-4B8C-83A1-F6EECF244321}">
                <p14:modId xmlns:p14="http://schemas.microsoft.com/office/powerpoint/2010/main" val="44254026"/>
              </p:ext>
            </p:extLst>
          </p:nvPr>
        </p:nvGraphicFramePr>
        <p:xfrm>
          <a:off x="242888" y="142875"/>
          <a:ext cx="11830050" cy="656882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4281616"/>
      </p:ext>
    </p:extLst>
  </p:cSld>
  <p:clrMapOvr>
    <a:overrideClrMapping bg1="dk1" tx1="lt1" bg2="dk2" tx2="lt2" accent1="accent1" accent2="accent2" accent3="accent3" accent4="accent4" accent5="accent5" accent6="accent6" hlink="hlink" folHlink="folHlink"/>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6839594A-CAB7-40C4-99DC-292EB5E1F6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21117AB-CC83-469E-BE4B-8C8D83FCDC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62012" y="0"/>
            <a:ext cx="6829989" cy="6858000"/>
          </a:xfrm>
          <a:custGeom>
            <a:avLst/>
            <a:gdLst>
              <a:gd name="connsiteX0" fmla="*/ 0 w 6829989"/>
              <a:gd name="connsiteY0" fmla="*/ 0 h 6858000"/>
              <a:gd name="connsiteX1" fmla="*/ 6829989 w 6829989"/>
              <a:gd name="connsiteY1" fmla="*/ 0 h 6858000"/>
              <a:gd name="connsiteX2" fmla="*/ 6829989 w 6829989"/>
              <a:gd name="connsiteY2" fmla="*/ 6858000 h 6858000"/>
              <a:gd name="connsiteX3" fmla="*/ 1 w 6829989"/>
              <a:gd name="connsiteY3" fmla="*/ 6858000 h 6858000"/>
              <a:gd name="connsiteX4" fmla="*/ 4006 w 6829989"/>
              <a:gd name="connsiteY4" fmla="*/ 6854853 h 6858000"/>
              <a:gd name="connsiteX5" fmla="*/ 1619628 w 6829989"/>
              <a:gd name="connsiteY5" fmla="*/ 3429000 h 6858000"/>
              <a:gd name="connsiteX6" fmla="*/ 4006 w 6829989"/>
              <a:gd name="connsiteY6" fmla="*/ 314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9989" h="6858000">
                <a:moveTo>
                  <a:pt x="0" y="0"/>
                </a:moveTo>
                <a:lnTo>
                  <a:pt x="6829989" y="0"/>
                </a:lnTo>
                <a:lnTo>
                  <a:pt x="6829989" y="6858000"/>
                </a:lnTo>
                <a:lnTo>
                  <a:pt x="1" y="6858000"/>
                </a:lnTo>
                <a:lnTo>
                  <a:pt x="4006" y="6854853"/>
                </a:lnTo>
                <a:cubicBezTo>
                  <a:pt x="990707" y="6040555"/>
                  <a:pt x="1619628" y="4808224"/>
                  <a:pt x="1619628" y="3429000"/>
                </a:cubicBezTo>
                <a:cubicBezTo>
                  <a:pt x="1619628" y="2049777"/>
                  <a:pt x="990707" y="817446"/>
                  <a:pt x="4006" y="3148"/>
                </a:cubicBezTo>
                <a:close/>
              </a:path>
            </a:pathLst>
          </a:cu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026" name="Picture 2">
            <a:extLst>
              <a:ext uri="{FF2B5EF4-FFF2-40B4-BE49-F238E27FC236}">
                <a16:creationId xmlns:a16="http://schemas.microsoft.com/office/drawing/2014/main" id="{0CB6A21D-8CA8-40BF-961A-C705F46231AC}"/>
              </a:ext>
            </a:extLst>
          </p:cNvPr>
          <p:cNvPicPr>
            <a:picLocks noChangeAspect="1" noChangeArrowheads="1"/>
          </p:cNvPicPr>
          <p:nvPr/>
        </p:nvPicPr>
        <p:blipFill>
          <a:blip r:embed="rId2">
            <a:duotone>
              <a:prstClr val="black"/>
              <a:prstClr val="white"/>
            </a:duotone>
            <a:extLst>
              <a:ext uri="{28A0092B-C50C-407E-A947-70E740481C1C}">
                <a14:useLocalDpi xmlns:a14="http://schemas.microsoft.com/office/drawing/2010/main" val="0"/>
              </a:ext>
            </a:extLst>
          </a:blip>
          <a:stretch>
            <a:fillRect/>
          </a:stretch>
        </p:blipFill>
        <p:spPr bwMode="auto">
          <a:xfrm>
            <a:off x="7086600" y="108147"/>
            <a:ext cx="4986338" cy="296582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Content Placeholder 2">
            <a:extLst>
              <a:ext uri="{FF2B5EF4-FFF2-40B4-BE49-F238E27FC236}">
                <a16:creationId xmlns:a16="http://schemas.microsoft.com/office/drawing/2014/main" id="{4BB2C5CF-B653-44AB-A3DA-5FA57E577DB1}"/>
              </a:ext>
            </a:extLst>
          </p:cNvPr>
          <p:cNvGraphicFramePr>
            <a:graphicFrameLocks noGrp="1"/>
          </p:cNvGraphicFramePr>
          <p:nvPr>
            <p:ph idx="1"/>
            <p:extLst>
              <p:ext uri="{D42A27DB-BD31-4B8C-83A1-F6EECF244321}">
                <p14:modId xmlns:p14="http://schemas.microsoft.com/office/powerpoint/2010/main" val="3509985027"/>
              </p:ext>
            </p:extLst>
          </p:nvPr>
        </p:nvGraphicFramePr>
        <p:xfrm>
          <a:off x="685800" y="2963917"/>
          <a:ext cx="10887075" cy="33311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7747438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20B9AB-3706-4AB2-9818-5CD9C4D74DF9}"/>
              </a:ext>
            </a:extLst>
          </p:cNvPr>
          <p:cNvSpPr>
            <a:spLocks noGrp="1"/>
          </p:cNvSpPr>
          <p:nvPr>
            <p:ph type="title"/>
          </p:nvPr>
        </p:nvSpPr>
        <p:spPr>
          <a:xfrm>
            <a:off x="524741" y="620392"/>
            <a:ext cx="3808268" cy="5504688"/>
          </a:xfrm>
        </p:spPr>
        <p:txBody>
          <a:bodyPr>
            <a:normAutofit/>
          </a:bodyPr>
          <a:lstStyle/>
          <a:p>
            <a:r>
              <a:rPr lang="en-US" sz="5600"/>
              <a:t>Dù đang ở hoàn cảnh giao tiếp nào, chúng ta cần nhớ các nguyên tắc sau:</a:t>
            </a:r>
          </a:p>
        </p:txBody>
      </p:sp>
      <p:sp>
        <p:nvSpPr>
          <p:cNvPr id="9" name="Rectangle 8">
            <a:extLst>
              <a:ext uri="{FF2B5EF4-FFF2-40B4-BE49-F238E27FC236}">
                <a16:creationId xmlns:a16="http://schemas.microsoft.com/office/drawing/2014/main" id="{5D84EFE8-C53A-44C4-B289-D1B42CF690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6032938" y="-6032938"/>
            <a:ext cx="126124" cy="12192000"/>
          </a:xfrm>
          <a:prstGeom prst="rect">
            <a:avLst/>
          </a:prstGeom>
          <a:solidFill>
            <a:srgbClr val="4472C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5" name="Content Placeholder 2">
            <a:extLst>
              <a:ext uri="{FF2B5EF4-FFF2-40B4-BE49-F238E27FC236}">
                <a16:creationId xmlns:a16="http://schemas.microsoft.com/office/drawing/2014/main" id="{C44C8D8C-D2A8-4169-98BA-808F15DEAFC5}"/>
              </a:ext>
            </a:extLst>
          </p:cNvPr>
          <p:cNvGraphicFramePr>
            <a:graphicFrameLocks noGrp="1"/>
          </p:cNvGraphicFramePr>
          <p:nvPr>
            <p:ph idx="1"/>
            <p:extLst>
              <p:ext uri="{D42A27DB-BD31-4B8C-83A1-F6EECF244321}">
                <p14:modId xmlns:p14="http://schemas.microsoft.com/office/powerpoint/2010/main" val="2408647707"/>
              </p:ext>
            </p:extLst>
          </p:nvPr>
        </p:nvGraphicFramePr>
        <p:xfrm>
          <a:off x="4114800" y="385763"/>
          <a:ext cx="7715250" cy="61293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9785987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F56F5174-31D9-4DBB-AAB7-A1FD7BDB13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5614875" cy="6858000"/>
          </a:xfrm>
          <a:prstGeom prst="rect">
            <a:avLst/>
          </a:prstGeom>
          <a:gradFill>
            <a:gsLst>
              <a:gs pos="0">
                <a:schemeClr val="accent1">
                  <a:lumMod val="100000"/>
                  <a:alpha val="82000"/>
                </a:schemeClr>
              </a:gs>
              <a:gs pos="25000">
                <a:schemeClr val="accent1">
                  <a:alpha val="60000"/>
                </a:schemeClr>
              </a:gs>
              <a:gs pos="94000">
                <a:schemeClr val="bg2">
                  <a:lumMod val="75000"/>
                </a:schemeClr>
              </a:gs>
              <a:gs pos="100000">
                <a:schemeClr val="bg2">
                  <a:lumMod val="75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a:extLst>
              <a:ext uri="{FF2B5EF4-FFF2-40B4-BE49-F238E27FC236}">
                <a16:creationId xmlns:a16="http://schemas.microsoft.com/office/drawing/2014/main" id="{AE113210-7872-481A-ADE6-3A05CCAF5EB2}"/>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Freeform 62">
            <a:extLst>
              <a:ext uri="{FF2B5EF4-FFF2-40B4-BE49-F238E27FC236}">
                <a16:creationId xmlns:a16="http://schemas.microsoft.com/office/drawing/2014/main" id="{F9A95BEE-6BB1-4A28-A8E6-A34B2E42EF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738619"/>
            <a:ext cx="5000438" cy="5400962"/>
          </a:xfrm>
          <a:custGeom>
            <a:avLst/>
            <a:gdLst>
              <a:gd name="connsiteX0" fmla="*/ 2299956 w 5000438"/>
              <a:gd name="connsiteY0" fmla="*/ 0 h 5400962"/>
              <a:gd name="connsiteX1" fmla="*/ 5000438 w 5000438"/>
              <a:gd name="connsiteY1" fmla="*/ 2700481 h 5400962"/>
              <a:gd name="connsiteX2" fmla="*/ 2299956 w 5000438"/>
              <a:gd name="connsiteY2" fmla="*/ 5400962 h 5400962"/>
              <a:gd name="connsiteX3" fmla="*/ 60675 w 5000438"/>
              <a:gd name="connsiteY3" fmla="*/ 4210346 h 5400962"/>
              <a:gd name="connsiteX4" fmla="*/ 0 w 5000438"/>
              <a:gd name="connsiteY4" fmla="*/ 4110472 h 5400962"/>
              <a:gd name="connsiteX5" fmla="*/ 0 w 5000438"/>
              <a:gd name="connsiteY5" fmla="*/ 1290491 h 5400962"/>
              <a:gd name="connsiteX6" fmla="*/ 60675 w 5000438"/>
              <a:gd name="connsiteY6" fmla="*/ 1190617 h 5400962"/>
              <a:gd name="connsiteX7" fmla="*/ 2299956 w 5000438"/>
              <a:gd name="connsiteY7" fmla="*/ 0 h 54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0438" h="5400962">
                <a:moveTo>
                  <a:pt x="2299956" y="0"/>
                </a:moveTo>
                <a:cubicBezTo>
                  <a:pt x="3791390" y="0"/>
                  <a:pt x="5000438" y="1209047"/>
                  <a:pt x="5000438" y="2700481"/>
                </a:cubicBezTo>
                <a:cubicBezTo>
                  <a:pt x="5000438" y="4191915"/>
                  <a:pt x="3791390" y="5400962"/>
                  <a:pt x="2299956" y="5400962"/>
                </a:cubicBezTo>
                <a:cubicBezTo>
                  <a:pt x="1367810" y="5400962"/>
                  <a:pt x="545971" y="4928678"/>
                  <a:pt x="60675" y="4210346"/>
                </a:cubicBezTo>
                <a:lnTo>
                  <a:pt x="0" y="4110472"/>
                </a:lnTo>
                <a:lnTo>
                  <a:pt x="0" y="1290491"/>
                </a:lnTo>
                <a:lnTo>
                  <a:pt x="60675" y="1190617"/>
                </a:lnTo>
                <a:cubicBezTo>
                  <a:pt x="545971" y="472284"/>
                  <a:pt x="1367810" y="0"/>
                  <a:pt x="2299956"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Picture 3">
            <a:extLst>
              <a:ext uri="{FF2B5EF4-FFF2-40B4-BE49-F238E27FC236}">
                <a16:creationId xmlns:a16="http://schemas.microsoft.com/office/drawing/2014/main" id="{CD773456-D69A-4B19-A1D8-07AC34A80FB0}"/>
              </a:ext>
            </a:extLst>
          </p:cNvPr>
          <p:cNvPicPr>
            <a:picLocks noChangeAspect="1"/>
          </p:cNvPicPr>
          <p:nvPr/>
        </p:nvPicPr>
        <p:blipFill rotWithShape="1">
          <a:blip r:embed="rId3">
            <a:alphaModFix/>
          </a:blip>
          <a:srcRect l="18036" r="16997" b="2"/>
          <a:stretch/>
        </p:blipFill>
        <p:spPr>
          <a:xfrm>
            <a:off x="20" y="907231"/>
            <a:ext cx="4838021" cy="5063738"/>
          </a:xfrm>
          <a:custGeom>
            <a:avLst/>
            <a:gdLst/>
            <a:ahLst/>
            <a:cxnLst/>
            <a:rect l="l" t="t" r="r" b="b"/>
            <a:pathLst>
              <a:path w="4838041" h="5063738">
                <a:moveTo>
                  <a:pt x="2306172" y="0"/>
                </a:moveTo>
                <a:cubicBezTo>
                  <a:pt x="3704485" y="0"/>
                  <a:pt x="4838041" y="1133556"/>
                  <a:pt x="4838041" y="2531869"/>
                </a:cubicBezTo>
                <a:cubicBezTo>
                  <a:pt x="4838041" y="3930182"/>
                  <a:pt x="3704485" y="5063738"/>
                  <a:pt x="2306172" y="5063738"/>
                </a:cubicBezTo>
                <a:cubicBezTo>
                  <a:pt x="1344832" y="5063738"/>
                  <a:pt x="508631" y="4527956"/>
                  <a:pt x="79886" y="3738709"/>
                </a:cubicBezTo>
                <a:lnTo>
                  <a:pt x="0" y="3572876"/>
                </a:lnTo>
                <a:lnTo>
                  <a:pt x="0" y="1490863"/>
                </a:lnTo>
                <a:lnTo>
                  <a:pt x="79886" y="1325030"/>
                </a:lnTo>
                <a:cubicBezTo>
                  <a:pt x="508631" y="535783"/>
                  <a:pt x="1344832" y="0"/>
                  <a:pt x="2306172" y="0"/>
                </a:cubicBezTo>
                <a:close/>
              </a:path>
            </a:pathLst>
          </a:custGeom>
          <a:effectLst>
            <a:softEdge rad="0"/>
          </a:effectLst>
        </p:spPr>
      </p:pic>
      <p:graphicFrame>
        <p:nvGraphicFramePr>
          <p:cNvPr id="5" name="Content Placeholder 2">
            <a:extLst>
              <a:ext uri="{FF2B5EF4-FFF2-40B4-BE49-F238E27FC236}">
                <a16:creationId xmlns:a16="http://schemas.microsoft.com/office/drawing/2014/main" id="{D382CB6C-F9C3-49AE-8DC2-D46138DBC23A}"/>
              </a:ext>
            </a:extLst>
          </p:cNvPr>
          <p:cNvGraphicFramePr>
            <a:graphicFrameLocks noGrp="1"/>
          </p:cNvGraphicFramePr>
          <p:nvPr>
            <p:ph idx="1"/>
            <p:extLst>
              <p:ext uri="{D42A27DB-BD31-4B8C-83A1-F6EECF244321}">
                <p14:modId xmlns:p14="http://schemas.microsoft.com/office/powerpoint/2010/main" val="1561115057"/>
              </p:ext>
            </p:extLst>
          </p:nvPr>
        </p:nvGraphicFramePr>
        <p:xfrm>
          <a:off x="5100638" y="314326"/>
          <a:ext cx="6757987" cy="625792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54225427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F24A09B-713F-43FC-AB6E-B880839685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468548" cy="6858000"/>
          </a:xfrm>
          <a:prstGeom prst="rect">
            <a:avLst/>
          </a:prstGeom>
          <a:solidFill>
            <a:srgbClr val="3D54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0B91AB35-C3B4-4B70-B3DD-13D63B7DA23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33975" y="2423149"/>
            <a:ext cx="0" cy="201168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pic>
        <p:nvPicPr>
          <p:cNvPr id="4" name="Picture 3">
            <a:extLst>
              <a:ext uri="{FF2B5EF4-FFF2-40B4-BE49-F238E27FC236}">
                <a16:creationId xmlns:a16="http://schemas.microsoft.com/office/drawing/2014/main" id="{DD3891AA-FDA6-4756-A131-E748DC99CD74}"/>
              </a:ext>
            </a:extLst>
          </p:cNvPr>
          <p:cNvPicPr>
            <a:picLocks noChangeAspect="1"/>
          </p:cNvPicPr>
          <p:nvPr/>
        </p:nvPicPr>
        <p:blipFill>
          <a:blip r:embed="rId2"/>
          <a:stretch>
            <a:fillRect/>
          </a:stretch>
        </p:blipFill>
        <p:spPr>
          <a:xfrm>
            <a:off x="6600825" y="639763"/>
            <a:ext cx="4449763" cy="3319463"/>
          </a:xfrm>
          <a:prstGeom prst="rect">
            <a:avLst/>
          </a:prstGeom>
        </p:spPr>
      </p:pic>
      <p:pic>
        <p:nvPicPr>
          <p:cNvPr id="5" name="Content Placeholder 4">
            <a:extLst>
              <a:ext uri="{FF2B5EF4-FFF2-40B4-BE49-F238E27FC236}">
                <a16:creationId xmlns:a16="http://schemas.microsoft.com/office/drawing/2014/main" id="{547BF94C-24BB-4B33-BBCA-A141B8413F00}"/>
              </a:ext>
            </a:extLst>
          </p:cNvPr>
          <p:cNvPicPr>
            <a:picLocks noGrp="1" noChangeAspect="1"/>
          </p:cNvPicPr>
          <p:nvPr>
            <p:ph idx="1"/>
          </p:nvPr>
        </p:nvPicPr>
        <p:blipFill>
          <a:blip r:embed="rId3"/>
          <a:stretch>
            <a:fillRect/>
          </a:stretch>
        </p:blipFill>
        <p:spPr>
          <a:xfrm>
            <a:off x="6600825" y="4027488"/>
            <a:ext cx="4449763" cy="2190750"/>
          </a:xfrm>
          <a:prstGeom prst="rect">
            <a:avLst/>
          </a:prstGeom>
        </p:spPr>
      </p:pic>
      <p:sp>
        <p:nvSpPr>
          <p:cNvPr id="2" name="Title 1">
            <a:extLst>
              <a:ext uri="{FF2B5EF4-FFF2-40B4-BE49-F238E27FC236}">
                <a16:creationId xmlns:a16="http://schemas.microsoft.com/office/drawing/2014/main" id="{BF2175BA-4865-4DE2-AA7A-F3C83C91037C}"/>
              </a:ext>
            </a:extLst>
          </p:cNvPr>
          <p:cNvSpPr>
            <a:spLocks noGrp="1"/>
          </p:cNvSpPr>
          <p:nvPr>
            <p:ph type="title"/>
          </p:nvPr>
        </p:nvSpPr>
        <p:spPr>
          <a:xfrm>
            <a:off x="646744" y="640080"/>
            <a:ext cx="4173905" cy="5577818"/>
          </a:xfrm>
        </p:spPr>
        <p:txBody>
          <a:bodyPr vert="horz" lIns="91440" tIns="45720" rIns="91440" bIns="45720" rtlCol="0" anchor="ctr">
            <a:normAutofit/>
          </a:bodyPr>
          <a:lstStyle/>
          <a:p>
            <a:pPr algn="r"/>
            <a:r>
              <a:rPr lang="en-US" sz="5400" kern="1200">
                <a:solidFill>
                  <a:srgbClr val="FFFFFF"/>
                </a:solidFill>
                <a:latin typeface="+mj-lt"/>
                <a:ea typeface="+mj-ea"/>
                <a:cs typeface="+mj-cs"/>
              </a:rPr>
              <a:t>Văn hoá giao tiếp qua điện thoại</a:t>
            </a:r>
          </a:p>
        </p:txBody>
      </p:sp>
    </p:spTree>
    <p:extLst>
      <p:ext uri="{BB962C8B-B14F-4D97-AF65-F5344CB8AC3E}">
        <p14:creationId xmlns:p14="http://schemas.microsoft.com/office/powerpoint/2010/main" val="102985330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8384FB5-9ADC-4DDC-881B-597D56F5B1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91E5A9A7-95C6-4F4F-B00E-C82E07FE62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7539" y="1417538"/>
            <a:ext cx="6875818" cy="4040744"/>
          </a:xfrm>
          <a:prstGeom prst="rect">
            <a:avLst/>
          </a:prstGeom>
          <a:gradFill>
            <a:gsLst>
              <a:gs pos="0">
                <a:srgbClr val="000000"/>
              </a:gs>
              <a:gs pos="100000">
                <a:schemeClr val="accent1">
                  <a:lumMod val="75000"/>
                </a:schemeClr>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a:extLst>
              <a:ext uri="{FF2B5EF4-FFF2-40B4-BE49-F238E27FC236}">
                <a16:creationId xmlns:a16="http://schemas.microsoft.com/office/drawing/2014/main" id="{D07DD2DE-F619-49DD-B5E7-03A290FF4E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58495" y="2660473"/>
            <a:ext cx="4355594" cy="4038603"/>
          </a:xfrm>
          <a:prstGeom prst="rect">
            <a:avLst/>
          </a:prstGeom>
          <a:gradFill>
            <a:gsLst>
              <a:gs pos="0">
                <a:schemeClr val="accent1">
                  <a:alpha val="50000"/>
                </a:schemeClr>
              </a:gs>
              <a:gs pos="100000">
                <a:schemeClr val="accent1">
                  <a:lumMod val="50000"/>
                  <a:alpha val="0"/>
                </a:schemeClr>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85149191-5F60-4A28-AAFF-039F96B0F3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180882" y="1638085"/>
            <a:ext cx="6857572" cy="3581401"/>
          </a:xfrm>
          <a:prstGeom prst="rect">
            <a:avLst/>
          </a:prstGeom>
          <a:gradFill>
            <a:gsLst>
              <a:gs pos="0">
                <a:srgbClr val="000000">
                  <a:alpha val="59000"/>
                </a:srgbClr>
              </a:gs>
              <a:gs pos="69000">
                <a:schemeClr val="accent1">
                  <a:alpha val="0"/>
                </a:schemeClr>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Freeform: Shape 78">
            <a:extLst>
              <a:ext uri="{FF2B5EF4-FFF2-40B4-BE49-F238E27FC236}">
                <a16:creationId xmlns:a16="http://schemas.microsoft.com/office/drawing/2014/main" id="{F8260ED5-17F7-4158-B241-D51DD4CF1B7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747355" y="1201312"/>
            <a:ext cx="4808302" cy="4088666"/>
          </a:xfrm>
          <a:custGeom>
            <a:avLst/>
            <a:gdLst>
              <a:gd name="connsiteX0" fmla="*/ 48844 w 4808302"/>
              <a:gd name="connsiteY0" fmla="*/ 2888671 h 4088666"/>
              <a:gd name="connsiteX1" fmla="*/ 0 w 4808302"/>
              <a:gd name="connsiteY1" fmla="*/ 2404151 h 4088666"/>
              <a:gd name="connsiteX2" fmla="*/ 2404151 w 4808302"/>
              <a:gd name="connsiteY2" fmla="*/ 0 h 4088666"/>
              <a:gd name="connsiteX3" fmla="*/ 4808302 w 4808302"/>
              <a:gd name="connsiteY3" fmla="*/ 2404151 h 4088666"/>
              <a:gd name="connsiteX4" fmla="*/ 4700216 w 4808302"/>
              <a:gd name="connsiteY4" fmla="*/ 3119072 h 4088666"/>
              <a:gd name="connsiteX5" fmla="*/ 4643143 w 4808302"/>
              <a:gd name="connsiteY5" fmla="*/ 3275009 h 4088666"/>
              <a:gd name="connsiteX6" fmla="*/ 690093 w 4808302"/>
              <a:gd name="connsiteY6" fmla="*/ 4088666 h 4088666"/>
              <a:gd name="connsiteX7" fmla="*/ 548991 w 4808302"/>
              <a:gd name="connsiteY7" fmla="*/ 3933414 h 4088666"/>
              <a:gd name="connsiteX8" fmla="*/ 48844 w 4808302"/>
              <a:gd name="connsiteY8" fmla="*/ 2888671 h 408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8302" h="4088666">
                <a:moveTo>
                  <a:pt x="48844" y="2888671"/>
                </a:moveTo>
                <a:cubicBezTo>
                  <a:pt x="16818" y="2732167"/>
                  <a:pt x="0" y="2570123"/>
                  <a:pt x="0" y="2404151"/>
                </a:cubicBezTo>
                <a:cubicBezTo>
                  <a:pt x="0" y="1076375"/>
                  <a:pt x="1076375" y="0"/>
                  <a:pt x="2404151" y="0"/>
                </a:cubicBezTo>
                <a:cubicBezTo>
                  <a:pt x="3731927" y="0"/>
                  <a:pt x="4808302" y="1076375"/>
                  <a:pt x="4808302" y="2404151"/>
                </a:cubicBezTo>
                <a:cubicBezTo>
                  <a:pt x="4808302" y="2653109"/>
                  <a:pt x="4770461" y="2893229"/>
                  <a:pt x="4700216" y="3119072"/>
                </a:cubicBezTo>
                <a:lnTo>
                  <a:pt x="4643143" y="3275009"/>
                </a:lnTo>
                <a:lnTo>
                  <a:pt x="690093" y="4088666"/>
                </a:lnTo>
                <a:lnTo>
                  <a:pt x="548991" y="3933414"/>
                </a:lnTo>
                <a:cubicBezTo>
                  <a:pt x="304015" y="3636572"/>
                  <a:pt x="128908" y="3279932"/>
                  <a:pt x="48844" y="2888671"/>
                </a:cubicBezTo>
                <a:close/>
              </a:path>
            </a:pathLst>
          </a:custGeom>
          <a:gradFill>
            <a:gsLst>
              <a:gs pos="39000">
                <a:schemeClr val="accent1">
                  <a:lumMod val="60000"/>
                  <a:lumOff val="40000"/>
                  <a:alpha val="0"/>
                </a:schemeClr>
              </a:gs>
              <a:gs pos="100000">
                <a:schemeClr val="accent1">
                  <a:lumMod val="75000"/>
                  <a:alpha val="26000"/>
                </a:schemeClr>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6B0662DD-AB1D-4978-9247-7F60AACC8B06}"/>
              </a:ext>
            </a:extLst>
          </p:cNvPr>
          <p:cNvSpPr>
            <a:spLocks noGrp="1"/>
          </p:cNvSpPr>
          <p:nvPr>
            <p:ph type="title"/>
          </p:nvPr>
        </p:nvSpPr>
        <p:spPr>
          <a:xfrm>
            <a:off x="660041" y="2767106"/>
            <a:ext cx="2880828" cy="3071906"/>
          </a:xfrm>
        </p:spPr>
        <p:txBody>
          <a:bodyPr vert="horz" lIns="91440" tIns="45720" rIns="91440" bIns="45720" rtlCol="0" anchor="t">
            <a:normAutofit/>
          </a:bodyPr>
          <a:lstStyle/>
          <a:p>
            <a:r>
              <a:rPr lang="en-US" sz="4000" kern="1200">
                <a:solidFill>
                  <a:srgbClr val="FFFFFF"/>
                </a:solidFill>
                <a:latin typeface="+mj-lt"/>
                <a:ea typeface="+mj-ea"/>
                <a:cs typeface="+mj-cs"/>
              </a:rPr>
              <a:t>Văn hóa và kỹ năng giao tiếp</a:t>
            </a:r>
          </a:p>
        </p:txBody>
      </p:sp>
      <p:pic>
        <p:nvPicPr>
          <p:cNvPr id="2050" name="Picture 2">
            <a:extLst>
              <a:ext uri="{FF2B5EF4-FFF2-40B4-BE49-F238E27FC236}">
                <a16:creationId xmlns:a16="http://schemas.microsoft.com/office/drawing/2014/main" id="{2A95CA64-7EFC-468C-93FB-B2B271057633}"/>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tretch>
            <a:fillRect/>
          </a:stretch>
        </p:blipFill>
        <p:spPr bwMode="auto">
          <a:xfrm>
            <a:off x="4502428" y="638055"/>
            <a:ext cx="7225748" cy="55818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00429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BDDCD6-A148-4342-AFE1-3A092F6113C4}"/>
              </a:ext>
            </a:extLst>
          </p:cNvPr>
          <p:cNvSpPr>
            <a:spLocks noGrp="1"/>
          </p:cNvSpPr>
          <p:nvPr>
            <p:ph type="title"/>
          </p:nvPr>
        </p:nvSpPr>
        <p:spPr/>
        <p:txBody>
          <a:bodyPr/>
          <a:lstStyle/>
          <a:p>
            <a:r>
              <a:rPr lang="vi-VN"/>
              <a:t>Văn hóa giao tiếp qua điện thoại nơi công sở</a:t>
            </a:r>
            <a:endParaRPr lang="en-US" dirty="0"/>
          </a:p>
        </p:txBody>
      </p:sp>
      <p:graphicFrame>
        <p:nvGraphicFramePr>
          <p:cNvPr id="5" name="Content Placeholder 2">
            <a:extLst>
              <a:ext uri="{FF2B5EF4-FFF2-40B4-BE49-F238E27FC236}">
                <a16:creationId xmlns:a16="http://schemas.microsoft.com/office/drawing/2014/main" id="{FF531951-8D41-42B8-83D5-2E8F61442D2E}"/>
              </a:ext>
            </a:extLst>
          </p:cNvPr>
          <p:cNvGraphicFramePr>
            <a:graphicFrameLocks noGrp="1"/>
          </p:cNvGraphicFramePr>
          <p:nvPr>
            <p:ph idx="1"/>
            <p:extLst>
              <p:ext uri="{D42A27DB-BD31-4B8C-83A1-F6EECF244321}">
                <p14:modId xmlns:p14="http://schemas.microsoft.com/office/powerpoint/2010/main" val="2492921215"/>
              </p:ext>
            </p:extLst>
          </p:nvPr>
        </p:nvGraphicFramePr>
        <p:xfrm>
          <a:off x="357188" y="1457326"/>
          <a:ext cx="11487150" cy="50355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5912061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09A9DF-B2A6-468A-BDC9-EECF3E7D9D75}"/>
              </a:ext>
            </a:extLst>
          </p:cNvPr>
          <p:cNvSpPr>
            <a:spLocks noGrp="1"/>
          </p:cNvSpPr>
          <p:nvPr>
            <p:ph type="title"/>
          </p:nvPr>
        </p:nvSpPr>
        <p:spPr>
          <a:xfrm>
            <a:off x="4965430" y="629268"/>
            <a:ext cx="6586491" cy="1286160"/>
          </a:xfrm>
        </p:spPr>
        <p:txBody>
          <a:bodyPr anchor="b">
            <a:normAutofit/>
          </a:bodyPr>
          <a:lstStyle/>
          <a:p>
            <a:r>
              <a:rPr lang="vi-VN" dirty="0"/>
              <a:t>Nghe điện thoại</a:t>
            </a:r>
            <a:endParaRPr lang="en-US" dirty="0"/>
          </a:p>
        </p:txBody>
      </p:sp>
      <p:sp>
        <p:nvSpPr>
          <p:cNvPr id="3" name="Content Placeholder 2">
            <a:extLst>
              <a:ext uri="{FF2B5EF4-FFF2-40B4-BE49-F238E27FC236}">
                <a16:creationId xmlns:a16="http://schemas.microsoft.com/office/drawing/2014/main" id="{CDAA78EA-35D6-48F1-BC84-24B25986F97B}"/>
              </a:ext>
            </a:extLst>
          </p:cNvPr>
          <p:cNvSpPr>
            <a:spLocks noGrp="1"/>
          </p:cNvSpPr>
          <p:nvPr>
            <p:ph idx="1"/>
          </p:nvPr>
        </p:nvSpPr>
        <p:spPr>
          <a:xfrm>
            <a:off x="4635591" y="2438400"/>
            <a:ext cx="7365909" cy="3785419"/>
          </a:xfrm>
        </p:spPr>
        <p:txBody>
          <a:bodyPr>
            <a:noAutofit/>
          </a:bodyPr>
          <a:lstStyle/>
          <a:p>
            <a:r>
              <a:rPr lang="vi-VN" sz="2400" u="sng" dirty="0"/>
              <a:t>Khi nghe điện thoại cần lưu ý những vấn đề như sau:</a:t>
            </a:r>
          </a:p>
          <a:p>
            <a:pPr marL="0" indent="0">
              <a:buNone/>
            </a:pPr>
            <a:r>
              <a:rPr lang="vi-VN" sz="2400" dirty="0"/>
              <a:t>- Không nên dí sát ống nói vào miệng chúng ta mà giữ cách xa khoảng 10 cm</a:t>
            </a:r>
            <a:r>
              <a:rPr lang="en-US" sz="2400" dirty="0"/>
              <a:t> </a:t>
            </a:r>
            <a:r>
              <a:rPr lang="vi-VN" sz="2400" dirty="0"/>
              <a:t>để tránh cho người gọi nghe thấy rõ hơi thở của chúng ta.</a:t>
            </a:r>
          </a:p>
          <a:p>
            <a:pPr marL="0" indent="0">
              <a:buNone/>
            </a:pPr>
            <a:r>
              <a:rPr lang="vi-VN" sz="2400" dirty="0"/>
              <a:t>- Không biểu lộ sự bực bội (nếu có).</a:t>
            </a:r>
          </a:p>
          <a:p>
            <a:pPr marL="0" indent="0">
              <a:buNone/>
            </a:pPr>
            <a:r>
              <a:rPr lang="vi-VN" sz="2400" dirty="0"/>
              <a:t>- Gác mọi công việc mà chúng ta đang làm dở hoặc quay lưng lại với những gì</a:t>
            </a:r>
            <a:r>
              <a:rPr lang="en-US" sz="2400" dirty="0"/>
              <a:t> </a:t>
            </a:r>
            <a:r>
              <a:rPr lang="vi-VN" sz="2400" dirty="0"/>
              <a:t>gây mất tập trung rồi nhìn vào khoảng giữa hay vật gì đó để tập trung trả lời.</a:t>
            </a:r>
          </a:p>
          <a:p>
            <a:pPr marL="0" indent="0">
              <a:buNone/>
            </a:pPr>
            <a:r>
              <a:rPr lang="vi-VN" sz="2400" dirty="0"/>
              <a:t>- Lắng nghe cách ngắt câu và hơi thở của người gọi.</a:t>
            </a:r>
            <a:endParaRPr lang="en-US" sz="2400" dirty="0"/>
          </a:p>
        </p:txBody>
      </p:sp>
      <p:pic>
        <p:nvPicPr>
          <p:cNvPr id="2050" name="Picture 2" descr="dich-vu-headhunter">
            <a:extLst>
              <a:ext uri="{FF2B5EF4-FFF2-40B4-BE49-F238E27FC236}">
                <a16:creationId xmlns:a16="http://schemas.microsoft.com/office/drawing/2014/main" id="{B1F36C17-2D16-42B2-9274-4B48554F1AC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2690" r="22190" b="-1"/>
          <a:stretch/>
        </p:blipFill>
        <p:spPr bwMode="auto">
          <a:xfrm>
            <a:off x="20" y="10"/>
            <a:ext cx="4635571" cy="6857990"/>
          </a:xfrm>
          <a:prstGeom prst="rect">
            <a:avLst/>
          </a:prstGeom>
          <a:noFill/>
          <a:effectLst/>
          <a:extLst>
            <a:ext uri="{909E8E84-426E-40DD-AFC4-6F175D3DCCD1}">
              <a14:hiddenFill xmlns:a14="http://schemas.microsoft.com/office/drawing/2010/main">
                <a:solidFill>
                  <a:srgbClr val="FFFFFF"/>
                </a:solidFill>
              </a14:hiddenFill>
            </a:ext>
          </a:extLst>
        </p:spPr>
      </p:pic>
      <p:cxnSp>
        <p:nvCxnSpPr>
          <p:cNvPr id="71" name="Straight Connector 70">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F5BC6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850013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381F71-CAA3-4373-9E39-64F2C301BD9A}"/>
              </a:ext>
            </a:extLst>
          </p:cNvPr>
          <p:cNvSpPr>
            <a:spLocks noGrp="1"/>
          </p:cNvSpPr>
          <p:nvPr>
            <p:ph type="title"/>
          </p:nvPr>
        </p:nvSpPr>
        <p:spPr>
          <a:xfrm>
            <a:off x="4965430" y="629268"/>
            <a:ext cx="6586491" cy="1286160"/>
          </a:xfrm>
        </p:spPr>
        <p:txBody>
          <a:bodyPr anchor="b">
            <a:normAutofit/>
          </a:bodyPr>
          <a:lstStyle/>
          <a:p>
            <a:r>
              <a:rPr lang="en-US" dirty="0"/>
              <a:t>Nguyên </a:t>
            </a:r>
            <a:r>
              <a:rPr lang="en-US" dirty="0" err="1"/>
              <a:t>tắc</a:t>
            </a:r>
            <a:r>
              <a:rPr lang="en-US" dirty="0"/>
              <a:t> </a:t>
            </a:r>
            <a:r>
              <a:rPr lang="en-US" dirty="0" err="1"/>
              <a:t>chọn</a:t>
            </a:r>
            <a:r>
              <a:rPr lang="en-US" dirty="0"/>
              <a:t> </a:t>
            </a:r>
            <a:r>
              <a:rPr lang="en-US" dirty="0" err="1"/>
              <a:t>giọng</a:t>
            </a:r>
            <a:r>
              <a:rPr lang="en-US" dirty="0"/>
              <a:t> </a:t>
            </a:r>
            <a:r>
              <a:rPr lang="en-US" dirty="0" err="1"/>
              <a:t>nói</a:t>
            </a:r>
            <a:r>
              <a:rPr lang="en-US" dirty="0"/>
              <a:t>:</a:t>
            </a:r>
          </a:p>
        </p:txBody>
      </p:sp>
      <p:sp>
        <p:nvSpPr>
          <p:cNvPr id="3" name="Content Placeholder 2">
            <a:extLst>
              <a:ext uri="{FF2B5EF4-FFF2-40B4-BE49-F238E27FC236}">
                <a16:creationId xmlns:a16="http://schemas.microsoft.com/office/drawing/2014/main" id="{8BC09724-4361-456E-AD80-F021216CEFA8}"/>
              </a:ext>
            </a:extLst>
          </p:cNvPr>
          <p:cNvSpPr>
            <a:spLocks noGrp="1"/>
          </p:cNvSpPr>
          <p:nvPr>
            <p:ph idx="1"/>
          </p:nvPr>
        </p:nvSpPr>
        <p:spPr>
          <a:xfrm>
            <a:off x="4857750" y="2115117"/>
            <a:ext cx="7100888" cy="3785419"/>
          </a:xfrm>
        </p:spPr>
        <p:txBody>
          <a:bodyPr>
            <a:noAutofit/>
          </a:bodyPr>
          <a:lstStyle/>
          <a:p>
            <a:pPr marL="0" indent="0">
              <a:buNone/>
            </a:pPr>
            <a:r>
              <a:rPr lang="vi-VN" sz="2000" dirty="0"/>
              <a:t>- Không ngả người ra ghế tựa, ghế xoay.</a:t>
            </a:r>
          </a:p>
          <a:p>
            <a:pPr marL="0" indent="0">
              <a:buNone/>
            </a:pPr>
            <a:r>
              <a:rPr lang="vi-VN" sz="2000" dirty="0"/>
              <a:t>- Nói rõ ràng và nhấn mạnh vào ý chính.</a:t>
            </a:r>
          </a:p>
          <a:p>
            <a:pPr marL="0" indent="0">
              <a:buNone/>
            </a:pPr>
            <a:r>
              <a:rPr lang="vi-VN" sz="2000" dirty="0"/>
              <a:t>- Nếu cần quả quyết thì hãy đứng dậy.</a:t>
            </a:r>
          </a:p>
          <a:p>
            <a:pPr marL="0" indent="0">
              <a:buNone/>
            </a:pPr>
            <a:r>
              <a:rPr lang="vi-VN" sz="2000" dirty="0"/>
              <a:t>- Nếu không nghe rõ hãy nói thẳng.</a:t>
            </a:r>
          </a:p>
          <a:p>
            <a:pPr>
              <a:buFontTx/>
              <a:buChar char="-"/>
            </a:pPr>
            <a:r>
              <a:rPr lang="vi-VN" sz="2000" dirty="0"/>
              <a:t>Hỏi lại ngay khi có nghi ngờ, nhắc lại những gì quan trọng.</a:t>
            </a:r>
            <a:endParaRPr lang="en-US" sz="2000" dirty="0"/>
          </a:p>
          <a:p>
            <a:pPr>
              <a:buFontTx/>
              <a:buChar char="-"/>
            </a:pPr>
            <a:r>
              <a:rPr lang="vi-VN" sz="2000" dirty="0"/>
              <a:t>Giảm nhịp độ nói để tăng thông tin: để hiểu dễ và rõ hơn, để nhớ ý chính và</a:t>
            </a:r>
            <a:r>
              <a:rPr lang="en-US" sz="2000" dirty="0"/>
              <a:t> </a:t>
            </a:r>
            <a:r>
              <a:rPr lang="vi-VN" sz="2000" dirty="0"/>
              <a:t>ghi chép lại vấn đề cần quan tâm.</a:t>
            </a:r>
            <a:endParaRPr lang="en-US" sz="2000" dirty="0"/>
          </a:p>
          <a:p>
            <a:pPr>
              <a:buFontTx/>
              <a:buChar char="-"/>
            </a:pPr>
            <a:r>
              <a:rPr lang="vi-VN" sz="2000" dirty="0"/>
              <a:t>Chọn lời nói thích hợp, hoà nhã (Ví dụ: Xin anh giữ máy để tôi đi gọi giúp</a:t>
            </a:r>
            <a:r>
              <a:rPr lang="en-US" sz="2000" dirty="0"/>
              <a:t> </a:t>
            </a:r>
            <a:r>
              <a:rPr lang="vi-VN" sz="2000" dirty="0"/>
              <a:t>anh; Xin lỗi đã làm anh phải đợi lâu; Không có gì; Cảm ơn…)</a:t>
            </a:r>
          </a:p>
          <a:p>
            <a:pPr marL="0" indent="0">
              <a:buNone/>
            </a:pPr>
            <a:r>
              <a:rPr lang="vi-VN" sz="2000" dirty="0"/>
              <a:t>- Không nên đặt các câu hỏi dẫn dắt hoặc chêm vào lời của người nói như: Tôi</a:t>
            </a:r>
            <a:r>
              <a:rPr lang="en-US" sz="2000" dirty="0"/>
              <a:t> </a:t>
            </a:r>
            <a:r>
              <a:rPr lang="vi-VN" sz="2000" dirty="0"/>
              <a:t>cho rằng…, Ý ông là…</a:t>
            </a:r>
            <a:endParaRPr lang="en-US" sz="2000" dirty="0"/>
          </a:p>
        </p:txBody>
      </p:sp>
      <p:pic>
        <p:nvPicPr>
          <p:cNvPr id="3074" name="Picture 2" descr="Kỹ năng giao tiếp qua điện thoại">
            <a:extLst>
              <a:ext uri="{FF2B5EF4-FFF2-40B4-BE49-F238E27FC236}">
                <a16:creationId xmlns:a16="http://schemas.microsoft.com/office/drawing/2014/main" id="{622A710B-2AEF-470A-B3CF-20C44733A4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5692" r="19188" b="-1"/>
          <a:stretch/>
        </p:blipFill>
        <p:spPr bwMode="auto">
          <a:xfrm>
            <a:off x="20" y="10"/>
            <a:ext cx="4635571" cy="6857990"/>
          </a:xfrm>
          <a:prstGeom prst="rect">
            <a:avLst/>
          </a:prstGeom>
          <a:noFill/>
          <a:effectLst/>
          <a:extLst>
            <a:ext uri="{909E8E84-426E-40DD-AFC4-6F175D3DCCD1}">
              <a14:hiddenFill xmlns:a14="http://schemas.microsoft.com/office/drawing/2010/main">
                <a:solidFill>
                  <a:srgbClr val="FFFFFF"/>
                </a:solidFill>
              </a14:hiddenFill>
            </a:ext>
          </a:extLst>
        </p:spPr>
      </p:pic>
      <p:cxnSp>
        <p:nvCxnSpPr>
          <p:cNvPr id="71" name="Straight Connector 70">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B7916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5956689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D41FEE-A2A0-4A31-8F4A-993C86DA9F43}"/>
              </a:ext>
            </a:extLst>
          </p:cNvPr>
          <p:cNvSpPr>
            <a:spLocks noGrp="1"/>
          </p:cNvSpPr>
          <p:nvPr>
            <p:ph type="title"/>
          </p:nvPr>
        </p:nvSpPr>
        <p:spPr>
          <a:xfrm>
            <a:off x="4965430" y="629268"/>
            <a:ext cx="6586491" cy="1286160"/>
          </a:xfrm>
        </p:spPr>
        <p:txBody>
          <a:bodyPr anchor="b">
            <a:normAutofit/>
          </a:bodyPr>
          <a:lstStyle/>
          <a:p>
            <a:r>
              <a:rPr lang="vi-VN" sz="4100"/>
              <a:t>Nguyên tắc điều chỉnh theo người gọi:</a:t>
            </a:r>
            <a:endParaRPr lang="en-US" sz="4100"/>
          </a:p>
        </p:txBody>
      </p:sp>
      <p:sp>
        <p:nvSpPr>
          <p:cNvPr id="3" name="Content Placeholder 2">
            <a:extLst>
              <a:ext uri="{FF2B5EF4-FFF2-40B4-BE49-F238E27FC236}">
                <a16:creationId xmlns:a16="http://schemas.microsoft.com/office/drawing/2014/main" id="{598C84F5-422C-4AA1-85AC-69A336457401}"/>
              </a:ext>
            </a:extLst>
          </p:cNvPr>
          <p:cNvSpPr>
            <a:spLocks noGrp="1"/>
          </p:cNvSpPr>
          <p:nvPr>
            <p:ph idx="1"/>
          </p:nvPr>
        </p:nvSpPr>
        <p:spPr>
          <a:xfrm>
            <a:off x="4965431" y="2438400"/>
            <a:ext cx="6586489" cy="3785419"/>
          </a:xfrm>
        </p:spPr>
        <p:txBody>
          <a:bodyPr>
            <a:normAutofit lnSpcReduction="10000"/>
          </a:bodyPr>
          <a:lstStyle/>
          <a:p>
            <a:pPr marL="0" indent="0">
              <a:buNone/>
            </a:pPr>
            <a:r>
              <a:rPr lang="vi-VN" sz="2000" dirty="0"/>
              <a:t>- </a:t>
            </a:r>
            <a:r>
              <a:rPr lang="vi-VN" dirty="0"/>
              <a:t>Người gọi đang vội nên cần ngắn gọn.</a:t>
            </a:r>
          </a:p>
          <a:p>
            <a:pPr marL="0" indent="0">
              <a:buNone/>
            </a:pPr>
            <a:r>
              <a:rPr lang="vi-VN" dirty="0"/>
              <a:t>- Người thích tán gẫu muốn chúng ta dành thời gian.</a:t>
            </a:r>
          </a:p>
          <a:p>
            <a:pPr marL="0" indent="0">
              <a:buNone/>
            </a:pPr>
            <a:r>
              <a:rPr lang="vi-VN" dirty="0"/>
              <a:t>- Người tuyệt vọng cần được sự cảm thông.</a:t>
            </a:r>
          </a:p>
          <a:p>
            <a:pPr marL="0" indent="0">
              <a:buNone/>
            </a:pPr>
            <a:r>
              <a:rPr lang="vi-VN" dirty="0"/>
              <a:t>- Người phàn nàn muốn được lắng nghe và thấu hiểu.</a:t>
            </a:r>
          </a:p>
          <a:p>
            <a:pPr marL="0" indent="0">
              <a:buNone/>
            </a:pPr>
            <a:r>
              <a:rPr lang="vi-VN" dirty="0"/>
              <a:t>- Người cần dịch vụ muốn được hướng dẫn và lời khuyên.</a:t>
            </a:r>
            <a:endParaRPr lang="en-US" dirty="0"/>
          </a:p>
        </p:txBody>
      </p:sp>
      <p:pic>
        <p:nvPicPr>
          <p:cNvPr id="4098" name="Picture 2" descr="Biết cách lắng nghe">
            <a:extLst>
              <a:ext uri="{FF2B5EF4-FFF2-40B4-BE49-F238E27FC236}">
                <a16:creationId xmlns:a16="http://schemas.microsoft.com/office/drawing/2014/main" id="{54E79323-AF60-491F-B2D8-222056249BF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687" r="32363"/>
          <a:stretch/>
        </p:blipFill>
        <p:spPr bwMode="auto">
          <a:xfrm>
            <a:off x="20" y="10"/>
            <a:ext cx="4635571" cy="6857990"/>
          </a:xfrm>
          <a:prstGeom prst="rect">
            <a:avLst/>
          </a:prstGeom>
          <a:noFill/>
          <a:effectLst/>
          <a:extLst>
            <a:ext uri="{909E8E84-426E-40DD-AFC4-6F175D3DCCD1}">
              <a14:hiddenFill xmlns:a14="http://schemas.microsoft.com/office/drawing/2010/main">
                <a:solidFill>
                  <a:srgbClr val="FFFFFF"/>
                </a:solidFill>
              </a14:hiddenFill>
            </a:ext>
          </a:extLst>
        </p:spPr>
      </p:pic>
      <p:cxnSp>
        <p:nvCxnSpPr>
          <p:cNvPr id="71" name="Straight Connector 70">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C8785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86848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008271-9288-4BDD-AA59-B7634A13F243}"/>
              </a:ext>
            </a:extLst>
          </p:cNvPr>
          <p:cNvSpPr>
            <a:spLocks noGrp="1"/>
          </p:cNvSpPr>
          <p:nvPr>
            <p:ph type="title"/>
          </p:nvPr>
        </p:nvSpPr>
        <p:spPr>
          <a:xfrm>
            <a:off x="4965430" y="629268"/>
            <a:ext cx="6586491" cy="1286160"/>
          </a:xfrm>
        </p:spPr>
        <p:txBody>
          <a:bodyPr anchor="b">
            <a:normAutofit/>
          </a:bodyPr>
          <a:lstStyle/>
          <a:p>
            <a:r>
              <a:rPr lang="vi-VN" sz="4100"/>
              <a:t>Nguyên tắc làm hài lòng người gọi:</a:t>
            </a:r>
            <a:endParaRPr lang="en-US" sz="4100"/>
          </a:p>
        </p:txBody>
      </p:sp>
      <p:sp>
        <p:nvSpPr>
          <p:cNvPr id="3" name="Content Placeholder 2">
            <a:extLst>
              <a:ext uri="{FF2B5EF4-FFF2-40B4-BE49-F238E27FC236}">
                <a16:creationId xmlns:a16="http://schemas.microsoft.com/office/drawing/2014/main" id="{564F7947-1865-4C75-B104-8B08DC3C5163}"/>
              </a:ext>
            </a:extLst>
          </p:cNvPr>
          <p:cNvSpPr>
            <a:spLocks noGrp="1"/>
          </p:cNvSpPr>
          <p:nvPr>
            <p:ph idx="1"/>
          </p:nvPr>
        </p:nvSpPr>
        <p:spPr>
          <a:xfrm>
            <a:off x="4965431" y="2438400"/>
            <a:ext cx="6586489" cy="3785419"/>
          </a:xfrm>
        </p:spPr>
        <p:txBody>
          <a:bodyPr>
            <a:noAutofit/>
          </a:bodyPr>
          <a:lstStyle/>
          <a:p>
            <a:pPr marL="0" indent="0">
              <a:buNone/>
            </a:pPr>
            <a:r>
              <a:rPr lang="vi-VN" sz="2400" dirty="0"/>
              <a:t>- Được đối xử như một cá nhân.</a:t>
            </a:r>
          </a:p>
          <a:p>
            <a:pPr marL="0" indent="0">
              <a:buNone/>
            </a:pPr>
            <a:r>
              <a:rPr lang="vi-VN" sz="2400" dirty="0"/>
              <a:t>- Được lắng nghe và chia sẻ.</a:t>
            </a:r>
          </a:p>
          <a:p>
            <a:pPr>
              <a:buFontTx/>
              <a:buChar char="-"/>
            </a:pPr>
            <a:r>
              <a:rPr lang="vi-VN" sz="2400" dirty="0"/>
              <a:t>Được hiểu và thông cảm.</a:t>
            </a:r>
            <a:endParaRPr lang="en-US" sz="2400" dirty="0"/>
          </a:p>
          <a:p>
            <a:pPr>
              <a:buFontTx/>
              <a:buChar char="-"/>
            </a:pPr>
            <a:r>
              <a:rPr lang="vi-VN" sz="2400" dirty="0"/>
              <a:t>Được coi là quan trọng.</a:t>
            </a:r>
          </a:p>
          <a:p>
            <a:pPr>
              <a:buFontTx/>
              <a:buChar char="-"/>
            </a:pPr>
            <a:r>
              <a:rPr lang="vi-VN" sz="2400" dirty="0"/>
              <a:t>Được giải quyết nhanh chóng.</a:t>
            </a:r>
          </a:p>
          <a:p>
            <a:pPr>
              <a:buFontTx/>
              <a:buChar char="-"/>
            </a:pPr>
            <a:r>
              <a:rPr lang="vi-VN" sz="2400" dirty="0"/>
              <a:t>Được trao đổi có trách nhiệm.</a:t>
            </a:r>
          </a:p>
          <a:p>
            <a:pPr>
              <a:buFontTx/>
              <a:buChar char="-"/>
            </a:pPr>
            <a:r>
              <a:rPr lang="vi-VN" sz="2400" dirty="0"/>
              <a:t>Được trả lời kết quả mong muốn.</a:t>
            </a:r>
          </a:p>
          <a:p>
            <a:pPr>
              <a:buFontTx/>
              <a:buChar char="-"/>
            </a:pPr>
            <a:r>
              <a:rPr lang="vi-VN" sz="2400" dirty="0"/>
              <a:t>Được gọi lại để khẳng định.</a:t>
            </a:r>
          </a:p>
          <a:p>
            <a:pPr>
              <a:buFontTx/>
              <a:buChar char="-"/>
            </a:pPr>
            <a:r>
              <a:rPr lang="vi-VN" sz="2400" dirty="0"/>
              <a:t>Được nhiều hơn cả mong đợi.</a:t>
            </a:r>
            <a:endParaRPr lang="en-US" sz="2400" dirty="0"/>
          </a:p>
        </p:txBody>
      </p:sp>
      <p:pic>
        <p:nvPicPr>
          <p:cNvPr id="4" name="Picture 3">
            <a:extLst>
              <a:ext uri="{FF2B5EF4-FFF2-40B4-BE49-F238E27FC236}">
                <a16:creationId xmlns:a16="http://schemas.microsoft.com/office/drawing/2014/main" id="{137E1371-339B-4D5A-8C9D-A97B1EC84D28}"/>
              </a:ext>
            </a:extLst>
          </p:cNvPr>
          <p:cNvPicPr>
            <a:picLocks noChangeAspect="1"/>
          </p:cNvPicPr>
          <p:nvPr/>
        </p:nvPicPr>
        <p:blipFill rotWithShape="1">
          <a:blip r:embed="rId2"/>
          <a:srcRect l="49114" r="12864"/>
          <a:stretch/>
        </p:blipFill>
        <p:spPr>
          <a:xfrm>
            <a:off x="20" y="10"/>
            <a:ext cx="4635571" cy="6857990"/>
          </a:xfrm>
          <a:prstGeom prst="rect">
            <a:avLst/>
          </a:prstGeom>
          <a:effectLst/>
        </p:spPr>
      </p:pic>
      <p:cxnSp>
        <p:nvCxnSpPr>
          <p:cNvPr id="9" name="Straight Connector 8">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FBF82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5391287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391D5-B35F-44A6-B6F2-F36CF3EFDF7E}"/>
              </a:ext>
            </a:extLst>
          </p:cNvPr>
          <p:cNvSpPr>
            <a:spLocks noGrp="1"/>
          </p:cNvSpPr>
          <p:nvPr>
            <p:ph type="title"/>
          </p:nvPr>
        </p:nvSpPr>
        <p:spPr>
          <a:xfrm>
            <a:off x="4965430" y="629268"/>
            <a:ext cx="6586491" cy="1286160"/>
          </a:xfrm>
        </p:spPr>
        <p:txBody>
          <a:bodyPr anchor="b">
            <a:normAutofit/>
          </a:bodyPr>
          <a:lstStyle/>
          <a:p>
            <a:r>
              <a:rPr lang="vi-VN" sz="2800"/>
              <a:t>Nguyên tắc nghe điện thoại hộ người khác:</a:t>
            </a:r>
            <a:br>
              <a:rPr lang="vi-VN" sz="2800"/>
            </a:br>
            <a:endParaRPr lang="en-US" sz="2800"/>
          </a:p>
        </p:txBody>
      </p:sp>
      <p:sp>
        <p:nvSpPr>
          <p:cNvPr id="3" name="Content Placeholder 2">
            <a:extLst>
              <a:ext uri="{FF2B5EF4-FFF2-40B4-BE49-F238E27FC236}">
                <a16:creationId xmlns:a16="http://schemas.microsoft.com/office/drawing/2014/main" id="{AFA04D52-C59A-47D7-8E94-1E9FD4650121}"/>
              </a:ext>
            </a:extLst>
          </p:cNvPr>
          <p:cNvSpPr>
            <a:spLocks noGrp="1"/>
          </p:cNvSpPr>
          <p:nvPr>
            <p:ph idx="1"/>
          </p:nvPr>
        </p:nvSpPr>
        <p:spPr>
          <a:xfrm>
            <a:off x="4965431" y="2438400"/>
            <a:ext cx="6586489" cy="3785419"/>
          </a:xfrm>
        </p:spPr>
        <p:txBody>
          <a:bodyPr>
            <a:normAutofit lnSpcReduction="10000"/>
          </a:bodyPr>
          <a:lstStyle/>
          <a:p>
            <a:pPr marL="0" indent="0">
              <a:buNone/>
            </a:pPr>
            <a:r>
              <a:rPr lang="vi-VN" sz="2000" dirty="0"/>
              <a:t>- </a:t>
            </a:r>
            <a:r>
              <a:rPr lang="vi-VN" dirty="0"/>
              <a:t>Tên người gọi, tên cơ quan, địa chỉ (nếu có).</a:t>
            </a:r>
          </a:p>
          <a:p>
            <a:pPr marL="0" indent="0">
              <a:buNone/>
            </a:pPr>
            <a:r>
              <a:rPr lang="vi-VN" dirty="0"/>
              <a:t>- Muốn gặp ai.</a:t>
            </a:r>
          </a:p>
          <a:p>
            <a:pPr marL="0" indent="0">
              <a:buNone/>
            </a:pPr>
            <a:r>
              <a:rPr lang="vi-VN" dirty="0"/>
              <a:t>- Cần nhắn tin hay liên hệ việc gì, chi tiết việc nhắn tin, liên hệ.</a:t>
            </a:r>
          </a:p>
          <a:p>
            <a:pPr marL="0" indent="0">
              <a:buNone/>
            </a:pPr>
            <a:r>
              <a:rPr lang="vi-VN" dirty="0"/>
              <a:t>- Khi nào thì gọi lại.</a:t>
            </a:r>
          </a:p>
          <a:p>
            <a:pPr marL="0" indent="0">
              <a:buNone/>
            </a:pPr>
            <a:r>
              <a:rPr lang="vi-VN" dirty="0"/>
              <a:t>- Muốn gọi lại bằng cách nào.</a:t>
            </a:r>
          </a:p>
          <a:p>
            <a:pPr marL="0" indent="0">
              <a:buNone/>
            </a:pPr>
            <a:r>
              <a:rPr lang="vi-VN" dirty="0"/>
              <a:t>- Nhắc lại cho người gọi để xác nhận.</a:t>
            </a:r>
            <a:endParaRPr lang="en-US" dirty="0"/>
          </a:p>
        </p:txBody>
      </p:sp>
      <p:pic>
        <p:nvPicPr>
          <p:cNvPr id="4" name="Picture 3">
            <a:extLst>
              <a:ext uri="{FF2B5EF4-FFF2-40B4-BE49-F238E27FC236}">
                <a16:creationId xmlns:a16="http://schemas.microsoft.com/office/drawing/2014/main" id="{68286AD8-CC91-4076-8F9D-E8A3AE891E1B}"/>
              </a:ext>
            </a:extLst>
          </p:cNvPr>
          <p:cNvPicPr>
            <a:picLocks noChangeAspect="1"/>
          </p:cNvPicPr>
          <p:nvPr/>
        </p:nvPicPr>
        <p:blipFill rotWithShape="1">
          <a:blip r:embed="rId2"/>
          <a:srcRect l="13493" r="39868" b="1"/>
          <a:stretch/>
        </p:blipFill>
        <p:spPr>
          <a:xfrm>
            <a:off x="20" y="10"/>
            <a:ext cx="4635571" cy="6857990"/>
          </a:xfrm>
          <a:prstGeom prst="rect">
            <a:avLst/>
          </a:prstGeom>
          <a:effectLst/>
        </p:spPr>
      </p:pic>
      <p:cxnSp>
        <p:nvCxnSpPr>
          <p:cNvPr id="9" name="Straight Connector 8">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EDA22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914034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A7650A-A5FB-4883-A17D-8581921032C8}"/>
              </a:ext>
            </a:extLst>
          </p:cNvPr>
          <p:cNvSpPr>
            <a:spLocks noGrp="1"/>
          </p:cNvSpPr>
          <p:nvPr>
            <p:ph type="title"/>
          </p:nvPr>
        </p:nvSpPr>
        <p:spPr>
          <a:xfrm>
            <a:off x="4965430" y="629268"/>
            <a:ext cx="6586491" cy="1286160"/>
          </a:xfrm>
        </p:spPr>
        <p:txBody>
          <a:bodyPr anchor="b">
            <a:normAutofit/>
          </a:bodyPr>
          <a:lstStyle/>
          <a:p>
            <a:r>
              <a:rPr lang="en-US" dirty="0"/>
              <a:t>Nguyên </a:t>
            </a:r>
            <a:r>
              <a:rPr lang="en-US" dirty="0" err="1"/>
              <a:t>tắc</a:t>
            </a:r>
            <a:r>
              <a:rPr lang="en-US" dirty="0"/>
              <a:t> </a:t>
            </a:r>
            <a:r>
              <a:rPr lang="en-US" dirty="0" err="1"/>
              <a:t>nghe</a:t>
            </a:r>
            <a:r>
              <a:rPr lang="en-US" dirty="0"/>
              <a:t> </a:t>
            </a:r>
            <a:r>
              <a:rPr lang="en-US" dirty="0" err="1"/>
              <a:t>khiếu</a:t>
            </a:r>
            <a:r>
              <a:rPr lang="en-US" dirty="0"/>
              <a:t> </a:t>
            </a:r>
            <a:r>
              <a:rPr lang="en-US" dirty="0" err="1"/>
              <a:t>nại</a:t>
            </a:r>
            <a:r>
              <a:rPr lang="en-US" dirty="0"/>
              <a:t>:</a:t>
            </a:r>
          </a:p>
        </p:txBody>
      </p:sp>
      <p:sp>
        <p:nvSpPr>
          <p:cNvPr id="3" name="Content Placeholder 2">
            <a:extLst>
              <a:ext uri="{FF2B5EF4-FFF2-40B4-BE49-F238E27FC236}">
                <a16:creationId xmlns:a16="http://schemas.microsoft.com/office/drawing/2014/main" id="{36D12735-60B9-4100-83E3-583790EDD44B}"/>
              </a:ext>
            </a:extLst>
          </p:cNvPr>
          <p:cNvSpPr>
            <a:spLocks noGrp="1"/>
          </p:cNvSpPr>
          <p:nvPr>
            <p:ph idx="1"/>
          </p:nvPr>
        </p:nvSpPr>
        <p:spPr>
          <a:xfrm>
            <a:off x="4965431" y="2115118"/>
            <a:ext cx="6893194" cy="4108702"/>
          </a:xfrm>
        </p:spPr>
        <p:txBody>
          <a:bodyPr>
            <a:noAutofit/>
          </a:bodyPr>
          <a:lstStyle/>
          <a:p>
            <a:pPr marL="0" indent="0">
              <a:buNone/>
            </a:pPr>
            <a:r>
              <a:rPr lang="vi-VN" sz="2600" dirty="0"/>
              <a:t>- Không nói những câu đại loại như: Tôi không biết; tôi không thể; chúng ta</a:t>
            </a:r>
            <a:r>
              <a:rPr lang="en-US" sz="2600" dirty="0"/>
              <a:t> </a:t>
            </a:r>
            <a:r>
              <a:rPr lang="vi-VN" sz="2600" dirty="0"/>
              <a:t>cần phải…; đợi tí xíu nhé ! A lô! Tôi đang bận; tôi không thấy có vấn đề gì cả; mai</a:t>
            </a:r>
            <a:r>
              <a:rPr lang="en-US" sz="2600" dirty="0"/>
              <a:t> </a:t>
            </a:r>
            <a:r>
              <a:rPr lang="vi-VN" sz="2600" dirty="0"/>
              <a:t>ông gọi lại nhé; không ai biết đâu; tôi mới chỉ làm ở đây; ngày mai tôi nghỉ phép; đấy</a:t>
            </a:r>
            <a:r>
              <a:rPr lang="en-US" sz="2600" dirty="0"/>
              <a:t> </a:t>
            </a:r>
            <a:r>
              <a:rPr lang="vi-VN" sz="2600" dirty="0"/>
              <a:t>không phải là việc của tôi…</a:t>
            </a:r>
          </a:p>
          <a:p>
            <a:pPr marL="0" indent="0">
              <a:buNone/>
            </a:pPr>
            <a:r>
              <a:rPr lang="vi-VN" sz="2600" dirty="0"/>
              <a:t>- Không biện hộ, cãi lý đến cùng.</a:t>
            </a:r>
          </a:p>
          <a:p>
            <a:pPr marL="0" indent="0">
              <a:buNone/>
            </a:pPr>
            <a:r>
              <a:rPr lang="vi-VN" sz="2600" dirty="0"/>
              <a:t>- Không hứa hẹn suôn.</a:t>
            </a:r>
          </a:p>
          <a:p>
            <a:pPr marL="0" indent="0">
              <a:buNone/>
            </a:pPr>
            <a:r>
              <a:rPr lang="vi-VN" sz="2600" dirty="0"/>
              <a:t>- Không đổ lỗi cho họ không biết cách sử dụng.</a:t>
            </a:r>
            <a:endParaRPr lang="en-US" sz="2600" dirty="0"/>
          </a:p>
        </p:txBody>
      </p:sp>
      <p:pic>
        <p:nvPicPr>
          <p:cNvPr id="4" name="Picture 3">
            <a:extLst>
              <a:ext uri="{FF2B5EF4-FFF2-40B4-BE49-F238E27FC236}">
                <a16:creationId xmlns:a16="http://schemas.microsoft.com/office/drawing/2014/main" id="{ED9C6575-680D-40B2-9A8C-14C162E6C151}"/>
              </a:ext>
            </a:extLst>
          </p:cNvPr>
          <p:cNvPicPr>
            <a:picLocks noChangeAspect="1"/>
          </p:cNvPicPr>
          <p:nvPr/>
        </p:nvPicPr>
        <p:blipFill rotWithShape="1">
          <a:blip r:embed="rId2"/>
          <a:srcRect l="33150" r="21900"/>
          <a:stretch/>
        </p:blipFill>
        <p:spPr>
          <a:xfrm>
            <a:off x="20" y="10"/>
            <a:ext cx="4635571" cy="6857990"/>
          </a:xfrm>
          <a:prstGeom prst="rect">
            <a:avLst/>
          </a:prstGeom>
          <a:effectLst/>
        </p:spPr>
      </p:pic>
      <p:cxnSp>
        <p:nvCxnSpPr>
          <p:cNvPr id="9" name="Straight Connector 8">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EDBB6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628437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0">
            <a:extLst>
              <a:ext uri="{FF2B5EF4-FFF2-40B4-BE49-F238E27FC236}">
                <a16:creationId xmlns:a16="http://schemas.microsoft.com/office/drawing/2014/main" id="{2C61293E-6EBE-43EF-A52C-9BEBFD7679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924A7A6-1DC4-453C-90AB-D5E852541AEE}"/>
              </a:ext>
            </a:extLst>
          </p:cNvPr>
          <p:cNvSpPr>
            <a:spLocks noGrp="1"/>
          </p:cNvSpPr>
          <p:nvPr>
            <p:ph type="title"/>
          </p:nvPr>
        </p:nvSpPr>
        <p:spPr>
          <a:xfrm>
            <a:off x="5297762" y="329184"/>
            <a:ext cx="6251110" cy="1783080"/>
          </a:xfrm>
        </p:spPr>
        <p:txBody>
          <a:bodyPr anchor="b">
            <a:normAutofit/>
          </a:bodyPr>
          <a:lstStyle/>
          <a:p>
            <a:r>
              <a:rPr lang="vi-VN" sz="3800"/>
              <a:t>Nguyên tắc nghe người phản đối:</a:t>
            </a:r>
            <a:br>
              <a:rPr lang="vi-VN" sz="3800"/>
            </a:br>
            <a:endParaRPr lang="en-US" sz="3800"/>
          </a:p>
        </p:txBody>
      </p:sp>
      <p:pic>
        <p:nvPicPr>
          <p:cNvPr id="6" name="Picture 5">
            <a:extLst>
              <a:ext uri="{FF2B5EF4-FFF2-40B4-BE49-F238E27FC236}">
                <a16:creationId xmlns:a16="http://schemas.microsoft.com/office/drawing/2014/main" id="{BCFBFCC1-1929-4D5F-BF55-18783B20DA2A}"/>
              </a:ext>
            </a:extLst>
          </p:cNvPr>
          <p:cNvPicPr>
            <a:picLocks noChangeAspect="1"/>
          </p:cNvPicPr>
          <p:nvPr/>
        </p:nvPicPr>
        <p:blipFill rotWithShape="1">
          <a:blip r:embed="rId2"/>
          <a:srcRect l="14669" r="40170"/>
          <a:stretch/>
        </p:blipFill>
        <p:spPr>
          <a:xfrm>
            <a:off x="1" y="1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p:spPr>
      </p:pic>
      <p:sp>
        <p:nvSpPr>
          <p:cNvPr id="13" name="sketchy line">
            <a:extLst>
              <a:ext uri="{FF2B5EF4-FFF2-40B4-BE49-F238E27FC236}">
                <a16:creationId xmlns:a16="http://schemas.microsoft.com/office/drawing/2014/main" id="{21540236-BFD5-4A9D-8840-4703E7F768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297762" y="2374947"/>
            <a:ext cx="4243589" cy="18288"/>
          </a:xfrm>
          <a:custGeom>
            <a:avLst/>
            <a:gdLst>
              <a:gd name="connsiteX0" fmla="*/ 0 w 4243589"/>
              <a:gd name="connsiteY0" fmla="*/ 0 h 18288"/>
              <a:gd name="connsiteX1" fmla="*/ 478919 w 4243589"/>
              <a:gd name="connsiteY1" fmla="*/ 0 h 18288"/>
              <a:gd name="connsiteX2" fmla="*/ 957839 w 4243589"/>
              <a:gd name="connsiteY2" fmla="*/ 0 h 18288"/>
              <a:gd name="connsiteX3" fmla="*/ 1521630 w 4243589"/>
              <a:gd name="connsiteY3" fmla="*/ 0 h 18288"/>
              <a:gd name="connsiteX4" fmla="*/ 2212729 w 4243589"/>
              <a:gd name="connsiteY4" fmla="*/ 0 h 18288"/>
              <a:gd name="connsiteX5" fmla="*/ 2734084 w 4243589"/>
              <a:gd name="connsiteY5" fmla="*/ 0 h 18288"/>
              <a:gd name="connsiteX6" fmla="*/ 3255439 w 4243589"/>
              <a:gd name="connsiteY6" fmla="*/ 0 h 18288"/>
              <a:gd name="connsiteX7" fmla="*/ 4243589 w 4243589"/>
              <a:gd name="connsiteY7" fmla="*/ 0 h 18288"/>
              <a:gd name="connsiteX8" fmla="*/ 4243589 w 4243589"/>
              <a:gd name="connsiteY8" fmla="*/ 18288 h 18288"/>
              <a:gd name="connsiteX9" fmla="*/ 3594926 w 4243589"/>
              <a:gd name="connsiteY9" fmla="*/ 18288 h 18288"/>
              <a:gd name="connsiteX10" fmla="*/ 3073571 w 4243589"/>
              <a:gd name="connsiteY10" fmla="*/ 18288 h 18288"/>
              <a:gd name="connsiteX11" fmla="*/ 2552216 w 4243589"/>
              <a:gd name="connsiteY11" fmla="*/ 18288 h 18288"/>
              <a:gd name="connsiteX12" fmla="*/ 1903553 w 4243589"/>
              <a:gd name="connsiteY12" fmla="*/ 18288 h 18288"/>
              <a:gd name="connsiteX13" fmla="*/ 1212454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213395" y="-21006"/>
                  <a:pt x="307421" y="-18116"/>
                  <a:pt x="478919" y="0"/>
                </a:cubicBezTo>
                <a:cubicBezTo>
                  <a:pt x="650417" y="18116"/>
                  <a:pt x="831092" y="-21237"/>
                  <a:pt x="957839" y="0"/>
                </a:cubicBezTo>
                <a:cubicBezTo>
                  <a:pt x="1084586" y="21237"/>
                  <a:pt x="1301682" y="25124"/>
                  <a:pt x="1521630" y="0"/>
                </a:cubicBezTo>
                <a:cubicBezTo>
                  <a:pt x="1741578" y="-25124"/>
                  <a:pt x="1970269" y="-29139"/>
                  <a:pt x="2212729" y="0"/>
                </a:cubicBezTo>
                <a:cubicBezTo>
                  <a:pt x="2455189" y="29139"/>
                  <a:pt x="2558847" y="-4796"/>
                  <a:pt x="2734084" y="0"/>
                </a:cubicBezTo>
                <a:cubicBezTo>
                  <a:pt x="2909321" y="4796"/>
                  <a:pt x="3097217" y="-13409"/>
                  <a:pt x="3255439" y="0"/>
                </a:cubicBezTo>
                <a:cubicBezTo>
                  <a:pt x="3413662" y="13409"/>
                  <a:pt x="3979999" y="-10121"/>
                  <a:pt x="4243589" y="0"/>
                </a:cubicBezTo>
                <a:cubicBezTo>
                  <a:pt x="4244484" y="8974"/>
                  <a:pt x="4243043" y="9359"/>
                  <a:pt x="4243589" y="18288"/>
                </a:cubicBezTo>
                <a:cubicBezTo>
                  <a:pt x="4058777" y="31246"/>
                  <a:pt x="3910348" y="3158"/>
                  <a:pt x="3594926" y="18288"/>
                </a:cubicBezTo>
                <a:cubicBezTo>
                  <a:pt x="3279504" y="33418"/>
                  <a:pt x="3319955" y="-3977"/>
                  <a:pt x="3073571" y="18288"/>
                </a:cubicBezTo>
                <a:cubicBezTo>
                  <a:pt x="2827187" y="40553"/>
                  <a:pt x="2767387" y="1863"/>
                  <a:pt x="2552216" y="18288"/>
                </a:cubicBezTo>
                <a:cubicBezTo>
                  <a:pt x="2337046" y="34713"/>
                  <a:pt x="2181871" y="19527"/>
                  <a:pt x="1903553" y="18288"/>
                </a:cubicBezTo>
                <a:cubicBezTo>
                  <a:pt x="1625235" y="17049"/>
                  <a:pt x="1557672" y="24174"/>
                  <a:pt x="1212454" y="18288"/>
                </a:cubicBezTo>
                <a:cubicBezTo>
                  <a:pt x="867236" y="12402"/>
                  <a:pt x="874382" y="15627"/>
                  <a:pt x="733535" y="18288"/>
                </a:cubicBezTo>
                <a:cubicBezTo>
                  <a:pt x="592688" y="20949"/>
                  <a:pt x="183477" y="14753"/>
                  <a:pt x="0" y="18288"/>
                </a:cubicBezTo>
                <a:cubicBezTo>
                  <a:pt x="-229" y="14222"/>
                  <a:pt x="509" y="5816"/>
                  <a:pt x="0" y="0"/>
                </a:cubicBezTo>
                <a:close/>
              </a:path>
              <a:path w="4243589" h="18288" stroke="0" extrusionOk="0">
                <a:moveTo>
                  <a:pt x="0" y="0"/>
                </a:moveTo>
                <a:cubicBezTo>
                  <a:pt x="143690" y="16630"/>
                  <a:pt x="266667" y="14847"/>
                  <a:pt x="521355" y="0"/>
                </a:cubicBezTo>
                <a:cubicBezTo>
                  <a:pt x="776043" y="-14847"/>
                  <a:pt x="814491" y="-17363"/>
                  <a:pt x="1000275" y="0"/>
                </a:cubicBezTo>
                <a:cubicBezTo>
                  <a:pt x="1186059" y="17363"/>
                  <a:pt x="1352504" y="-23507"/>
                  <a:pt x="1521630" y="0"/>
                </a:cubicBezTo>
                <a:cubicBezTo>
                  <a:pt x="1690756" y="23507"/>
                  <a:pt x="1889525" y="5871"/>
                  <a:pt x="2127857" y="0"/>
                </a:cubicBezTo>
                <a:cubicBezTo>
                  <a:pt x="2366189" y="-5871"/>
                  <a:pt x="2620628" y="-27997"/>
                  <a:pt x="2776520" y="0"/>
                </a:cubicBezTo>
                <a:cubicBezTo>
                  <a:pt x="2932412" y="27997"/>
                  <a:pt x="3131683" y="-25073"/>
                  <a:pt x="3467618" y="0"/>
                </a:cubicBezTo>
                <a:cubicBezTo>
                  <a:pt x="3803553" y="25073"/>
                  <a:pt x="4017371" y="3071"/>
                  <a:pt x="4243589" y="0"/>
                </a:cubicBezTo>
                <a:cubicBezTo>
                  <a:pt x="4243134" y="6162"/>
                  <a:pt x="4243492" y="11775"/>
                  <a:pt x="4243589" y="18288"/>
                </a:cubicBezTo>
                <a:cubicBezTo>
                  <a:pt x="4017834" y="-5779"/>
                  <a:pt x="3834586" y="13376"/>
                  <a:pt x="3594926" y="18288"/>
                </a:cubicBezTo>
                <a:cubicBezTo>
                  <a:pt x="3355266" y="23200"/>
                  <a:pt x="3204179" y="2869"/>
                  <a:pt x="2903827" y="18288"/>
                </a:cubicBezTo>
                <a:cubicBezTo>
                  <a:pt x="2603475" y="33707"/>
                  <a:pt x="2526187" y="46187"/>
                  <a:pt x="2212729" y="18288"/>
                </a:cubicBezTo>
                <a:cubicBezTo>
                  <a:pt x="1899271" y="-9611"/>
                  <a:pt x="1966289" y="29692"/>
                  <a:pt x="1733809" y="18288"/>
                </a:cubicBezTo>
                <a:cubicBezTo>
                  <a:pt x="1501329" y="6884"/>
                  <a:pt x="1343612" y="12492"/>
                  <a:pt x="1085146" y="18288"/>
                </a:cubicBezTo>
                <a:cubicBezTo>
                  <a:pt x="826680" y="24084"/>
                  <a:pt x="778184" y="35607"/>
                  <a:pt x="521355" y="18288"/>
                </a:cubicBezTo>
                <a:cubicBezTo>
                  <a:pt x="264526" y="969"/>
                  <a:pt x="120277" y="4268"/>
                  <a:pt x="0" y="18288"/>
                </a:cubicBezTo>
                <a:cubicBezTo>
                  <a:pt x="766" y="10800"/>
                  <a:pt x="-457" y="8180"/>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FC6A28F8-42FE-4FFC-9CAB-A33E93BBD43E}"/>
              </a:ext>
            </a:extLst>
          </p:cNvPr>
          <p:cNvSpPr>
            <a:spLocks noGrp="1"/>
          </p:cNvSpPr>
          <p:nvPr>
            <p:ph idx="1"/>
          </p:nvPr>
        </p:nvSpPr>
        <p:spPr>
          <a:xfrm>
            <a:off x="4986339" y="2706624"/>
            <a:ext cx="6929436" cy="3483864"/>
          </a:xfrm>
        </p:spPr>
        <p:txBody>
          <a:bodyPr>
            <a:normAutofit/>
          </a:bodyPr>
          <a:lstStyle/>
          <a:p>
            <a:pPr marL="0" indent="0">
              <a:buNone/>
            </a:pPr>
            <a:r>
              <a:rPr lang="vi-VN" sz="3200" dirty="0"/>
              <a:t>- Đừng cãi vã, tranh luận hơn thua với họ.</a:t>
            </a:r>
          </a:p>
          <a:p>
            <a:pPr marL="0" indent="0">
              <a:buNone/>
            </a:pPr>
            <a:r>
              <a:rPr lang="vi-VN" sz="3200" dirty="0"/>
              <a:t>- Cứ để cho họ trút hết cơn giận.</a:t>
            </a:r>
          </a:p>
          <a:p>
            <a:pPr marL="0" indent="0">
              <a:buNone/>
            </a:pPr>
            <a:r>
              <a:rPr lang="vi-VN" sz="3200" dirty="0"/>
              <a:t>- Đừng ngắt lời họ đang nói.</a:t>
            </a:r>
            <a:endParaRPr lang="en-US" sz="3200" dirty="0"/>
          </a:p>
        </p:txBody>
      </p:sp>
    </p:spTree>
    <p:extLst>
      <p:ext uri="{BB962C8B-B14F-4D97-AF65-F5344CB8AC3E}">
        <p14:creationId xmlns:p14="http://schemas.microsoft.com/office/powerpoint/2010/main" val="147954956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2673CD6-DC1C-452A-A787-48035DBE1084}"/>
              </a:ext>
            </a:extLst>
          </p:cNvPr>
          <p:cNvPicPr>
            <a:picLocks noChangeAspect="1"/>
          </p:cNvPicPr>
          <p:nvPr/>
        </p:nvPicPr>
        <p:blipFill rotWithShape="1">
          <a:blip r:embed="rId2"/>
          <a:srcRect t="15730"/>
          <a:stretch/>
        </p:blipFill>
        <p:spPr>
          <a:xfrm>
            <a:off x="-1" y="10"/>
            <a:ext cx="12192000" cy="6857990"/>
          </a:xfrm>
          <a:prstGeom prst="rect">
            <a:avLst/>
          </a:prstGeom>
        </p:spPr>
      </p:pic>
      <p:sp>
        <p:nvSpPr>
          <p:cNvPr id="13" name="Freeform 5">
            <a:extLst>
              <a:ext uri="{FF2B5EF4-FFF2-40B4-BE49-F238E27FC236}">
                <a16:creationId xmlns:a16="http://schemas.microsoft.com/office/drawing/2014/main" id="{3CD9DF72-87A3-404E-A828-84CBF11A83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flipH="1">
            <a:off x="0" y="998175"/>
            <a:ext cx="6017172" cy="5859825"/>
          </a:xfrm>
          <a:custGeom>
            <a:avLst/>
            <a:gdLst>
              <a:gd name="T0" fmla="*/ 1333 w 1333"/>
              <a:gd name="T1" fmla="*/ 1031 h 1298"/>
              <a:gd name="T2" fmla="*/ 1333 w 1333"/>
              <a:gd name="T3" fmla="*/ 380 h 1298"/>
              <a:gd name="T4" fmla="*/ 706 w 1333"/>
              <a:gd name="T5" fmla="*/ 0 h 1298"/>
              <a:gd name="T6" fmla="*/ 0 w 1333"/>
              <a:gd name="T7" fmla="*/ 706 h 1298"/>
              <a:gd name="T8" fmla="*/ 323 w 1333"/>
              <a:gd name="T9" fmla="*/ 1298 h 1298"/>
              <a:gd name="T10" fmla="*/ 1090 w 1333"/>
              <a:gd name="T11" fmla="*/ 1298 h 1298"/>
              <a:gd name="T12" fmla="*/ 1333 w 1333"/>
              <a:gd name="T13" fmla="*/ 1031 h 1298"/>
            </a:gdLst>
            <a:ahLst/>
            <a:cxnLst>
              <a:cxn ang="0">
                <a:pos x="T0" y="T1"/>
              </a:cxn>
              <a:cxn ang="0">
                <a:pos x="T2" y="T3"/>
              </a:cxn>
              <a:cxn ang="0">
                <a:pos x="T4" y="T5"/>
              </a:cxn>
              <a:cxn ang="0">
                <a:pos x="T6" y="T7"/>
              </a:cxn>
              <a:cxn ang="0">
                <a:pos x="T8" y="T9"/>
              </a:cxn>
              <a:cxn ang="0">
                <a:pos x="T10" y="T11"/>
              </a:cxn>
              <a:cxn ang="0">
                <a:pos x="T12" y="T13"/>
              </a:cxn>
            </a:cxnLst>
            <a:rect l="0" t="0" r="r" b="b"/>
            <a:pathLst>
              <a:path w="1333" h="1298">
                <a:moveTo>
                  <a:pt x="1333" y="1031"/>
                </a:moveTo>
                <a:cubicBezTo>
                  <a:pt x="1333" y="380"/>
                  <a:pt x="1333" y="380"/>
                  <a:pt x="1333" y="380"/>
                </a:cubicBezTo>
                <a:cubicBezTo>
                  <a:pt x="1215" y="154"/>
                  <a:pt x="979" y="0"/>
                  <a:pt x="706" y="0"/>
                </a:cubicBezTo>
                <a:cubicBezTo>
                  <a:pt x="317" y="0"/>
                  <a:pt x="0" y="316"/>
                  <a:pt x="0" y="706"/>
                </a:cubicBezTo>
                <a:cubicBezTo>
                  <a:pt x="0" y="954"/>
                  <a:pt x="129" y="1172"/>
                  <a:pt x="323" y="1298"/>
                </a:cubicBezTo>
                <a:cubicBezTo>
                  <a:pt x="1090" y="1298"/>
                  <a:pt x="1090" y="1298"/>
                  <a:pt x="1090" y="1298"/>
                </a:cubicBezTo>
                <a:cubicBezTo>
                  <a:pt x="1193" y="1232"/>
                  <a:pt x="1276" y="1140"/>
                  <a:pt x="1333" y="1031"/>
                </a:cubicBezTo>
                <a:close/>
              </a:path>
            </a:pathLst>
          </a:custGeom>
          <a:solidFill>
            <a:schemeClr val="bg1">
              <a:alpha val="75000"/>
            </a:schemeClr>
          </a:solidFill>
          <a:ln w="50800" cap="sq" cmpd="dbl">
            <a:noFill/>
            <a:miter lim="800000"/>
          </a:ln>
          <a:effectLst/>
        </p:spPr>
        <p:txBody>
          <a:bodyPr vert="horz" lIns="91440" tIns="45720" rIns="91440" bIns="45720" rtlCol="0" anchor="t">
            <a:normAutofit/>
          </a:bodyPr>
          <a:lstStyle/>
          <a:p>
            <a:pPr algn="ctr">
              <a:spcAft>
                <a:spcPts val="1000"/>
              </a:spcAft>
              <a:buClr>
                <a:schemeClr val="tx1"/>
              </a:buClr>
              <a:buSzPct val="100000"/>
              <a:buFont typeface="Arial"/>
              <a:buNone/>
            </a:pPr>
            <a:endParaRPr lang="en-US" sz="1600" cap="all"/>
          </a:p>
        </p:txBody>
      </p:sp>
      <p:sp>
        <p:nvSpPr>
          <p:cNvPr id="2" name="Title 1">
            <a:extLst>
              <a:ext uri="{FF2B5EF4-FFF2-40B4-BE49-F238E27FC236}">
                <a16:creationId xmlns:a16="http://schemas.microsoft.com/office/drawing/2014/main" id="{FC0DEF1F-9CE0-4730-9A6D-AFE4CC469035}"/>
              </a:ext>
            </a:extLst>
          </p:cNvPr>
          <p:cNvSpPr>
            <a:spLocks noGrp="1"/>
          </p:cNvSpPr>
          <p:nvPr>
            <p:ph type="title"/>
          </p:nvPr>
        </p:nvSpPr>
        <p:spPr>
          <a:xfrm>
            <a:off x="709448" y="1913950"/>
            <a:ext cx="4204137" cy="1342754"/>
          </a:xfrm>
        </p:spPr>
        <p:txBody>
          <a:bodyPr>
            <a:normAutofit/>
          </a:bodyPr>
          <a:lstStyle/>
          <a:p>
            <a:pPr algn="ctr"/>
            <a:r>
              <a:rPr lang="vi-VN" sz="3600"/>
              <a:t>Nguyên tắc nghe người thô lỗ:</a:t>
            </a:r>
            <a:endParaRPr lang="en-US" sz="3600"/>
          </a:p>
        </p:txBody>
      </p:sp>
      <p:cxnSp>
        <p:nvCxnSpPr>
          <p:cNvPr id="14" name="Straight Connector 10">
            <a:extLst>
              <a:ext uri="{FF2B5EF4-FFF2-40B4-BE49-F238E27FC236}">
                <a16:creationId xmlns:a16="http://schemas.microsoft.com/office/drawing/2014/main" id="{20E3A342-4D61-4E3F-AF90-1AB42AEB96C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287051" y="3337139"/>
            <a:ext cx="935420" cy="0"/>
          </a:xfrm>
          <a:prstGeom prst="line">
            <a:avLst/>
          </a:prstGeom>
          <a:ln w="25400" cap="sq">
            <a:solidFill>
              <a:schemeClr val="tx1">
                <a:lumMod val="85000"/>
                <a:lumOff val="15000"/>
              </a:schemeClr>
            </a:solidFill>
            <a:beve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6EC921F0-8FD1-4C87-8AB2-171954C12E2A}"/>
              </a:ext>
            </a:extLst>
          </p:cNvPr>
          <p:cNvSpPr>
            <a:spLocks noGrp="1"/>
          </p:cNvSpPr>
          <p:nvPr>
            <p:ph idx="1"/>
          </p:nvPr>
        </p:nvSpPr>
        <p:spPr>
          <a:xfrm>
            <a:off x="525516" y="3417573"/>
            <a:ext cx="5189484" cy="2619839"/>
          </a:xfrm>
        </p:spPr>
        <p:txBody>
          <a:bodyPr anchor="ctr">
            <a:normAutofit/>
          </a:bodyPr>
          <a:lstStyle/>
          <a:p>
            <a:pPr marL="0" indent="0">
              <a:buNone/>
            </a:pPr>
            <a:r>
              <a:rPr lang="vi-VN" sz="3200" dirty="0"/>
              <a:t>- Hãy coi đó là chuyện nhỏ.</a:t>
            </a:r>
          </a:p>
          <a:p>
            <a:pPr marL="0" indent="0">
              <a:buNone/>
            </a:pPr>
            <a:r>
              <a:rPr lang="vi-VN" sz="3200" dirty="0"/>
              <a:t>- Đừng trả đũa họ.</a:t>
            </a:r>
          </a:p>
          <a:p>
            <a:pPr marL="0" indent="0">
              <a:buNone/>
            </a:pPr>
            <a:r>
              <a:rPr lang="vi-VN" sz="3200" dirty="0"/>
              <a:t>- Đừng giải quyết cá nhân.</a:t>
            </a:r>
            <a:endParaRPr lang="en-US" sz="3200" dirty="0"/>
          </a:p>
        </p:txBody>
      </p:sp>
    </p:spTree>
    <p:extLst>
      <p:ext uri="{BB962C8B-B14F-4D97-AF65-F5344CB8AC3E}">
        <p14:creationId xmlns:p14="http://schemas.microsoft.com/office/powerpoint/2010/main" val="26812641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B11084-97E2-494E-8685-3B857A1DAB7E}"/>
              </a:ext>
            </a:extLst>
          </p:cNvPr>
          <p:cNvSpPr>
            <a:spLocks noGrp="1"/>
          </p:cNvSpPr>
          <p:nvPr>
            <p:ph type="title"/>
          </p:nvPr>
        </p:nvSpPr>
        <p:spPr>
          <a:xfrm>
            <a:off x="4965430" y="629268"/>
            <a:ext cx="6586491" cy="1286160"/>
          </a:xfrm>
        </p:spPr>
        <p:txBody>
          <a:bodyPr anchor="b">
            <a:normAutofit/>
          </a:bodyPr>
          <a:lstStyle/>
          <a:p>
            <a:r>
              <a:rPr lang="en-US" dirty="0" err="1"/>
              <a:t>Gọi</a:t>
            </a:r>
            <a:r>
              <a:rPr lang="en-US" dirty="0"/>
              <a:t> </a:t>
            </a:r>
            <a:r>
              <a:rPr lang="en-US" dirty="0" err="1"/>
              <a:t>điện</a:t>
            </a:r>
            <a:r>
              <a:rPr lang="en-US" dirty="0"/>
              <a:t> </a:t>
            </a:r>
            <a:r>
              <a:rPr lang="en-US" dirty="0" err="1"/>
              <a:t>thoại</a:t>
            </a:r>
            <a:endParaRPr lang="en-US" dirty="0"/>
          </a:p>
        </p:txBody>
      </p:sp>
      <p:sp>
        <p:nvSpPr>
          <p:cNvPr id="3" name="Content Placeholder 2">
            <a:extLst>
              <a:ext uri="{FF2B5EF4-FFF2-40B4-BE49-F238E27FC236}">
                <a16:creationId xmlns:a16="http://schemas.microsoft.com/office/drawing/2014/main" id="{8D73F438-582C-4217-A969-4406CBAF2B5D}"/>
              </a:ext>
            </a:extLst>
          </p:cNvPr>
          <p:cNvSpPr>
            <a:spLocks noGrp="1"/>
          </p:cNvSpPr>
          <p:nvPr>
            <p:ph idx="1"/>
          </p:nvPr>
        </p:nvSpPr>
        <p:spPr>
          <a:xfrm>
            <a:off x="4965431" y="2438400"/>
            <a:ext cx="6586489" cy="3785419"/>
          </a:xfrm>
        </p:spPr>
        <p:txBody>
          <a:bodyPr>
            <a:noAutofit/>
          </a:bodyPr>
          <a:lstStyle/>
          <a:p>
            <a:r>
              <a:rPr lang="en-US" sz="3200" u="sng" dirty="0"/>
              <a:t>K</a:t>
            </a:r>
            <a:r>
              <a:rPr lang="vi-VN" sz="3200" u="sng" dirty="0"/>
              <a:t>hi cần gọi, chúng ta nên có bước chuẩn bị như</a:t>
            </a:r>
            <a:r>
              <a:rPr lang="en-US" sz="3200" u="sng" dirty="0"/>
              <a:t> </a:t>
            </a:r>
            <a:r>
              <a:rPr lang="vi-VN" sz="3200" u="sng" dirty="0"/>
              <a:t>sau:</a:t>
            </a:r>
          </a:p>
          <a:p>
            <a:pPr marL="0" indent="0">
              <a:buNone/>
            </a:pPr>
            <a:r>
              <a:rPr lang="vi-VN" sz="3200" dirty="0"/>
              <a:t>- Dự định gọi điện thoại cho ai.</a:t>
            </a:r>
          </a:p>
          <a:p>
            <a:pPr marL="0" indent="0">
              <a:buNone/>
            </a:pPr>
            <a:r>
              <a:rPr lang="vi-VN" sz="3200" dirty="0"/>
              <a:t>- Ghi sẵn số điện thoại cần gọi nếu chúng ta không nhớ rõ.</a:t>
            </a:r>
          </a:p>
          <a:p>
            <a:pPr marL="0" indent="0">
              <a:buNone/>
            </a:pPr>
            <a:r>
              <a:rPr lang="vi-VN" sz="3200" dirty="0"/>
              <a:t>- Dự tính thời gian gọi và nói về vấn đề gì.</a:t>
            </a:r>
          </a:p>
          <a:p>
            <a:pPr marL="0" indent="0">
              <a:buNone/>
            </a:pPr>
            <a:r>
              <a:rPr lang="vi-VN" sz="3200" dirty="0"/>
              <a:t>- Ghi chép sự phản hồi.</a:t>
            </a:r>
            <a:endParaRPr lang="en-US" sz="3200" dirty="0"/>
          </a:p>
        </p:txBody>
      </p:sp>
      <p:pic>
        <p:nvPicPr>
          <p:cNvPr id="5122" name="Picture 2" descr="noi-so-goi-dien-thoai-3">
            <a:extLst>
              <a:ext uri="{FF2B5EF4-FFF2-40B4-BE49-F238E27FC236}">
                <a16:creationId xmlns:a16="http://schemas.microsoft.com/office/drawing/2014/main" id="{C6F70090-580C-41BE-A1EA-18D957CB306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2191" r="12689" b="-1"/>
          <a:stretch/>
        </p:blipFill>
        <p:spPr bwMode="auto">
          <a:xfrm>
            <a:off x="20" y="10"/>
            <a:ext cx="4635571" cy="6857990"/>
          </a:xfrm>
          <a:prstGeom prst="rect">
            <a:avLst/>
          </a:prstGeom>
          <a:noFill/>
          <a:effectLst/>
          <a:extLst>
            <a:ext uri="{909E8E84-426E-40DD-AFC4-6F175D3DCCD1}">
              <a14:hiddenFill xmlns:a14="http://schemas.microsoft.com/office/drawing/2010/main">
                <a:solidFill>
                  <a:srgbClr val="FFFFFF"/>
                </a:solidFill>
              </a14:hiddenFill>
            </a:ext>
          </a:extLst>
        </p:spPr>
      </p:pic>
      <p:cxnSp>
        <p:nvCxnSpPr>
          <p:cNvPr id="71" name="Straight Connector 70">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D57F9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53974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6C03224-55E0-4362-BBCA-614802327A42}"/>
              </a:ext>
            </a:extLst>
          </p:cNvPr>
          <p:cNvSpPr>
            <a:spLocks noGrp="1"/>
          </p:cNvSpPr>
          <p:nvPr>
            <p:ph type="title"/>
          </p:nvPr>
        </p:nvSpPr>
        <p:spPr>
          <a:xfrm>
            <a:off x="466722" y="586855"/>
            <a:ext cx="3201366" cy="3387497"/>
          </a:xfrm>
        </p:spPr>
        <p:txBody>
          <a:bodyPr anchor="b">
            <a:normAutofit/>
          </a:bodyPr>
          <a:lstStyle/>
          <a:p>
            <a:pPr algn="r"/>
            <a:r>
              <a:rPr lang="en-US" sz="4000" dirty="0">
                <a:solidFill>
                  <a:srgbClr val="FFFFFF"/>
                </a:solidFill>
              </a:rPr>
              <a:t>Văn </a:t>
            </a:r>
            <a:r>
              <a:rPr lang="en-US" sz="4000" dirty="0" err="1">
                <a:solidFill>
                  <a:srgbClr val="FFFFFF"/>
                </a:solidFill>
              </a:rPr>
              <a:t>hóa</a:t>
            </a:r>
            <a:r>
              <a:rPr lang="en-US" sz="4000" dirty="0">
                <a:solidFill>
                  <a:srgbClr val="FFFFFF"/>
                </a:solidFill>
              </a:rPr>
              <a:t> là gì?</a:t>
            </a:r>
          </a:p>
        </p:txBody>
      </p:sp>
      <p:sp>
        <p:nvSpPr>
          <p:cNvPr id="3" name="Content Placeholder 2">
            <a:extLst>
              <a:ext uri="{FF2B5EF4-FFF2-40B4-BE49-F238E27FC236}">
                <a16:creationId xmlns:a16="http://schemas.microsoft.com/office/drawing/2014/main" id="{1054AA50-B998-4439-84F8-9282758F09B9}"/>
              </a:ext>
            </a:extLst>
          </p:cNvPr>
          <p:cNvSpPr>
            <a:spLocks noGrp="1"/>
          </p:cNvSpPr>
          <p:nvPr>
            <p:ph idx="1"/>
          </p:nvPr>
        </p:nvSpPr>
        <p:spPr>
          <a:xfrm>
            <a:off x="4810259" y="649480"/>
            <a:ext cx="6555347" cy="5546047"/>
          </a:xfrm>
        </p:spPr>
        <p:txBody>
          <a:bodyPr anchor="ctr">
            <a:normAutofit/>
          </a:bodyPr>
          <a:lstStyle/>
          <a:p>
            <a:pPr algn="ctr"/>
            <a:r>
              <a:rPr lang="vi-VN" sz="3200" b="1" u="sng" dirty="0"/>
              <a:t>Theo Hồ Chí Minh: </a:t>
            </a:r>
            <a:endParaRPr lang="en-US" sz="3200" b="1" u="sng" dirty="0"/>
          </a:p>
          <a:p>
            <a:pPr marL="0" indent="0" algn="ctr">
              <a:buNone/>
            </a:pPr>
            <a:r>
              <a:rPr lang="vi-VN" sz="3200" dirty="0"/>
              <a:t>“</a:t>
            </a:r>
            <a:r>
              <a:rPr lang="vi-VN" sz="3200" i="1" dirty="0"/>
              <a:t>Vì lẽ sinh tồn cũng như mục đích của cuộc sống, loài người mới sáng tạo và phát minh ra ngôn ngữ, chữ viết, đạo đức, pháp luật, khoa học, tôn giáo, văn học, nghệ thuật, những công cụ sinh hoạt hằng ngày về mặc, ăn, ở và các phương thức sử dụng. Toàn bộ những sáng tạo và phát minh đó tức là văn hóa</a:t>
            </a:r>
            <a:r>
              <a:rPr lang="vi-VN" sz="3200" dirty="0"/>
              <a:t>”. </a:t>
            </a:r>
            <a:endParaRPr lang="en-US" sz="3200" dirty="0"/>
          </a:p>
        </p:txBody>
      </p:sp>
    </p:spTree>
    <p:extLst>
      <p:ext uri="{BB962C8B-B14F-4D97-AF65-F5344CB8AC3E}">
        <p14:creationId xmlns:p14="http://schemas.microsoft.com/office/powerpoint/2010/main" val="143365009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0F89317-420B-43BD-8D10-9ACBC1BD03CD}"/>
              </a:ext>
            </a:extLst>
          </p:cNvPr>
          <p:cNvSpPr>
            <a:spLocks noGrp="1"/>
          </p:cNvSpPr>
          <p:nvPr>
            <p:ph type="title"/>
          </p:nvPr>
        </p:nvSpPr>
        <p:spPr>
          <a:xfrm>
            <a:off x="200025" y="841248"/>
            <a:ext cx="3226310" cy="5340097"/>
          </a:xfrm>
        </p:spPr>
        <p:txBody>
          <a:bodyPr anchor="ctr">
            <a:normAutofit/>
          </a:bodyPr>
          <a:lstStyle/>
          <a:p>
            <a:r>
              <a:rPr lang="vi-VN" sz="4800" dirty="0">
                <a:solidFill>
                  <a:schemeClr val="bg1"/>
                </a:solidFill>
              </a:rPr>
              <a:t>Để có cuộc gọi thành công, chúng ta cần lưu ý 5 quy tắc sau</a:t>
            </a:r>
            <a:r>
              <a:rPr lang="en-US" sz="4800" dirty="0">
                <a:solidFill>
                  <a:schemeClr val="bg1"/>
                </a:solidFill>
              </a:rPr>
              <a:t> </a:t>
            </a:r>
            <a:r>
              <a:rPr lang="vi-VN" sz="4800" dirty="0">
                <a:solidFill>
                  <a:schemeClr val="bg1"/>
                </a:solidFill>
              </a:rPr>
              <a:t>đây:</a:t>
            </a:r>
            <a:endParaRPr lang="en-US" sz="4800" dirty="0">
              <a:solidFill>
                <a:schemeClr val="bg1"/>
              </a:solidFill>
            </a:endParaRPr>
          </a:p>
        </p:txBody>
      </p:sp>
      <p:graphicFrame>
        <p:nvGraphicFramePr>
          <p:cNvPr id="5" name="Content Placeholder 2">
            <a:extLst>
              <a:ext uri="{FF2B5EF4-FFF2-40B4-BE49-F238E27FC236}">
                <a16:creationId xmlns:a16="http://schemas.microsoft.com/office/drawing/2014/main" id="{BF11AD67-44BD-48DF-ABD1-1418A728D3F8}"/>
              </a:ext>
            </a:extLst>
          </p:cNvPr>
          <p:cNvGraphicFramePr>
            <a:graphicFrameLocks noGrp="1"/>
          </p:cNvGraphicFramePr>
          <p:nvPr>
            <p:ph idx="1"/>
            <p:extLst>
              <p:ext uri="{D42A27DB-BD31-4B8C-83A1-F6EECF244321}">
                <p14:modId xmlns:p14="http://schemas.microsoft.com/office/powerpoint/2010/main" val="2299561856"/>
              </p:ext>
            </p:extLst>
          </p:nvPr>
        </p:nvGraphicFramePr>
        <p:xfrm>
          <a:off x="3476245" y="231006"/>
          <a:ext cx="8688110"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3129471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BBF3A2F-D164-472F-A698-66AD5CDABBBD}"/>
              </a:ext>
            </a:extLst>
          </p:cNvPr>
          <p:cNvSpPr>
            <a:spLocks noGrp="1"/>
          </p:cNvSpPr>
          <p:nvPr>
            <p:ph type="title"/>
          </p:nvPr>
        </p:nvSpPr>
        <p:spPr>
          <a:xfrm>
            <a:off x="358929" y="841248"/>
            <a:ext cx="3062193" cy="5340097"/>
          </a:xfrm>
        </p:spPr>
        <p:txBody>
          <a:bodyPr anchor="ctr">
            <a:normAutofit/>
          </a:bodyPr>
          <a:lstStyle/>
          <a:p>
            <a:r>
              <a:rPr lang="en-US" sz="4800" dirty="0" err="1">
                <a:solidFill>
                  <a:schemeClr val="bg1"/>
                </a:solidFill>
              </a:rPr>
              <a:t>Một</a:t>
            </a:r>
            <a:r>
              <a:rPr lang="en-US" sz="4800" dirty="0">
                <a:solidFill>
                  <a:schemeClr val="bg1"/>
                </a:solidFill>
              </a:rPr>
              <a:t> </a:t>
            </a:r>
            <a:r>
              <a:rPr lang="en-US" sz="4800" dirty="0" err="1">
                <a:solidFill>
                  <a:schemeClr val="bg1"/>
                </a:solidFill>
              </a:rPr>
              <a:t>số</a:t>
            </a:r>
            <a:r>
              <a:rPr lang="en-US" sz="4800" dirty="0">
                <a:solidFill>
                  <a:schemeClr val="bg1"/>
                </a:solidFill>
              </a:rPr>
              <a:t> </a:t>
            </a:r>
            <a:r>
              <a:rPr lang="en-US" sz="4800" dirty="0" err="1">
                <a:solidFill>
                  <a:schemeClr val="bg1"/>
                </a:solidFill>
              </a:rPr>
              <a:t>điểm</a:t>
            </a:r>
            <a:r>
              <a:rPr lang="en-US" sz="4800" dirty="0">
                <a:solidFill>
                  <a:schemeClr val="bg1"/>
                </a:solidFill>
              </a:rPr>
              <a:t> </a:t>
            </a:r>
            <a:r>
              <a:rPr lang="en-US" sz="4800" dirty="0" err="1">
                <a:solidFill>
                  <a:schemeClr val="bg1"/>
                </a:solidFill>
              </a:rPr>
              <a:t>cần</a:t>
            </a:r>
            <a:r>
              <a:rPr lang="en-US" sz="4800" dirty="0">
                <a:solidFill>
                  <a:schemeClr val="bg1"/>
                </a:solidFill>
              </a:rPr>
              <a:t> </a:t>
            </a:r>
            <a:r>
              <a:rPr lang="en-US" sz="4800" dirty="0" err="1">
                <a:solidFill>
                  <a:schemeClr val="bg1"/>
                </a:solidFill>
              </a:rPr>
              <a:t>lƣu</a:t>
            </a:r>
            <a:r>
              <a:rPr lang="en-US" sz="4800" dirty="0">
                <a:solidFill>
                  <a:schemeClr val="bg1"/>
                </a:solidFill>
              </a:rPr>
              <a:t> ý </a:t>
            </a:r>
            <a:r>
              <a:rPr lang="en-US" sz="4800" dirty="0" err="1">
                <a:solidFill>
                  <a:schemeClr val="bg1"/>
                </a:solidFill>
              </a:rPr>
              <a:t>khi</a:t>
            </a:r>
            <a:r>
              <a:rPr lang="en-US" sz="4800" dirty="0">
                <a:solidFill>
                  <a:schemeClr val="bg1"/>
                </a:solidFill>
              </a:rPr>
              <a:t> </a:t>
            </a:r>
            <a:r>
              <a:rPr lang="en-US" sz="4800" dirty="0" err="1">
                <a:solidFill>
                  <a:schemeClr val="bg1"/>
                </a:solidFill>
              </a:rPr>
              <a:t>nói</a:t>
            </a:r>
            <a:r>
              <a:rPr lang="en-US" sz="4800" dirty="0">
                <a:solidFill>
                  <a:schemeClr val="bg1"/>
                </a:solidFill>
              </a:rPr>
              <a:t> </a:t>
            </a:r>
            <a:r>
              <a:rPr lang="en-US" sz="4800" dirty="0" err="1">
                <a:solidFill>
                  <a:schemeClr val="bg1"/>
                </a:solidFill>
              </a:rPr>
              <a:t>chuyện</a:t>
            </a:r>
            <a:r>
              <a:rPr lang="en-US" sz="4800" dirty="0">
                <a:solidFill>
                  <a:schemeClr val="bg1"/>
                </a:solidFill>
              </a:rPr>
              <a:t> qua </a:t>
            </a:r>
            <a:r>
              <a:rPr lang="en-US" sz="4800" dirty="0" err="1">
                <a:solidFill>
                  <a:schemeClr val="bg1"/>
                </a:solidFill>
              </a:rPr>
              <a:t>điện</a:t>
            </a:r>
            <a:r>
              <a:rPr lang="en-US" sz="4800" dirty="0">
                <a:solidFill>
                  <a:schemeClr val="bg1"/>
                </a:solidFill>
              </a:rPr>
              <a:t> </a:t>
            </a:r>
            <a:r>
              <a:rPr lang="en-US" sz="4800" dirty="0" err="1">
                <a:solidFill>
                  <a:schemeClr val="bg1"/>
                </a:solidFill>
              </a:rPr>
              <a:t>thoại</a:t>
            </a:r>
            <a:r>
              <a:rPr lang="en-US" sz="4800" dirty="0">
                <a:solidFill>
                  <a:schemeClr val="bg1"/>
                </a:solidFill>
              </a:rPr>
              <a:t>:</a:t>
            </a:r>
          </a:p>
        </p:txBody>
      </p:sp>
      <p:graphicFrame>
        <p:nvGraphicFramePr>
          <p:cNvPr id="5" name="Content Placeholder 2">
            <a:extLst>
              <a:ext uri="{FF2B5EF4-FFF2-40B4-BE49-F238E27FC236}">
                <a16:creationId xmlns:a16="http://schemas.microsoft.com/office/drawing/2014/main" id="{18BAA978-B90D-4781-8D9E-DC93B97B09B5}"/>
              </a:ext>
            </a:extLst>
          </p:cNvPr>
          <p:cNvGraphicFramePr>
            <a:graphicFrameLocks noGrp="1"/>
          </p:cNvGraphicFramePr>
          <p:nvPr>
            <p:ph idx="1"/>
            <p:extLst>
              <p:ext uri="{D42A27DB-BD31-4B8C-83A1-F6EECF244321}">
                <p14:modId xmlns:p14="http://schemas.microsoft.com/office/powerpoint/2010/main" val="707896537"/>
              </p:ext>
            </p:extLst>
          </p:nvPr>
        </p:nvGraphicFramePr>
        <p:xfrm>
          <a:off x="3421122" y="231006"/>
          <a:ext cx="8637528"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3545422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2" name="Rectangle 28">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CB0DDAD2-4048-40D5-9638-47715D32F0AA}"/>
              </a:ext>
            </a:extLst>
          </p:cNvPr>
          <p:cNvPicPr>
            <a:picLocks noChangeAspect="1"/>
          </p:cNvPicPr>
          <p:nvPr/>
        </p:nvPicPr>
        <p:blipFill rotWithShape="1">
          <a:blip r:embed="rId2"/>
          <a:srcRect l="6236"/>
          <a:stretch/>
        </p:blipFill>
        <p:spPr>
          <a:xfrm>
            <a:off x="1" y="10"/>
            <a:ext cx="8143874" cy="6857990"/>
          </a:xfrm>
          <a:prstGeom prst="rect">
            <a:avLst/>
          </a:prstGeom>
        </p:spPr>
      </p:pic>
      <p:sp>
        <p:nvSpPr>
          <p:cNvPr id="31" name="Rectangle 30">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125019" y="0"/>
            <a:ext cx="7066978"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aphicFrame>
        <p:nvGraphicFramePr>
          <p:cNvPr id="5" name="Content Placeholder 2">
            <a:extLst>
              <a:ext uri="{FF2B5EF4-FFF2-40B4-BE49-F238E27FC236}">
                <a16:creationId xmlns:a16="http://schemas.microsoft.com/office/drawing/2014/main" id="{F04BAAE9-0CC5-4E77-919B-0079AD6BA7F4}"/>
              </a:ext>
            </a:extLst>
          </p:cNvPr>
          <p:cNvGraphicFramePr>
            <a:graphicFrameLocks noGrp="1"/>
          </p:cNvGraphicFramePr>
          <p:nvPr>
            <p:ph idx="1"/>
            <p:extLst>
              <p:ext uri="{D42A27DB-BD31-4B8C-83A1-F6EECF244321}">
                <p14:modId xmlns:p14="http://schemas.microsoft.com/office/powerpoint/2010/main" val="3461992250"/>
              </p:ext>
            </p:extLst>
          </p:nvPr>
        </p:nvGraphicFramePr>
        <p:xfrm>
          <a:off x="6538914" y="-114300"/>
          <a:ext cx="5653086" cy="56483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3026244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B0A7913-CE54-4BCC-A49D-76394776A4A9}"/>
              </a:ext>
            </a:extLst>
          </p:cNvPr>
          <p:cNvSpPr>
            <a:spLocks noGrp="1"/>
          </p:cNvSpPr>
          <p:nvPr>
            <p:ph type="title"/>
          </p:nvPr>
        </p:nvSpPr>
        <p:spPr>
          <a:xfrm>
            <a:off x="473565" y="841248"/>
            <a:ext cx="2485581" cy="5340097"/>
          </a:xfrm>
        </p:spPr>
        <p:txBody>
          <a:bodyPr anchor="ctr">
            <a:normAutofit/>
          </a:bodyPr>
          <a:lstStyle/>
          <a:p>
            <a:r>
              <a:rPr lang="en-US" sz="4800" dirty="0">
                <a:solidFill>
                  <a:schemeClr val="bg1"/>
                </a:solidFill>
              </a:rPr>
              <a:t>Văn </a:t>
            </a:r>
            <a:r>
              <a:rPr lang="en-US" sz="4800" dirty="0" err="1">
                <a:solidFill>
                  <a:schemeClr val="bg1"/>
                </a:solidFill>
              </a:rPr>
              <a:t>hóa</a:t>
            </a:r>
            <a:r>
              <a:rPr lang="en-US" sz="4800" dirty="0">
                <a:solidFill>
                  <a:schemeClr val="bg1"/>
                </a:solidFill>
              </a:rPr>
              <a:t> </a:t>
            </a:r>
            <a:r>
              <a:rPr lang="en-US" sz="4800" dirty="0" err="1">
                <a:solidFill>
                  <a:schemeClr val="bg1"/>
                </a:solidFill>
              </a:rPr>
              <a:t>sử</a:t>
            </a:r>
            <a:r>
              <a:rPr lang="en-US" sz="4800" dirty="0">
                <a:solidFill>
                  <a:schemeClr val="bg1"/>
                </a:solidFill>
              </a:rPr>
              <a:t> </a:t>
            </a:r>
            <a:r>
              <a:rPr lang="en-US" sz="4800" dirty="0" err="1">
                <a:solidFill>
                  <a:schemeClr val="bg1"/>
                </a:solidFill>
              </a:rPr>
              <a:t>dụng</a:t>
            </a:r>
            <a:r>
              <a:rPr lang="en-US" sz="4800" dirty="0">
                <a:solidFill>
                  <a:schemeClr val="bg1"/>
                </a:solidFill>
              </a:rPr>
              <a:t> </a:t>
            </a:r>
            <a:r>
              <a:rPr lang="en-US" sz="4800" dirty="0" err="1">
                <a:solidFill>
                  <a:schemeClr val="bg1"/>
                </a:solidFill>
              </a:rPr>
              <a:t>điện</a:t>
            </a:r>
            <a:r>
              <a:rPr lang="en-US" sz="4800" dirty="0">
                <a:solidFill>
                  <a:schemeClr val="bg1"/>
                </a:solidFill>
              </a:rPr>
              <a:t> </a:t>
            </a:r>
            <a:r>
              <a:rPr lang="en-US" sz="4800" dirty="0" err="1">
                <a:solidFill>
                  <a:schemeClr val="bg1"/>
                </a:solidFill>
              </a:rPr>
              <a:t>thoại</a:t>
            </a:r>
            <a:r>
              <a:rPr lang="en-US" sz="4800" dirty="0">
                <a:solidFill>
                  <a:schemeClr val="bg1"/>
                </a:solidFill>
              </a:rPr>
              <a:t> di </a:t>
            </a:r>
            <a:r>
              <a:rPr lang="en-US" sz="4800" dirty="0" err="1">
                <a:solidFill>
                  <a:schemeClr val="bg1"/>
                </a:solidFill>
              </a:rPr>
              <a:t>động</a:t>
            </a:r>
            <a:endParaRPr lang="en-US" sz="4800" dirty="0">
              <a:solidFill>
                <a:schemeClr val="bg1"/>
              </a:solidFill>
            </a:endParaRPr>
          </a:p>
        </p:txBody>
      </p:sp>
      <p:graphicFrame>
        <p:nvGraphicFramePr>
          <p:cNvPr id="5" name="Content Placeholder 2">
            <a:extLst>
              <a:ext uri="{FF2B5EF4-FFF2-40B4-BE49-F238E27FC236}">
                <a16:creationId xmlns:a16="http://schemas.microsoft.com/office/drawing/2014/main" id="{D1C5701A-47A5-4E1F-8D7F-07DF2AD1C88D}"/>
              </a:ext>
            </a:extLst>
          </p:cNvPr>
          <p:cNvGraphicFramePr>
            <a:graphicFrameLocks noGrp="1"/>
          </p:cNvGraphicFramePr>
          <p:nvPr>
            <p:ph idx="1"/>
            <p:extLst>
              <p:ext uri="{D42A27DB-BD31-4B8C-83A1-F6EECF244321}">
                <p14:modId xmlns:p14="http://schemas.microsoft.com/office/powerpoint/2010/main" val="4010449454"/>
              </p:ext>
            </p:extLst>
          </p:nvPr>
        </p:nvGraphicFramePr>
        <p:xfrm>
          <a:off x="3142290" y="231006"/>
          <a:ext cx="8744910"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9127806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C88B4E-F8FC-4C96-9821-0F7E498FE870}"/>
              </a:ext>
            </a:extLst>
          </p:cNvPr>
          <p:cNvSpPr>
            <a:spLocks noGrp="1"/>
          </p:cNvSpPr>
          <p:nvPr>
            <p:ph type="title"/>
          </p:nvPr>
        </p:nvSpPr>
        <p:spPr>
          <a:xfrm>
            <a:off x="4965430" y="629268"/>
            <a:ext cx="6586491" cy="1286160"/>
          </a:xfrm>
        </p:spPr>
        <p:txBody>
          <a:bodyPr anchor="b">
            <a:normAutofit/>
          </a:bodyPr>
          <a:lstStyle/>
          <a:p>
            <a:r>
              <a:rPr lang="en-US" dirty="0"/>
              <a:t>Văn </a:t>
            </a:r>
            <a:r>
              <a:rPr lang="en-US" dirty="0" err="1"/>
              <a:t>hóa</a:t>
            </a:r>
            <a:r>
              <a:rPr lang="en-US" dirty="0"/>
              <a:t> </a:t>
            </a:r>
            <a:r>
              <a:rPr lang="en-US" dirty="0" err="1"/>
              <a:t>giao</a:t>
            </a:r>
            <a:r>
              <a:rPr lang="en-US" dirty="0"/>
              <a:t> </a:t>
            </a:r>
            <a:r>
              <a:rPr lang="en-US" dirty="0" err="1"/>
              <a:t>tiếp</a:t>
            </a:r>
            <a:r>
              <a:rPr lang="en-US" dirty="0"/>
              <a:t> qua email</a:t>
            </a:r>
          </a:p>
        </p:txBody>
      </p:sp>
      <p:sp>
        <p:nvSpPr>
          <p:cNvPr id="3" name="Content Placeholder 2">
            <a:extLst>
              <a:ext uri="{FF2B5EF4-FFF2-40B4-BE49-F238E27FC236}">
                <a16:creationId xmlns:a16="http://schemas.microsoft.com/office/drawing/2014/main" id="{248187E4-7C88-4FDD-AB92-3EC42E0F0F06}"/>
              </a:ext>
            </a:extLst>
          </p:cNvPr>
          <p:cNvSpPr>
            <a:spLocks noGrp="1"/>
          </p:cNvSpPr>
          <p:nvPr>
            <p:ph idx="1"/>
          </p:nvPr>
        </p:nvSpPr>
        <p:spPr>
          <a:xfrm>
            <a:off x="4857751" y="2115118"/>
            <a:ext cx="6694170" cy="4108702"/>
          </a:xfrm>
        </p:spPr>
        <p:txBody>
          <a:bodyPr>
            <a:normAutofit lnSpcReduction="10000"/>
          </a:bodyPr>
          <a:lstStyle/>
          <a:p>
            <a:r>
              <a:rPr lang="en-US" sz="2400" b="1" u="sng" dirty="0"/>
              <a:t>Nguyên </a:t>
            </a:r>
            <a:r>
              <a:rPr lang="en-US" sz="2400" b="1" u="sng" dirty="0" err="1"/>
              <a:t>tắc</a:t>
            </a:r>
            <a:r>
              <a:rPr lang="en-US" sz="2400" b="1" u="sng" dirty="0"/>
              <a:t> </a:t>
            </a:r>
            <a:r>
              <a:rPr lang="en-US" sz="2400" b="1" u="sng" dirty="0" err="1"/>
              <a:t>viết</a:t>
            </a:r>
            <a:r>
              <a:rPr lang="en-US" sz="2400" b="1" u="sng" dirty="0"/>
              <a:t> email:</a:t>
            </a:r>
          </a:p>
          <a:p>
            <a:pPr>
              <a:buFontTx/>
              <a:buChar char="-"/>
            </a:pPr>
            <a:r>
              <a:rPr lang="en-US" sz="2400" u="sng" dirty="0" err="1"/>
              <a:t>Suy</a:t>
            </a:r>
            <a:r>
              <a:rPr lang="en-US" sz="2400" u="sng" dirty="0"/>
              <a:t> </a:t>
            </a:r>
            <a:r>
              <a:rPr lang="en-US" sz="2400" u="sng" dirty="0" err="1"/>
              <a:t>nghĩ</a:t>
            </a:r>
            <a:r>
              <a:rPr lang="en-US" sz="2400" u="sng" dirty="0"/>
              <a:t> </a:t>
            </a:r>
            <a:r>
              <a:rPr lang="en-US" sz="2400" u="sng" dirty="0" err="1"/>
              <a:t>kỹ</a:t>
            </a:r>
            <a:r>
              <a:rPr lang="en-US" sz="2400" u="sng" dirty="0"/>
              <a:t> </a:t>
            </a:r>
            <a:r>
              <a:rPr lang="en-US" sz="2400" u="sng" dirty="0" err="1"/>
              <a:t>trước</a:t>
            </a:r>
            <a:r>
              <a:rPr lang="en-US" sz="2400" u="sng" dirty="0"/>
              <a:t> </a:t>
            </a:r>
            <a:r>
              <a:rPr lang="en-US" sz="2400" u="sng" dirty="0" err="1"/>
              <a:t>khi</a:t>
            </a:r>
            <a:r>
              <a:rPr lang="en-US" sz="2400" u="sng" dirty="0"/>
              <a:t> </a:t>
            </a:r>
            <a:r>
              <a:rPr lang="en-US" sz="2400" u="sng" dirty="0" err="1"/>
              <a:t>viết</a:t>
            </a:r>
            <a:r>
              <a:rPr lang="en-US" sz="2400" u="sng" dirty="0"/>
              <a:t> email: </a:t>
            </a:r>
            <a:r>
              <a:rPr lang="vi-VN" sz="2400" dirty="0"/>
              <a:t>Trước khi bắt đầu soạn một email, hãy nghĩ kỹ về những gì chúng ta định viết</a:t>
            </a:r>
            <a:r>
              <a:rPr lang="en-US" sz="2400" dirty="0"/>
              <a:t> </a:t>
            </a:r>
            <a:r>
              <a:rPr lang="vi-VN" sz="2400" dirty="0"/>
              <a:t>và liệu email ấy có thật sự hiệu quả cho mục đích viết hay không? Việc gửi và nhận</a:t>
            </a:r>
            <a:r>
              <a:rPr lang="en-US" sz="2400" dirty="0"/>
              <a:t> </a:t>
            </a:r>
            <a:r>
              <a:rPr lang="vi-VN" sz="2400" dirty="0"/>
              <a:t>email phụ thuộc vào các yếu tố: Thời gian, không gian, tính chất của sự việc, điều</a:t>
            </a:r>
            <a:r>
              <a:rPr lang="en-US" sz="2400" dirty="0"/>
              <a:t> </a:t>
            </a:r>
            <a:r>
              <a:rPr lang="vi-VN" sz="2400" dirty="0"/>
              <a:t>kiện về phương tiện cũng như về đối tượng giao tiếp.</a:t>
            </a:r>
            <a:endParaRPr lang="en-US" sz="2400" dirty="0"/>
          </a:p>
          <a:p>
            <a:pPr>
              <a:buFontTx/>
              <a:buChar char="-"/>
            </a:pPr>
            <a:r>
              <a:rPr lang="vi-VN" sz="2400" u="sng" dirty="0"/>
              <a:t>Viết email đơn giản, ngắn gọn</a:t>
            </a:r>
            <a:r>
              <a:rPr lang="en-US" sz="2400" u="sng" dirty="0"/>
              <a:t>: </a:t>
            </a:r>
            <a:r>
              <a:rPr lang="vi-VN" sz="2400" dirty="0"/>
              <a:t>Email sẽ hiệu quả nhất đối với các yêu cầu và thông điệp đơn giản trong 2</a:t>
            </a:r>
            <a:r>
              <a:rPr lang="en-US" sz="2400" dirty="0"/>
              <a:t> </a:t>
            </a:r>
            <a:r>
              <a:rPr lang="vi-VN" sz="2400" dirty="0"/>
              <a:t>dòng</a:t>
            </a:r>
            <a:r>
              <a:rPr lang="vi-VN" sz="2000" dirty="0"/>
              <a:t>. </a:t>
            </a:r>
            <a:endParaRPr lang="en-US" sz="2000" dirty="0"/>
          </a:p>
        </p:txBody>
      </p:sp>
      <p:pic>
        <p:nvPicPr>
          <p:cNvPr id="4" name="Picture 3">
            <a:extLst>
              <a:ext uri="{FF2B5EF4-FFF2-40B4-BE49-F238E27FC236}">
                <a16:creationId xmlns:a16="http://schemas.microsoft.com/office/drawing/2014/main" id="{FA6CC681-1CF0-4D5C-A4D1-DD8264638E5E}"/>
              </a:ext>
            </a:extLst>
          </p:cNvPr>
          <p:cNvPicPr>
            <a:picLocks noChangeAspect="1"/>
          </p:cNvPicPr>
          <p:nvPr/>
        </p:nvPicPr>
        <p:blipFill rotWithShape="1">
          <a:blip r:embed="rId2"/>
          <a:srcRect l="28327" r="26723"/>
          <a:stretch/>
        </p:blipFill>
        <p:spPr>
          <a:xfrm>
            <a:off x="20" y="10"/>
            <a:ext cx="4635571" cy="6857990"/>
          </a:xfrm>
          <a:prstGeom prst="rect">
            <a:avLst/>
          </a:prstGeom>
          <a:effectLst/>
        </p:spPr>
      </p:pic>
      <p:cxnSp>
        <p:nvCxnSpPr>
          <p:cNvPr id="9" name="Straight Connector 8">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F9A82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393534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DC4D8A-B506-43E2-8E8A-12E45285CF2A}"/>
              </a:ext>
            </a:extLst>
          </p:cNvPr>
          <p:cNvSpPr>
            <a:spLocks noGrp="1"/>
          </p:cNvSpPr>
          <p:nvPr>
            <p:ph type="title"/>
          </p:nvPr>
        </p:nvSpPr>
        <p:spPr/>
        <p:txBody>
          <a:bodyPr/>
          <a:lstStyle/>
          <a:p>
            <a:r>
              <a:rPr lang="en-US" dirty="0"/>
              <a:t>Tiến </a:t>
            </a:r>
            <a:r>
              <a:rPr lang="en-US" dirty="0" err="1"/>
              <a:t>trình</a:t>
            </a:r>
            <a:r>
              <a:rPr lang="en-US" dirty="0"/>
              <a:t> </a:t>
            </a:r>
            <a:r>
              <a:rPr lang="en-US" dirty="0" err="1"/>
              <a:t>gửi</a:t>
            </a:r>
            <a:r>
              <a:rPr lang="en-US" dirty="0"/>
              <a:t> email</a:t>
            </a:r>
          </a:p>
        </p:txBody>
      </p:sp>
      <p:sp>
        <p:nvSpPr>
          <p:cNvPr id="3" name="Content Placeholder 2">
            <a:extLst>
              <a:ext uri="{FF2B5EF4-FFF2-40B4-BE49-F238E27FC236}">
                <a16:creationId xmlns:a16="http://schemas.microsoft.com/office/drawing/2014/main" id="{83EB4D45-4078-49ED-8037-7B992AEE0A2D}"/>
              </a:ext>
            </a:extLst>
          </p:cNvPr>
          <p:cNvSpPr>
            <a:spLocks noGrp="1"/>
          </p:cNvSpPr>
          <p:nvPr>
            <p:ph idx="1"/>
          </p:nvPr>
        </p:nvSpPr>
        <p:spPr/>
        <p:txBody>
          <a:bodyPr/>
          <a:lstStyle/>
          <a:p>
            <a:r>
              <a:rPr lang="en-US" dirty="0" err="1"/>
              <a:t>Nhập</a:t>
            </a:r>
            <a:r>
              <a:rPr lang="en-US" dirty="0"/>
              <a:t> </a:t>
            </a:r>
            <a:r>
              <a:rPr lang="en-US" dirty="0" err="1"/>
              <a:t>địa</a:t>
            </a:r>
            <a:r>
              <a:rPr lang="en-US" dirty="0"/>
              <a:t> </a:t>
            </a:r>
            <a:r>
              <a:rPr lang="en-US" dirty="0" err="1"/>
              <a:t>chỉ</a:t>
            </a:r>
            <a:r>
              <a:rPr lang="en-US" dirty="0"/>
              <a:t> </a:t>
            </a:r>
            <a:r>
              <a:rPr lang="en-US" dirty="0" err="1"/>
              <a:t>người</a:t>
            </a:r>
            <a:r>
              <a:rPr lang="en-US" dirty="0"/>
              <a:t> </a:t>
            </a:r>
            <a:r>
              <a:rPr lang="en-US" dirty="0" err="1"/>
              <a:t>nhận</a:t>
            </a:r>
            <a:r>
              <a:rPr lang="en-US" dirty="0"/>
              <a:t> (To), </a:t>
            </a:r>
            <a:r>
              <a:rPr lang="en-US" dirty="0" err="1"/>
              <a:t>gửi</a:t>
            </a:r>
            <a:r>
              <a:rPr lang="en-US" dirty="0"/>
              <a:t> </a:t>
            </a:r>
            <a:r>
              <a:rPr lang="en-US" dirty="0" err="1"/>
              <a:t>kèm</a:t>
            </a:r>
            <a:r>
              <a:rPr lang="en-US" dirty="0"/>
              <a:t> (Cc, Bcc)</a:t>
            </a:r>
          </a:p>
          <a:p>
            <a:r>
              <a:rPr lang="en-US" dirty="0" err="1"/>
              <a:t>Viết</a:t>
            </a:r>
            <a:r>
              <a:rPr lang="en-US" dirty="0"/>
              <a:t> </a:t>
            </a:r>
            <a:r>
              <a:rPr lang="en-US" dirty="0" err="1"/>
              <a:t>tựa</a:t>
            </a:r>
            <a:r>
              <a:rPr lang="en-US" dirty="0"/>
              <a:t> </a:t>
            </a:r>
            <a:r>
              <a:rPr lang="en-US" dirty="0" err="1"/>
              <a:t>đề</a:t>
            </a:r>
            <a:r>
              <a:rPr lang="en-US" dirty="0"/>
              <a:t>, </a:t>
            </a:r>
            <a:r>
              <a:rPr lang="en-US" dirty="0" err="1"/>
              <a:t>gửi</a:t>
            </a:r>
            <a:r>
              <a:rPr lang="en-US" dirty="0"/>
              <a:t> </a:t>
            </a:r>
            <a:r>
              <a:rPr lang="en-US" dirty="0" err="1"/>
              <a:t>kèm</a:t>
            </a:r>
            <a:r>
              <a:rPr lang="en-US" dirty="0"/>
              <a:t> (Subject, Cc, Bcc)</a:t>
            </a:r>
          </a:p>
          <a:p>
            <a:r>
              <a:rPr lang="en-US" dirty="0" err="1"/>
              <a:t>Đính</a:t>
            </a:r>
            <a:r>
              <a:rPr lang="en-US" dirty="0"/>
              <a:t> </a:t>
            </a:r>
            <a:r>
              <a:rPr lang="en-US" dirty="0" err="1"/>
              <a:t>kèm</a:t>
            </a:r>
            <a:r>
              <a:rPr lang="en-US" dirty="0"/>
              <a:t> </a:t>
            </a:r>
            <a:r>
              <a:rPr lang="en-US" dirty="0" err="1"/>
              <a:t>tập</a:t>
            </a:r>
            <a:r>
              <a:rPr lang="en-US" dirty="0"/>
              <a:t> tin (Attachments) </a:t>
            </a:r>
            <a:r>
              <a:rPr lang="en-US" dirty="0" err="1"/>
              <a:t>khi</a:t>
            </a:r>
            <a:r>
              <a:rPr lang="en-US" dirty="0"/>
              <a:t> </a:t>
            </a:r>
            <a:r>
              <a:rPr lang="en-US" dirty="0" err="1"/>
              <a:t>cần</a:t>
            </a:r>
            <a:endParaRPr lang="en-US" dirty="0"/>
          </a:p>
          <a:p>
            <a:r>
              <a:rPr lang="en-US" dirty="0" err="1"/>
              <a:t>Hình</a:t>
            </a:r>
            <a:r>
              <a:rPr lang="en-US" dirty="0"/>
              <a:t> </a:t>
            </a:r>
            <a:r>
              <a:rPr lang="en-US" dirty="0" err="1"/>
              <a:t>thức</a:t>
            </a:r>
            <a:r>
              <a:rPr lang="en-US" dirty="0"/>
              <a:t> </a:t>
            </a:r>
            <a:r>
              <a:rPr lang="en-US" dirty="0" err="1"/>
              <a:t>trình</a:t>
            </a:r>
            <a:r>
              <a:rPr lang="en-US" dirty="0"/>
              <a:t> </a:t>
            </a:r>
            <a:r>
              <a:rPr lang="en-US" dirty="0" err="1"/>
              <a:t>bày</a:t>
            </a:r>
            <a:r>
              <a:rPr lang="en-US" dirty="0"/>
              <a:t> email</a:t>
            </a:r>
          </a:p>
          <a:p>
            <a:r>
              <a:rPr lang="en-US" dirty="0" err="1"/>
              <a:t>Kiểm</a:t>
            </a:r>
            <a:r>
              <a:rPr lang="en-US" dirty="0"/>
              <a:t> tra </a:t>
            </a:r>
            <a:r>
              <a:rPr lang="en-US" dirty="0" err="1"/>
              <a:t>trước</a:t>
            </a:r>
            <a:r>
              <a:rPr lang="en-US" dirty="0"/>
              <a:t> </a:t>
            </a:r>
            <a:r>
              <a:rPr lang="en-US" dirty="0" err="1"/>
              <a:t>khi</a:t>
            </a:r>
            <a:r>
              <a:rPr lang="en-US" dirty="0"/>
              <a:t> </a:t>
            </a:r>
            <a:r>
              <a:rPr lang="en-US" dirty="0" err="1"/>
              <a:t>gửi</a:t>
            </a:r>
            <a:endParaRPr lang="en-US" dirty="0"/>
          </a:p>
          <a:p>
            <a:endParaRPr lang="en-US" dirty="0"/>
          </a:p>
        </p:txBody>
      </p:sp>
    </p:spTree>
    <p:extLst>
      <p:ext uri="{BB962C8B-B14F-4D97-AF65-F5344CB8AC3E}">
        <p14:creationId xmlns:p14="http://schemas.microsoft.com/office/powerpoint/2010/main" val="136217929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C612DAA-6703-4336-B479-1E695FCE10E0}"/>
              </a:ext>
            </a:extLst>
          </p:cNvPr>
          <p:cNvSpPr>
            <a:spLocks noGrp="1"/>
          </p:cNvSpPr>
          <p:nvPr>
            <p:ph type="title"/>
          </p:nvPr>
        </p:nvSpPr>
        <p:spPr>
          <a:xfrm>
            <a:off x="838200" y="365125"/>
            <a:ext cx="10515600" cy="1325563"/>
          </a:xfrm>
        </p:spPr>
        <p:txBody>
          <a:bodyPr>
            <a:normAutofit/>
          </a:bodyPr>
          <a:lstStyle/>
          <a:p>
            <a:r>
              <a:rPr lang="en-US" sz="4200"/>
              <a:t>Thể hiện tính chuyên nghiệp của người dùng email</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F29D3D9D-253F-4B97-A9AE-BBABA2B95CD4}"/>
              </a:ext>
            </a:extLst>
          </p:cNvPr>
          <p:cNvSpPr>
            <a:spLocks noGrp="1"/>
          </p:cNvSpPr>
          <p:nvPr>
            <p:ph idx="1"/>
          </p:nvPr>
        </p:nvSpPr>
        <p:spPr>
          <a:xfrm>
            <a:off x="838200" y="1929384"/>
            <a:ext cx="10515600" cy="4251960"/>
          </a:xfrm>
        </p:spPr>
        <p:txBody>
          <a:bodyPr>
            <a:noAutofit/>
          </a:bodyPr>
          <a:lstStyle/>
          <a:p>
            <a:pPr marL="0" indent="0">
              <a:buNone/>
            </a:pPr>
            <a:r>
              <a:rPr lang="vi-VN" sz="2400" dirty="0"/>
              <a:t>- Nếu chúng ta thường liên lạc qua e-mail, chúng ta nên dọn dẹp hộp thư của</a:t>
            </a:r>
            <a:r>
              <a:rPr lang="en-US" sz="2400" dirty="0"/>
              <a:t> </a:t>
            </a:r>
            <a:r>
              <a:rPr lang="vi-VN" sz="2400" dirty="0"/>
              <a:t>mình thường xuyên.</a:t>
            </a:r>
          </a:p>
          <a:p>
            <a:pPr>
              <a:buFontTx/>
              <a:buChar char="-"/>
            </a:pPr>
            <a:r>
              <a:rPr lang="vi-VN" sz="2400" dirty="0"/>
              <a:t>Nếu chúng ta cần viết một e-mail dài để trả lời nhưng lại chưa có thời gian,</a:t>
            </a:r>
            <a:r>
              <a:rPr lang="en-US" sz="2400" dirty="0"/>
              <a:t> </a:t>
            </a:r>
            <a:r>
              <a:rPr lang="vi-VN" sz="2400" dirty="0"/>
              <a:t>hãy gửi một e-mail cho người gửi, thông báo chúng ta đã nhận được e-mail của họ,</a:t>
            </a:r>
            <a:r>
              <a:rPr lang="en-US" sz="2400" dirty="0"/>
              <a:t> </a:t>
            </a:r>
            <a:r>
              <a:rPr lang="vi-VN" sz="2400" dirty="0"/>
              <a:t>đồng thời cho biết thời gian chúng ta sẽ trả lời họ một cách chính thức.</a:t>
            </a:r>
            <a:endParaRPr lang="en-US" sz="2400" dirty="0"/>
          </a:p>
          <a:p>
            <a:pPr>
              <a:buFontTx/>
              <a:buChar char="-"/>
            </a:pPr>
            <a:r>
              <a:rPr lang="vi-VN" sz="2400" dirty="0"/>
              <a:t>Khi không thể check e-mail trong một ngày hay nhiều hơn, chúng ta cần thiết</a:t>
            </a:r>
            <a:r>
              <a:rPr lang="en-US" sz="2400" dirty="0"/>
              <a:t> </a:t>
            </a:r>
            <a:r>
              <a:rPr lang="vi-VN" sz="2400" dirty="0"/>
              <a:t>lập chế độ gửi e-mail trả lời tự động để thông báo chúng ta tạm thời không có trong</a:t>
            </a:r>
            <a:r>
              <a:rPr lang="en-US" sz="2400" dirty="0"/>
              <a:t> </a:t>
            </a:r>
            <a:r>
              <a:rPr lang="vi-VN" sz="2400" dirty="0"/>
              <a:t>văn phòng.</a:t>
            </a:r>
          </a:p>
          <a:p>
            <a:pPr>
              <a:buFontTx/>
              <a:buChar char="-"/>
            </a:pPr>
            <a:r>
              <a:rPr lang="vi-VN" sz="2400" dirty="0"/>
              <a:t>Chúng ta nên thường xuyên kiểm tra e-mail mà sếp hay đồng nghiệp gửi cho</a:t>
            </a:r>
            <a:r>
              <a:rPr lang="en-US" sz="2400" dirty="0"/>
              <a:t> </a:t>
            </a:r>
            <a:r>
              <a:rPr lang="vi-VN" sz="2400" dirty="0"/>
              <a:t>chúng ta và nhanh chóng trả lời, vì chúng thường liên quan đến các dự án cần hoàn</a:t>
            </a:r>
            <a:r>
              <a:rPr lang="en-US" sz="2400" dirty="0"/>
              <a:t> </a:t>
            </a:r>
            <a:r>
              <a:rPr lang="vi-VN" sz="2400" dirty="0"/>
              <a:t>thành đúng tiến độ, thông tin cập nhật, thông báo họp…</a:t>
            </a:r>
            <a:endParaRPr lang="en-US" sz="2400" dirty="0"/>
          </a:p>
        </p:txBody>
      </p:sp>
    </p:spTree>
    <p:extLst>
      <p:ext uri="{BB962C8B-B14F-4D97-AF65-F5344CB8AC3E}">
        <p14:creationId xmlns:p14="http://schemas.microsoft.com/office/powerpoint/2010/main" val="181392963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AF2A46FC-A8BE-4771-BE51-D9123E9185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2612"/>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306E736-C37F-447B-802C-FB42E4FD90DC}"/>
              </a:ext>
            </a:extLst>
          </p:cNvPr>
          <p:cNvSpPr>
            <a:spLocks noGrp="1"/>
          </p:cNvSpPr>
          <p:nvPr>
            <p:ph type="title"/>
          </p:nvPr>
        </p:nvSpPr>
        <p:spPr/>
        <p:txBody>
          <a:bodyPr/>
          <a:lstStyle/>
          <a:p>
            <a:r>
              <a:rPr lang="en-US" dirty="0" err="1"/>
              <a:t>Câu</a:t>
            </a:r>
            <a:r>
              <a:rPr lang="en-US" dirty="0"/>
              <a:t> </a:t>
            </a:r>
            <a:r>
              <a:rPr lang="en-US" dirty="0" err="1"/>
              <a:t>hỏi</a:t>
            </a:r>
            <a:r>
              <a:rPr lang="en-US" dirty="0"/>
              <a:t> </a:t>
            </a:r>
            <a:r>
              <a:rPr lang="en-US" dirty="0" err="1"/>
              <a:t>củng</a:t>
            </a:r>
            <a:r>
              <a:rPr lang="en-US" dirty="0"/>
              <a:t> cố</a:t>
            </a:r>
          </a:p>
        </p:txBody>
      </p:sp>
      <p:graphicFrame>
        <p:nvGraphicFramePr>
          <p:cNvPr id="5" name="Content Placeholder 2">
            <a:extLst>
              <a:ext uri="{FF2B5EF4-FFF2-40B4-BE49-F238E27FC236}">
                <a16:creationId xmlns:a16="http://schemas.microsoft.com/office/drawing/2014/main" id="{D1809A68-24DD-4FC2-8A10-DDAE1BD0E51E}"/>
              </a:ext>
            </a:extLst>
          </p:cNvPr>
          <p:cNvGraphicFramePr>
            <a:graphicFrameLocks noGrp="1"/>
          </p:cNvGraphicFramePr>
          <p:nvPr>
            <p:ph idx="1"/>
            <p:extLst>
              <p:ext uri="{D42A27DB-BD31-4B8C-83A1-F6EECF244321}">
                <p14:modId xmlns:p14="http://schemas.microsoft.com/office/powerpoint/2010/main" val="163078778"/>
              </p:ext>
            </p:extLst>
          </p:nvPr>
        </p:nvGraphicFramePr>
        <p:xfrm>
          <a:off x="414339" y="1414463"/>
          <a:ext cx="11515724" cy="51863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7779768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DD77B92-CB36-4B20-A59A-59625E0F08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56EC21B-24BA-4369-B6B4-C4B3EFB55D67}"/>
              </a:ext>
            </a:extLst>
          </p:cNvPr>
          <p:cNvSpPr>
            <a:spLocks noGrp="1"/>
          </p:cNvSpPr>
          <p:nvPr>
            <p:ph type="title"/>
          </p:nvPr>
        </p:nvSpPr>
        <p:spPr>
          <a:xfrm>
            <a:off x="645065" y="1463040"/>
            <a:ext cx="3796306" cy="2690949"/>
          </a:xfrm>
        </p:spPr>
        <p:txBody>
          <a:bodyPr anchor="t">
            <a:normAutofit/>
          </a:bodyPr>
          <a:lstStyle/>
          <a:p>
            <a:r>
              <a:rPr lang="en-US" sz="4800"/>
              <a:t>Bài tập thực hành:</a:t>
            </a:r>
          </a:p>
        </p:txBody>
      </p:sp>
      <p:grpSp>
        <p:nvGrpSpPr>
          <p:cNvPr id="11" name="Group 10">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2" name="Rectangle 11">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5" name="Rectangle 14">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ontent Placeholder 2">
            <a:extLst>
              <a:ext uri="{FF2B5EF4-FFF2-40B4-BE49-F238E27FC236}">
                <a16:creationId xmlns:a16="http://schemas.microsoft.com/office/drawing/2014/main" id="{883D5384-0947-42C5-B993-81AC6FF000DC}"/>
              </a:ext>
            </a:extLst>
          </p:cNvPr>
          <p:cNvGraphicFramePr>
            <a:graphicFrameLocks noGrp="1"/>
          </p:cNvGraphicFramePr>
          <p:nvPr>
            <p:ph idx="1"/>
            <p:extLst>
              <p:ext uri="{D42A27DB-BD31-4B8C-83A1-F6EECF244321}">
                <p14:modId xmlns:p14="http://schemas.microsoft.com/office/powerpoint/2010/main" val="3584701638"/>
              </p:ext>
            </p:extLst>
          </p:nvPr>
        </p:nvGraphicFramePr>
        <p:xfrm>
          <a:off x="5407705" y="1014154"/>
          <a:ext cx="5962720" cy="49793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680307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464FE0-6E1D-4F77-B891-B0129DF46D7F}"/>
              </a:ext>
            </a:extLst>
          </p:cNvPr>
          <p:cNvSpPr>
            <a:spLocks noGrp="1"/>
          </p:cNvSpPr>
          <p:nvPr>
            <p:ph type="title"/>
          </p:nvPr>
        </p:nvSpPr>
        <p:spPr>
          <a:xfrm>
            <a:off x="4965430" y="629268"/>
            <a:ext cx="6586491" cy="1286160"/>
          </a:xfrm>
        </p:spPr>
        <p:txBody>
          <a:bodyPr anchor="b">
            <a:normAutofit/>
          </a:bodyPr>
          <a:lstStyle/>
          <a:p>
            <a:r>
              <a:rPr lang="en-US" sz="4400" b="0" i="0" u="sng" dirty="0">
                <a:effectLst/>
                <a:latin typeface="Arial" panose="020B0604020202020204" pitchFamily="34" charset="0"/>
              </a:rPr>
              <a:t>Theo UNESCO:</a:t>
            </a:r>
            <a:endParaRPr lang="en-US" u="sng" dirty="0"/>
          </a:p>
        </p:txBody>
      </p:sp>
      <p:sp>
        <p:nvSpPr>
          <p:cNvPr id="3" name="Content Placeholder 2">
            <a:extLst>
              <a:ext uri="{FF2B5EF4-FFF2-40B4-BE49-F238E27FC236}">
                <a16:creationId xmlns:a16="http://schemas.microsoft.com/office/drawing/2014/main" id="{39E6F2F3-92DA-43DF-B5C4-05C9ABDEFB3E}"/>
              </a:ext>
            </a:extLst>
          </p:cNvPr>
          <p:cNvSpPr>
            <a:spLocks noGrp="1"/>
          </p:cNvSpPr>
          <p:nvPr>
            <p:ph idx="1"/>
          </p:nvPr>
        </p:nvSpPr>
        <p:spPr>
          <a:xfrm>
            <a:off x="4965431" y="2438400"/>
            <a:ext cx="6586489" cy="3785419"/>
          </a:xfrm>
        </p:spPr>
        <p:txBody>
          <a:bodyPr>
            <a:noAutofit/>
          </a:bodyPr>
          <a:lstStyle/>
          <a:p>
            <a:pPr marL="0" indent="0" algn="ctr">
              <a:buNone/>
            </a:pPr>
            <a:r>
              <a:rPr lang="en-US" sz="3200" dirty="0">
                <a:latin typeface="Arial" panose="020B0604020202020204" pitchFamily="34" charset="0"/>
              </a:rPr>
              <a:t>“</a:t>
            </a:r>
            <a:r>
              <a:rPr lang="en-US" sz="3200" b="0" i="1" dirty="0">
                <a:effectLst/>
                <a:latin typeface="Arial" panose="020B0604020202020204" pitchFamily="34" charset="0"/>
              </a:rPr>
              <a:t>Văn </a:t>
            </a:r>
            <a:r>
              <a:rPr lang="en-US" sz="3200" b="0" i="1" dirty="0" err="1">
                <a:effectLst/>
                <a:latin typeface="Arial" panose="020B0604020202020204" pitchFamily="34" charset="0"/>
              </a:rPr>
              <a:t>hóa</a:t>
            </a:r>
            <a:r>
              <a:rPr lang="en-US" sz="3200" b="0" i="1" dirty="0">
                <a:effectLst/>
                <a:latin typeface="Arial" panose="020B0604020202020204" pitchFamily="34" charset="0"/>
              </a:rPr>
              <a:t> là </a:t>
            </a:r>
            <a:r>
              <a:rPr lang="en-US" sz="3200" b="0" i="1" dirty="0" err="1">
                <a:effectLst/>
                <a:latin typeface="Arial" panose="020B0604020202020204" pitchFamily="34" charset="0"/>
              </a:rPr>
              <a:t>tổng</a:t>
            </a:r>
            <a:r>
              <a:rPr lang="en-US" sz="3200" b="0" i="1" dirty="0">
                <a:effectLst/>
                <a:latin typeface="Arial" panose="020B0604020202020204" pitchFamily="34" charset="0"/>
              </a:rPr>
              <a:t> </a:t>
            </a:r>
            <a:r>
              <a:rPr lang="en-US" sz="3200" b="0" i="1" dirty="0" err="1">
                <a:effectLst/>
                <a:latin typeface="Arial" panose="020B0604020202020204" pitchFamily="34" charset="0"/>
              </a:rPr>
              <a:t>thể</a:t>
            </a:r>
            <a:r>
              <a:rPr lang="en-US" sz="3200" b="0" i="1" dirty="0">
                <a:effectLst/>
                <a:latin typeface="Arial" panose="020B0604020202020204" pitchFamily="34" charset="0"/>
              </a:rPr>
              <a:t> </a:t>
            </a:r>
            <a:r>
              <a:rPr lang="en-US" sz="3200" b="0" i="1" dirty="0" err="1">
                <a:effectLst/>
                <a:latin typeface="Arial" panose="020B0604020202020204" pitchFamily="34" charset="0"/>
              </a:rPr>
              <a:t>sống</a:t>
            </a:r>
            <a:r>
              <a:rPr lang="en-US" sz="3200" b="0" i="1" dirty="0">
                <a:effectLst/>
                <a:latin typeface="Arial" panose="020B0604020202020204" pitchFamily="34" charset="0"/>
              </a:rPr>
              <a:t> </a:t>
            </a:r>
            <a:r>
              <a:rPr lang="en-US" sz="3200" b="0" i="1" dirty="0" err="1">
                <a:effectLst/>
                <a:latin typeface="Arial" panose="020B0604020202020204" pitchFamily="34" charset="0"/>
              </a:rPr>
              <a:t>động</a:t>
            </a:r>
            <a:r>
              <a:rPr lang="en-US" sz="3200" b="0" i="1" dirty="0">
                <a:effectLst/>
                <a:latin typeface="Arial" panose="020B0604020202020204" pitchFamily="34" charset="0"/>
              </a:rPr>
              <a:t> các </a:t>
            </a:r>
            <a:r>
              <a:rPr lang="en-US" sz="3200" b="0" i="1" dirty="0" err="1">
                <a:effectLst/>
                <a:latin typeface="Arial" panose="020B0604020202020204" pitchFamily="34" charset="0"/>
              </a:rPr>
              <a:t>hoạt</a:t>
            </a:r>
            <a:r>
              <a:rPr lang="en-US" sz="3200" b="0" i="1" dirty="0">
                <a:effectLst/>
                <a:latin typeface="Arial" panose="020B0604020202020204" pitchFamily="34" charset="0"/>
              </a:rPr>
              <a:t> </a:t>
            </a:r>
            <a:r>
              <a:rPr lang="en-US" sz="3200" b="0" i="1" dirty="0" err="1">
                <a:effectLst/>
                <a:latin typeface="Arial" panose="020B0604020202020204" pitchFamily="34" charset="0"/>
              </a:rPr>
              <a:t>động</a:t>
            </a:r>
            <a:r>
              <a:rPr lang="en-US" sz="3200" b="0" i="1" dirty="0">
                <a:effectLst/>
                <a:latin typeface="Arial" panose="020B0604020202020204" pitchFamily="34" charset="0"/>
              </a:rPr>
              <a:t> </a:t>
            </a:r>
            <a:r>
              <a:rPr lang="en-US" sz="3200" b="0" i="1" dirty="0" err="1">
                <a:effectLst/>
                <a:latin typeface="Arial" panose="020B0604020202020204" pitchFamily="34" charset="0"/>
              </a:rPr>
              <a:t>và</a:t>
            </a:r>
            <a:r>
              <a:rPr lang="en-US" sz="3200" b="0" i="1" dirty="0">
                <a:effectLst/>
                <a:latin typeface="Arial" panose="020B0604020202020204" pitchFamily="34" charset="0"/>
              </a:rPr>
              <a:t> </a:t>
            </a:r>
            <a:r>
              <a:rPr lang="en-US" sz="3200" b="0" i="1" dirty="0" err="1">
                <a:effectLst/>
                <a:latin typeface="Arial" panose="020B0604020202020204" pitchFamily="34" charset="0"/>
              </a:rPr>
              <a:t>sáng</a:t>
            </a:r>
            <a:r>
              <a:rPr lang="en-US" sz="3200" b="0" i="1" dirty="0">
                <a:effectLst/>
                <a:latin typeface="Arial" panose="020B0604020202020204" pitchFamily="34" charset="0"/>
              </a:rPr>
              <a:t> </a:t>
            </a:r>
            <a:r>
              <a:rPr lang="en-US" sz="3200" b="0" i="1" dirty="0" err="1">
                <a:effectLst/>
                <a:latin typeface="Arial" panose="020B0604020202020204" pitchFamily="34" charset="0"/>
              </a:rPr>
              <a:t>tạo</a:t>
            </a:r>
            <a:r>
              <a:rPr lang="en-US" sz="3200" b="0" i="1" dirty="0">
                <a:effectLst/>
                <a:latin typeface="Arial" panose="020B0604020202020204" pitchFamily="34" charset="0"/>
              </a:rPr>
              <a:t> </a:t>
            </a:r>
            <a:r>
              <a:rPr lang="en-US" sz="3200" b="0" i="1" dirty="0" err="1">
                <a:effectLst/>
                <a:latin typeface="Arial" panose="020B0604020202020204" pitchFamily="34" charset="0"/>
              </a:rPr>
              <a:t>trong</a:t>
            </a:r>
            <a:r>
              <a:rPr lang="en-US" sz="3200" b="0" i="1" dirty="0">
                <a:effectLst/>
                <a:latin typeface="Arial" panose="020B0604020202020204" pitchFamily="34" charset="0"/>
              </a:rPr>
              <a:t> </a:t>
            </a:r>
            <a:r>
              <a:rPr lang="en-US" sz="3200" b="0" i="1" dirty="0" err="1">
                <a:effectLst/>
                <a:latin typeface="Arial" panose="020B0604020202020204" pitchFamily="34" charset="0"/>
              </a:rPr>
              <a:t>quá</a:t>
            </a:r>
            <a:r>
              <a:rPr lang="en-US" sz="3200" b="0" i="1" dirty="0">
                <a:effectLst/>
                <a:latin typeface="Arial" panose="020B0604020202020204" pitchFamily="34" charset="0"/>
              </a:rPr>
              <a:t> </a:t>
            </a:r>
            <a:r>
              <a:rPr lang="en-US" sz="3200" b="0" i="1" dirty="0" err="1">
                <a:effectLst/>
                <a:latin typeface="Arial" panose="020B0604020202020204" pitchFamily="34" charset="0"/>
              </a:rPr>
              <a:t>khứ</a:t>
            </a:r>
            <a:r>
              <a:rPr lang="en-US" sz="3200" b="0" i="1" dirty="0">
                <a:effectLst/>
                <a:latin typeface="Arial" panose="020B0604020202020204" pitchFamily="34" charset="0"/>
              </a:rPr>
              <a:t> </a:t>
            </a:r>
            <a:r>
              <a:rPr lang="en-US" sz="3200" b="0" i="1" dirty="0" err="1">
                <a:effectLst/>
                <a:latin typeface="Arial" panose="020B0604020202020204" pitchFamily="34" charset="0"/>
              </a:rPr>
              <a:t>và</a:t>
            </a:r>
            <a:r>
              <a:rPr lang="en-US" sz="3200" b="0" i="1" dirty="0">
                <a:effectLst/>
                <a:latin typeface="Arial" panose="020B0604020202020204" pitchFamily="34" charset="0"/>
              </a:rPr>
              <a:t> </a:t>
            </a:r>
            <a:r>
              <a:rPr lang="en-US" sz="3200" b="0" i="1" dirty="0" err="1">
                <a:effectLst/>
                <a:latin typeface="Arial" panose="020B0604020202020204" pitchFamily="34" charset="0"/>
              </a:rPr>
              <a:t>trong</a:t>
            </a:r>
            <a:r>
              <a:rPr lang="en-US" sz="3200" b="0" i="1" dirty="0">
                <a:effectLst/>
                <a:latin typeface="Arial" panose="020B0604020202020204" pitchFamily="34" charset="0"/>
              </a:rPr>
              <a:t> </a:t>
            </a:r>
            <a:r>
              <a:rPr lang="en-US" sz="3200" b="0" i="1" dirty="0" err="1">
                <a:effectLst/>
                <a:latin typeface="Arial" panose="020B0604020202020204" pitchFamily="34" charset="0"/>
              </a:rPr>
              <a:t>hiện</a:t>
            </a:r>
            <a:r>
              <a:rPr lang="en-US" sz="3200" b="0" i="1" dirty="0">
                <a:effectLst/>
                <a:latin typeface="Arial" panose="020B0604020202020204" pitchFamily="34" charset="0"/>
              </a:rPr>
              <a:t> </a:t>
            </a:r>
            <a:r>
              <a:rPr lang="en-US" sz="3200" b="0" i="1" dirty="0" err="1">
                <a:effectLst/>
                <a:latin typeface="Arial" panose="020B0604020202020204" pitchFamily="34" charset="0"/>
              </a:rPr>
              <a:t>tại</a:t>
            </a:r>
            <a:r>
              <a:rPr lang="en-US" sz="3200" b="0" i="1" dirty="0">
                <a:effectLst/>
                <a:latin typeface="Arial" panose="020B0604020202020204" pitchFamily="34" charset="0"/>
              </a:rPr>
              <a:t>. Qua các </a:t>
            </a:r>
            <a:r>
              <a:rPr lang="en-US" sz="3200" b="0" i="1" dirty="0" err="1">
                <a:effectLst/>
                <a:latin typeface="Arial" panose="020B0604020202020204" pitchFamily="34" charset="0"/>
              </a:rPr>
              <a:t>thế</a:t>
            </a:r>
            <a:r>
              <a:rPr lang="en-US" sz="3200" b="0" i="1" dirty="0">
                <a:effectLst/>
                <a:latin typeface="Arial" panose="020B0604020202020204" pitchFamily="34" charset="0"/>
              </a:rPr>
              <a:t> </a:t>
            </a:r>
            <a:r>
              <a:rPr lang="en-US" sz="3200" b="0" i="1" dirty="0" err="1">
                <a:effectLst/>
                <a:latin typeface="Arial" panose="020B0604020202020204" pitchFamily="34" charset="0"/>
              </a:rPr>
              <a:t>kỷ</a:t>
            </a:r>
            <a:r>
              <a:rPr lang="en-US" sz="3200" b="0" i="1" dirty="0">
                <a:effectLst/>
                <a:latin typeface="Arial" panose="020B0604020202020204" pitchFamily="34" charset="0"/>
              </a:rPr>
              <a:t>, </a:t>
            </a:r>
            <a:r>
              <a:rPr lang="en-US" sz="3200" b="0" i="1" dirty="0" err="1">
                <a:effectLst/>
                <a:latin typeface="Arial" panose="020B0604020202020204" pitchFamily="34" charset="0"/>
              </a:rPr>
              <a:t>hoạt</a:t>
            </a:r>
            <a:r>
              <a:rPr lang="en-US" sz="3200" b="0" i="1" dirty="0">
                <a:effectLst/>
                <a:latin typeface="Arial" panose="020B0604020202020204" pitchFamily="34" charset="0"/>
              </a:rPr>
              <a:t> </a:t>
            </a:r>
            <a:r>
              <a:rPr lang="en-US" sz="3200" b="0" i="1" dirty="0" err="1">
                <a:effectLst/>
                <a:latin typeface="Arial" panose="020B0604020202020204" pitchFamily="34" charset="0"/>
              </a:rPr>
              <a:t>động</a:t>
            </a:r>
            <a:r>
              <a:rPr lang="en-US" sz="3200" b="0" i="1" dirty="0">
                <a:effectLst/>
                <a:latin typeface="Arial" panose="020B0604020202020204" pitchFamily="34" charset="0"/>
              </a:rPr>
              <a:t> </a:t>
            </a:r>
            <a:r>
              <a:rPr lang="en-US" sz="3200" b="0" i="1" dirty="0" err="1">
                <a:effectLst/>
                <a:latin typeface="Arial" panose="020B0604020202020204" pitchFamily="34" charset="0"/>
              </a:rPr>
              <a:t>sáng</a:t>
            </a:r>
            <a:r>
              <a:rPr lang="en-US" sz="3200" b="0" i="1" dirty="0">
                <a:effectLst/>
                <a:latin typeface="Arial" panose="020B0604020202020204" pitchFamily="34" charset="0"/>
              </a:rPr>
              <a:t> </a:t>
            </a:r>
            <a:r>
              <a:rPr lang="en-US" sz="3200" b="0" i="1" dirty="0" err="1">
                <a:effectLst/>
                <a:latin typeface="Arial" panose="020B0604020202020204" pitchFamily="34" charset="0"/>
              </a:rPr>
              <a:t>tạo</a:t>
            </a:r>
            <a:r>
              <a:rPr lang="en-US" sz="3200" b="0" i="1" dirty="0">
                <a:effectLst/>
                <a:latin typeface="Arial" panose="020B0604020202020204" pitchFamily="34" charset="0"/>
              </a:rPr>
              <a:t> </a:t>
            </a:r>
            <a:r>
              <a:rPr lang="en-US" sz="3200" b="0" i="1" dirty="0" err="1">
                <a:effectLst/>
                <a:latin typeface="Arial" panose="020B0604020202020204" pitchFamily="34" charset="0"/>
              </a:rPr>
              <a:t>ấy</a:t>
            </a:r>
            <a:r>
              <a:rPr lang="en-US" sz="3200" b="0" i="1" dirty="0">
                <a:effectLst/>
                <a:latin typeface="Arial" panose="020B0604020202020204" pitchFamily="34" charset="0"/>
              </a:rPr>
              <a:t> </a:t>
            </a:r>
            <a:r>
              <a:rPr lang="en-US" sz="3200" b="0" i="1" dirty="0" err="1">
                <a:effectLst/>
                <a:latin typeface="Arial" panose="020B0604020202020204" pitchFamily="34" charset="0"/>
              </a:rPr>
              <a:t>đã</a:t>
            </a:r>
            <a:r>
              <a:rPr lang="en-US" sz="3200" b="0" i="1" dirty="0">
                <a:effectLst/>
                <a:latin typeface="Arial" panose="020B0604020202020204" pitchFamily="34" charset="0"/>
              </a:rPr>
              <a:t> </a:t>
            </a:r>
            <a:r>
              <a:rPr lang="en-US" sz="3200" b="0" i="1" dirty="0" err="1">
                <a:effectLst/>
                <a:latin typeface="Arial" panose="020B0604020202020204" pitchFamily="34" charset="0"/>
              </a:rPr>
              <a:t>hình</a:t>
            </a:r>
            <a:r>
              <a:rPr lang="en-US" sz="3200" b="0" i="1" dirty="0">
                <a:effectLst/>
                <a:latin typeface="Arial" panose="020B0604020202020204" pitchFamily="34" charset="0"/>
              </a:rPr>
              <a:t> </a:t>
            </a:r>
            <a:r>
              <a:rPr lang="en-US" sz="3200" b="0" i="1" dirty="0" err="1">
                <a:effectLst/>
                <a:latin typeface="Arial" panose="020B0604020202020204" pitchFamily="34" charset="0"/>
              </a:rPr>
              <a:t>thành</a:t>
            </a:r>
            <a:r>
              <a:rPr lang="en-US" sz="3200" b="0" i="1" dirty="0">
                <a:effectLst/>
                <a:latin typeface="Arial" panose="020B0604020202020204" pitchFamily="34" charset="0"/>
              </a:rPr>
              <a:t> </a:t>
            </a:r>
            <a:r>
              <a:rPr lang="en-US" sz="3200" b="0" i="1" dirty="0" err="1">
                <a:effectLst/>
                <a:latin typeface="Arial" panose="020B0604020202020204" pitchFamily="34" charset="0"/>
              </a:rPr>
              <a:t>nên</a:t>
            </a:r>
            <a:r>
              <a:rPr lang="en-US" sz="3200" b="0" i="1" dirty="0">
                <a:effectLst/>
                <a:latin typeface="Arial" panose="020B0604020202020204" pitchFamily="34" charset="0"/>
              </a:rPr>
              <a:t> </a:t>
            </a:r>
            <a:r>
              <a:rPr lang="en-US" sz="3200" b="0" i="1" dirty="0" err="1">
                <a:effectLst/>
                <a:latin typeface="Arial" panose="020B0604020202020204" pitchFamily="34" charset="0"/>
              </a:rPr>
              <a:t>một</a:t>
            </a:r>
            <a:r>
              <a:rPr lang="en-US" sz="3200" b="0" i="1" dirty="0">
                <a:effectLst/>
                <a:latin typeface="Arial" panose="020B0604020202020204" pitchFamily="34" charset="0"/>
              </a:rPr>
              <a:t> </a:t>
            </a:r>
            <a:r>
              <a:rPr lang="en-US" sz="3200" b="0" i="1" dirty="0" err="1">
                <a:effectLst/>
                <a:latin typeface="Arial" panose="020B0604020202020204" pitchFamily="34" charset="0"/>
              </a:rPr>
              <a:t>hệ</a:t>
            </a:r>
            <a:r>
              <a:rPr lang="en-US" sz="3200" b="0" i="1" dirty="0">
                <a:effectLst/>
                <a:latin typeface="Arial" panose="020B0604020202020204" pitchFamily="34" charset="0"/>
              </a:rPr>
              <a:t> </a:t>
            </a:r>
            <a:r>
              <a:rPr lang="en-US" sz="3200" b="0" i="1" dirty="0" err="1">
                <a:effectLst/>
                <a:latin typeface="Arial" panose="020B0604020202020204" pitchFamily="34" charset="0"/>
              </a:rPr>
              <a:t>thống</a:t>
            </a:r>
            <a:r>
              <a:rPr lang="en-US" sz="3200" b="0" i="1" dirty="0">
                <a:effectLst/>
                <a:latin typeface="Arial" panose="020B0604020202020204" pitchFamily="34" charset="0"/>
              </a:rPr>
              <a:t> các </a:t>
            </a:r>
            <a:r>
              <a:rPr lang="en-US" sz="3200" b="0" i="1" dirty="0" err="1">
                <a:effectLst/>
                <a:latin typeface="Arial" panose="020B0604020202020204" pitchFamily="34" charset="0"/>
              </a:rPr>
              <a:t>giá</a:t>
            </a:r>
            <a:r>
              <a:rPr lang="en-US" sz="3200" b="0" i="1" dirty="0">
                <a:effectLst/>
                <a:latin typeface="Arial" panose="020B0604020202020204" pitchFamily="34" charset="0"/>
              </a:rPr>
              <a:t> </a:t>
            </a:r>
            <a:r>
              <a:rPr lang="en-US" sz="3200" b="0" i="1" dirty="0" err="1">
                <a:effectLst/>
                <a:latin typeface="Arial" panose="020B0604020202020204" pitchFamily="34" charset="0"/>
              </a:rPr>
              <a:t>trị</a:t>
            </a:r>
            <a:r>
              <a:rPr lang="en-US" sz="3200" b="0" i="1" dirty="0">
                <a:effectLst/>
                <a:latin typeface="Arial" panose="020B0604020202020204" pitchFamily="34" charset="0"/>
              </a:rPr>
              <a:t>, các </a:t>
            </a:r>
            <a:r>
              <a:rPr lang="en-US" sz="3200" b="0" i="1" dirty="0" err="1">
                <a:effectLst/>
                <a:latin typeface="Arial" panose="020B0604020202020204" pitchFamily="34" charset="0"/>
              </a:rPr>
              <a:t>truyền</a:t>
            </a:r>
            <a:r>
              <a:rPr lang="en-US" sz="3200" b="0" i="1" dirty="0">
                <a:effectLst/>
                <a:latin typeface="Arial" panose="020B0604020202020204" pitchFamily="34" charset="0"/>
              </a:rPr>
              <a:t> </a:t>
            </a:r>
            <a:r>
              <a:rPr lang="en-US" sz="3200" b="0" i="1" dirty="0" err="1">
                <a:effectLst/>
                <a:latin typeface="Arial" panose="020B0604020202020204" pitchFamily="34" charset="0"/>
              </a:rPr>
              <a:t>thống</a:t>
            </a:r>
            <a:r>
              <a:rPr lang="en-US" sz="3200" b="0" i="1" dirty="0">
                <a:effectLst/>
                <a:latin typeface="Arial" panose="020B0604020202020204" pitchFamily="34" charset="0"/>
              </a:rPr>
              <a:t> </a:t>
            </a:r>
            <a:r>
              <a:rPr lang="en-US" sz="3200" b="0" i="1" dirty="0" err="1">
                <a:effectLst/>
                <a:latin typeface="Arial" panose="020B0604020202020204" pitchFamily="34" charset="0"/>
              </a:rPr>
              <a:t>và</a:t>
            </a:r>
            <a:r>
              <a:rPr lang="en-US" sz="3200" b="0" i="1" dirty="0">
                <a:effectLst/>
                <a:latin typeface="Arial" panose="020B0604020202020204" pitchFamily="34" charset="0"/>
              </a:rPr>
              <a:t> thị </a:t>
            </a:r>
            <a:r>
              <a:rPr lang="en-US" sz="3200" b="0" i="1" dirty="0" err="1">
                <a:effectLst/>
                <a:latin typeface="Arial" panose="020B0604020202020204" pitchFamily="34" charset="0"/>
              </a:rPr>
              <a:t>hiếu</a:t>
            </a:r>
            <a:r>
              <a:rPr lang="en-US" sz="3200" b="0" i="1" dirty="0">
                <a:effectLst/>
                <a:latin typeface="Arial" panose="020B0604020202020204" pitchFamily="34" charset="0"/>
              </a:rPr>
              <a:t> - </a:t>
            </a:r>
            <a:r>
              <a:rPr lang="en-US" sz="3200" b="0" i="1" dirty="0" err="1">
                <a:effectLst/>
                <a:latin typeface="Arial" panose="020B0604020202020204" pitchFamily="34" charset="0"/>
              </a:rPr>
              <a:t>những</a:t>
            </a:r>
            <a:r>
              <a:rPr lang="en-US" sz="3200" b="0" i="1" dirty="0">
                <a:effectLst/>
                <a:latin typeface="Arial" panose="020B0604020202020204" pitchFamily="34" charset="0"/>
              </a:rPr>
              <a:t> </a:t>
            </a:r>
            <a:r>
              <a:rPr lang="en-US" sz="3200" b="0" i="1" dirty="0" err="1">
                <a:effectLst/>
                <a:latin typeface="Arial" panose="020B0604020202020204" pitchFamily="34" charset="0"/>
              </a:rPr>
              <a:t>yếu</a:t>
            </a:r>
            <a:r>
              <a:rPr lang="en-US" sz="3200" b="0" i="1" dirty="0">
                <a:effectLst/>
                <a:latin typeface="Arial" panose="020B0604020202020204" pitchFamily="34" charset="0"/>
              </a:rPr>
              <a:t> </a:t>
            </a:r>
            <a:r>
              <a:rPr lang="en-US" sz="3200" b="0" i="1" dirty="0" err="1">
                <a:effectLst/>
                <a:latin typeface="Arial" panose="020B0604020202020204" pitchFamily="34" charset="0"/>
              </a:rPr>
              <a:t>tố</a:t>
            </a:r>
            <a:r>
              <a:rPr lang="en-US" sz="3200" b="0" i="1" dirty="0">
                <a:effectLst/>
                <a:latin typeface="Arial" panose="020B0604020202020204" pitchFamily="34" charset="0"/>
              </a:rPr>
              <a:t> </a:t>
            </a:r>
            <a:r>
              <a:rPr lang="en-US" sz="3200" b="0" i="1" dirty="0" err="1">
                <a:effectLst/>
                <a:latin typeface="Arial" panose="020B0604020202020204" pitchFamily="34" charset="0"/>
              </a:rPr>
              <a:t>xác</a:t>
            </a:r>
            <a:r>
              <a:rPr lang="en-US" sz="3200" b="0" i="1" dirty="0">
                <a:effectLst/>
                <a:latin typeface="Arial" panose="020B0604020202020204" pitchFamily="34" charset="0"/>
              </a:rPr>
              <a:t> </a:t>
            </a:r>
            <a:r>
              <a:rPr lang="en-US" sz="3200" b="0" i="1" dirty="0" err="1">
                <a:effectLst/>
                <a:latin typeface="Arial" panose="020B0604020202020204" pitchFamily="34" charset="0"/>
              </a:rPr>
              <a:t>định</a:t>
            </a:r>
            <a:r>
              <a:rPr lang="en-US" sz="3200" b="0" i="1" dirty="0">
                <a:effectLst/>
                <a:latin typeface="Arial" panose="020B0604020202020204" pitchFamily="34" charset="0"/>
              </a:rPr>
              <a:t> </a:t>
            </a:r>
            <a:r>
              <a:rPr lang="en-US" sz="3200" b="0" i="1" dirty="0" err="1">
                <a:effectLst/>
                <a:latin typeface="Arial" panose="020B0604020202020204" pitchFamily="34" charset="0"/>
              </a:rPr>
              <a:t>đặc</a:t>
            </a:r>
            <a:r>
              <a:rPr lang="en-US" sz="3200" b="0" i="1" dirty="0">
                <a:effectLst/>
                <a:latin typeface="Arial" panose="020B0604020202020204" pitchFamily="34" charset="0"/>
              </a:rPr>
              <a:t> </a:t>
            </a:r>
            <a:r>
              <a:rPr lang="en-US" sz="3200" b="0" i="1" dirty="0" err="1">
                <a:effectLst/>
                <a:latin typeface="Arial" panose="020B0604020202020204" pitchFamily="34" charset="0"/>
              </a:rPr>
              <a:t>tính</a:t>
            </a:r>
            <a:r>
              <a:rPr lang="en-US" sz="3200" b="0" i="1" dirty="0">
                <a:effectLst/>
                <a:latin typeface="Arial" panose="020B0604020202020204" pitchFamily="34" charset="0"/>
              </a:rPr>
              <a:t> </a:t>
            </a:r>
            <a:r>
              <a:rPr lang="en-US" sz="3200" b="0" i="1" dirty="0" err="1">
                <a:effectLst/>
                <a:latin typeface="Arial" panose="020B0604020202020204" pitchFamily="34" charset="0"/>
              </a:rPr>
              <a:t>riêng</a:t>
            </a:r>
            <a:r>
              <a:rPr lang="en-US" sz="3200" b="0" i="1" dirty="0">
                <a:effectLst/>
                <a:latin typeface="Arial" panose="020B0604020202020204" pitchFamily="34" charset="0"/>
              </a:rPr>
              <a:t> </a:t>
            </a:r>
            <a:r>
              <a:rPr lang="en-US" sz="3200" b="0" i="1" dirty="0" err="1">
                <a:effectLst/>
                <a:latin typeface="Arial" panose="020B0604020202020204" pitchFamily="34" charset="0"/>
              </a:rPr>
              <a:t>của</a:t>
            </a:r>
            <a:r>
              <a:rPr lang="en-US" sz="3200" b="0" i="1" dirty="0">
                <a:effectLst/>
                <a:latin typeface="Arial" panose="020B0604020202020204" pitchFamily="34" charset="0"/>
              </a:rPr>
              <a:t> </a:t>
            </a:r>
            <a:r>
              <a:rPr lang="en-US" sz="3200" b="0" i="1" dirty="0" err="1">
                <a:effectLst/>
                <a:latin typeface="Arial" panose="020B0604020202020204" pitchFamily="34" charset="0"/>
              </a:rPr>
              <a:t>mỗi</a:t>
            </a:r>
            <a:r>
              <a:rPr lang="en-US" sz="3200" b="0" i="1" dirty="0">
                <a:effectLst/>
                <a:latin typeface="Arial" panose="020B0604020202020204" pitchFamily="34" charset="0"/>
              </a:rPr>
              <a:t> </a:t>
            </a:r>
            <a:r>
              <a:rPr lang="en-US" sz="3200" b="0" i="1" dirty="0" err="1">
                <a:effectLst/>
                <a:latin typeface="Arial" panose="020B0604020202020204" pitchFamily="34" charset="0"/>
              </a:rPr>
              <a:t>dân</a:t>
            </a:r>
            <a:r>
              <a:rPr lang="en-US" sz="3200" b="0" i="1" dirty="0">
                <a:effectLst/>
                <a:latin typeface="Arial" panose="020B0604020202020204" pitchFamily="34" charset="0"/>
              </a:rPr>
              <a:t> </a:t>
            </a:r>
            <a:r>
              <a:rPr lang="en-US" sz="3200" b="0" i="1" dirty="0" err="1">
                <a:effectLst/>
                <a:latin typeface="Arial" panose="020B0604020202020204" pitchFamily="34" charset="0"/>
              </a:rPr>
              <a:t>tộc</a:t>
            </a:r>
            <a:r>
              <a:rPr lang="en-US" sz="3200" b="0" i="0" dirty="0">
                <a:effectLst/>
                <a:latin typeface="Arial" panose="020B0604020202020204" pitchFamily="34" charset="0"/>
              </a:rPr>
              <a:t>”</a:t>
            </a:r>
            <a:endParaRPr lang="en-US" sz="3200" dirty="0"/>
          </a:p>
        </p:txBody>
      </p:sp>
      <p:pic>
        <p:nvPicPr>
          <p:cNvPr id="5" name="Picture 4" descr="Old street lamp and city skyline at dusk">
            <a:extLst>
              <a:ext uri="{FF2B5EF4-FFF2-40B4-BE49-F238E27FC236}">
                <a16:creationId xmlns:a16="http://schemas.microsoft.com/office/drawing/2014/main" id="{6231390A-15E4-4699-8F2B-236FFC151D7A}"/>
              </a:ext>
            </a:extLst>
          </p:cNvPr>
          <p:cNvPicPr>
            <a:picLocks noChangeAspect="1"/>
          </p:cNvPicPr>
          <p:nvPr/>
        </p:nvPicPr>
        <p:blipFill rotWithShape="1">
          <a:blip r:embed="rId2"/>
          <a:srcRect l="1447" r="53433" b="-1"/>
          <a:stretch/>
        </p:blipFill>
        <p:spPr>
          <a:xfrm>
            <a:off x="20" y="10"/>
            <a:ext cx="4635571" cy="6857990"/>
          </a:xfrm>
          <a:prstGeom prst="rect">
            <a:avLst/>
          </a:prstGeom>
          <a:effectLst/>
        </p:spPr>
      </p:pic>
      <p:cxnSp>
        <p:nvCxnSpPr>
          <p:cNvPr id="9" name="Straight Connector 8">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DFAA5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50047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4057779-254F-4AE4-9E6C-C2B792D5AE24}"/>
              </a:ext>
            </a:extLst>
          </p:cNvPr>
          <p:cNvSpPr>
            <a:spLocks noGrp="1"/>
          </p:cNvSpPr>
          <p:nvPr>
            <p:ph type="title"/>
          </p:nvPr>
        </p:nvSpPr>
        <p:spPr>
          <a:xfrm>
            <a:off x="466722" y="586855"/>
            <a:ext cx="3201366" cy="3387497"/>
          </a:xfrm>
        </p:spPr>
        <p:txBody>
          <a:bodyPr anchor="b">
            <a:normAutofit/>
          </a:bodyPr>
          <a:lstStyle/>
          <a:p>
            <a:pPr algn="r"/>
            <a:endParaRPr lang="en-US" sz="4000">
              <a:solidFill>
                <a:srgbClr val="FFFFFF"/>
              </a:solidFill>
            </a:endParaRPr>
          </a:p>
        </p:txBody>
      </p:sp>
      <p:sp>
        <p:nvSpPr>
          <p:cNvPr id="3" name="Content Placeholder 2">
            <a:extLst>
              <a:ext uri="{FF2B5EF4-FFF2-40B4-BE49-F238E27FC236}">
                <a16:creationId xmlns:a16="http://schemas.microsoft.com/office/drawing/2014/main" id="{7BA9E047-5273-410A-9DE1-CA754EDDAE8B}"/>
              </a:ext>
            </a:extLst>
          </p:cNvPr>
          <p:cNvSpPr>
            <a:spLocks noGrp="1"/>
          </p:cNvSpPr>
          <p:nvPr>
            <p:ph idx="1"/>
          </p:nvPr>
        </p:nvSpPr>
        <p:spPr>
          <a:xfrm>
            <a:off x="4367695" y="649480"/>
            <a:ext cx="6997911" cy="5546047"/>
          </a:xfrm>
        </p:spPr>
        <p:txBody>
          <a:bodyPr anchor="ctr">
            <a:noAutofit/>
          </a:bodyPr>
          <a:lstStyle/>
          <a:p>
            <a:r>
              <a:rPr lang="vi-VN" dirty="0"/>
              <a:t>Ở một góc độ khác, người ta xem văn hóa như là một hệ thống các giá trị vật chất và tinh thần do con người sáng tạo, tích lũy trong hoạt động thực tiễn qua quá trình tương tác giữa con người với tự nhiên, xã hội và bản thân. </a:t>
            </a:r>
            <a:endParaRPr lang="en-US" dirty="0"/>
          </a:p>
          <a:p>
            <a:r>
              <a:rPr lang="vi-VN" dirty="0"/>
              <a:t>Văn hóa là của con người, do con người sáng tạo và vì lợi ích của con người. </a:t>
            </a:r>
            <a:endParaRPr lang="en-US" dirty="0"/>
          </a:p>
          <a:p>
            <a:r>
              <a:rPr lang="vi-VN" dirty="0"/>
              <a:t>Văn hóa được con người giữ gìn, sử dụng để phục vụ đời sống con người và truyền từ thế hệ này sang thế hệ khác.</a:t>
            </a:r>
            <a:endParaRPr lang="en-US" dirty="0"/>
          </a:p>
        </p:txBody>
      </p:sp>
    </p:spTree>
    <p:extLst>
      <p:ext uri="{BB962C8B-B14F-4D97-AF65-F5344CB8AC3E}">
        <p14:creationId xmlns:p14="http://schemas.microsoft.com/office/powerpoint/2010/main" val="158705584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B15ED52-F352-441B-82BF-E0EA34836D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3B2E3793-BFE6-45A2-9B7B-E18844431C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 y="-1"/>
            <a:ext cx="12191998" cy="1590742"/>
          </a:xfrm>
          <a:prstGeom prst="rect">
            <a:avLst/>
          </a:prstGeom>
          <a:gradFill>
            <a:gsLst>
              <a:gs pos="0">
                <a:srgbClr val="000000"/>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BC4C4868-CB8F-4AF9-9CDB-8108F2C19B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3" y="0"/>
            <a:ext cx="8115306" cy="1590742"/>
          </a:xfrm>
          <a:prstGeom prst="rect">
            <a:avLst/>
          </a:prstGeom>
          <a:gradFill>
            <a:gsLst>
              <a:gs pos="20000">
                <a:schemeClr val="accent1">
                  <a:alpha val="0"/>
                </a:schemeClr>
              </a:gs>
              <a:gs pos="100000">
                <a:schemeClr val="accent1">
                  <a:lumMod val="50000"/>
                  <a:alpha val="5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375E0459-6403-40CD-989D-56A4407CA1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115299" y="-1"/>
            <a:ext cx="4076698" cy="1590742"/>
          </a:xfrm>
          <a:prstGeom prst="rect">
            <a:avLst/>
          </a:prstGeom>
          <a:gradFill>
            <a:gsLst>
              <a:gs pos="0">
                <a:schemeClr val="accent1">
                  <a:alpha val="66000"/>
                </a:schemeClr>
              </a:gs>
              <a:gs pos="100000">
                <a:srgbClr val="000000">
                  <a:alpha val="30000"/>
                </a:srgbClr>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53E5B1A8-3AC9-4BD1-9BBC-78CA94F2D1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9350" y="-1"/>
            <a:ext cx="11732646" cy="1597433"/>
          </a:xfrm>
          <a:prstGeom prst="rect">
            <a:avLst/>
          </a:prstGeom>
          <a:gradFill>
            <a:gsLst>
              <a:gs pos="50000">
                <a:srgbClr val="000000">
                  <a:alpha val="0"/>
                </a:srgbClr>
              </a:gs>
              <a:gs pos="99000">
                <a:schemeClr val="accent1">
                  <a:lumMod val="50000"/>
                  <a:alpha val="52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B6DE1C0-6B38-40EB-BC7F-711945460CD7}"/>
              </a:ext>
            </a:extLst>
          </p:cNvPr>
          <p:cNvSpPr>
            <a:spLocks noGrp="1"/>
          </p:cNvSpPr>
          <p:nvPr>
            <p:ph type="title"/>
          </p:nvPr>
        </p:nvSpPr>
        <p:spPr>
          <a:xfrm>
            <a:off x="1371599" y="294538"/>
            <a:ext cx="9895951" cy="1033669"/>
          </a:xfrm>
        </p:spPr>
        <p:txBody>
          <a:bodyPr>
            <a:normAutofit/>
          </a:bodyPr>
          <a:lstStyle/>
          <a:p>
            <a:endParaRPr lang="en-US" sz="4000">
              <a:solidFill>
                <a:srgbClr val="FFFFFF"/>
              </a:solidFill>
            </a:endParaRPr>
          </a:p>
        </p:txBody>
      </p:sp>
      <p:sp>
        <p:nvSpPr>
          <p:cNvPr id="3" name="Content Placeholder 2">
            <a:extLst>
              <a:ext uri="{FF2B5EF4-FFF2-40B4-BE49-F238E27FC236}">
                <a16:creationId xmlns:a16="http://schemas.microsoft.com/office/drawing/2014/main" id="{6F77F427-94A0-4870-8842-6F38DB793276}"/>
              </a:ext>
            </a:extLst>
          </p:cNvPr>
          <p:cNvSpPr>
            <a:spLocks noGrp="1"/>
          </p:cNvSpPr>
          <p:nvPr>
            <p:ph idx="1"/>
          </p:nvPr>
        </p:nvSpPr>
        <p:spPr>
          <a:xfrm>
            <a:off x="1371599" y="2318197"/>
            <a:ext cx="9724031" cy="3683358"/>
          </a:xfrm>
        </p:spPr>
        <p:txBody>
          <a:bodyPr anchor="ctr">
            <a:noAutofit/>
          </a:bodyPr>
          <a:lstStyle/>
          <a:p>
            <a:r>
              <a:rPr lang="vi-VN" sz="2600" b="1" dirty="0"/>
              <a:t>Di sản văn hóa phi vật thể: </a:t>
            </a:r>
            <a:r>
              <a:rPr lang="vi-VN" sz="2600" dirty="0"/>
              <a:t>Là sản phẩm tinh thần có giá trị lịch sử, văn hóa, khoa học, được lưu giữ bằng trí nhớ, chữ viết, được lưu truyền bằng truyền miệng, truyền nghề, trình diễn và các hình thức lưu giữ khác, bao gồm tiếng nói, chữ viết, tác phẩm văn học, nghệ thuật, khoa học, ngữ văn truyền miệng, diễn xướng dân gian, lối sống, nếp sống, lễ hội, bí quyết về nghề thủ công truyền thống, tri thức về y, dược học cổ truyền, về văn hóa ẩm thực, về trang phục truyền thống dân tộc và tri thức dân gian khác.</a:t>
            </a:r>
            <a:endParaRPr lang="en-US" sz="2600" dirty="0"/>
          </a:p>
          <a:p>
            <a:r>
              <a:rPr lang="en-US" sz="2600" b="1" dirty="0"/>
              <a:t>Di </a:t>
            </a:r>
            <a:r>
              <a:rPr lang="en-US" sz="2600" b="1" dirty="0" err="1"/>
              <a:t>sản</a:t>
            </a:r>
            <a:r>
              <a:rPr lang="en-US" sz="2600" b="1" dirty="0"/>
              <a:t> </a:t>
            </a:r>
            <a:r>
              <a:rPr lang="en-US" sz="2600" b="1" dirty="0" err="1"/>
              <a:t>văn</a:t>
            </a:r>
            <a:r>
              <a:rPr lang="en-US" sz="2600" b="1" dirty="0"/>
              <a:t> </a:t>
            </a:r>
            <a:r>
              <a:rPr lang="en-US" sz="2600" b="1" dirty="0" err="1"/>
              <a:t>hóa</a:t>
            </a:r>
            <a:r>
              <a:rPr lang="en-US" sz="2600" b="1" dirty="0"/>
              <a:t> </a:t>
            </a:r>
            <a:r>
              <a:rPr lang="en-US" sz="2600" b="1" dirty="0" err="1"/>
              <a:t>vật</a:t>
            </a:r>
            <a:r>
              <a:rPr lang="en-US" sz="2600" b="1" dirty="0"/>
              <a:t> </a:t>
            </a:r>
            <a:r>
              <a:rPr lang="en-US" sz="2600" b="1" dirty="0" err="1"/>
              <a:t>thể</a:t>
            </a:r>
            <a:r>
              <a:rPr lang="en-US" sz="2600" b="1" dirty="0"/>
              <a:t>: </a:t>
            </a:r>
            <a:r>
              <a:rPr lang="en-US" sz="2600" dirty="0"/>
              <a:t>Là </a:t>
            </a:r>
            <a:r>
              <a:rPr lang="en-US" sz="2600" dirty="0" err="1"/>
              <a:t>sản</a:t>
            </a:r>
            <a:r>
              <a:rPr lang="en-US" sz="2600" dirty="0"/>
              <a:t> </a:t>
            </a:r>
            <a:r>
              <a:rPr lang="en-US" sz="2600" dirty="0" err="1"/>
              <a:t>phẩm</a:t>
            </a:r>
            <a:r>
              <a:rPr lang="en-US" sz="2600" dirty="0"/>
              <a:t> </a:t>
            </a:r>
            <a:r>
              <a:rPr lang="en-US" sz="2600" dirty="0" err="1"/>
              <a:t>vật</a:t>
            </a:r>
            <a:r>
              <a:rPr lang="en-US" sz="2600" dirty="0"/>
              <a:t> </a:t>
            </a:r>
            <a:r>
              <a:rPr lang="en-US" sz="2600" dirty="0" err="1"/>
              <a:t>chất</a:t>
            </a:r>
            <a:r>
              <a:rPr lang="en-US" sz="2600" dirty="0"/>
              <a:t> </a:t>
            </a:r>
            <a:r>
              <a:rPr lang="en-US" sz="2600" dirty="0" err="1"/>
              <a:t>có</a:t>
            </a:r>
            <a:r>
              <a:rPr lang="en-US" sz="2600" dirty="0"/>
              <a:t> </a:t>
            </a:r>
            <a:r>
              <a:rPr lang="en-US" sz="2600" dirty="0" err="1"/>
              <a:t>giá</a:t>
            </a:r>
            <a:r>
              <a:rPr lang="en-US" sz="2600" dirty="0"/>
              <a:t> </a:t>
            </a:r>
            <a:r>
              <a:rPr lang="en-US" sz="2600" dirty="0" err="1"/>
              <a:t>trị</a:t>
            </a:r>
            <a:r>
              <a:rPr lang="en-US" sz="2600" dirty="0"/>
              <a:t> </a:t>
            </a:r>
            <a:r>
              <a:rPr lang="en-US" sz="2600" dirty="0" err="1"/>
              <a:t>lịch</a:t>
            </a:r>
            <a:r>
              <a:rPr lang="en-US" sz="2600" dirty="0"/>
              <a:t> </a:t>
            </a:r>
            <a:r>
              <a:rPr lang="en-US" sz="2600" dirty="0" err="1"/>
              <a:t>sử</a:t>
            </a:r>
            <a:r>
              <a:rPr lang="en-US" sz="2600" dirty="0"/>
              <a:t>, </a:t>
            </a:r>
            <a:r>
              <a:rPr lang="en-US" sz="2600" dirty="0" err="1"/>
              <a:t>văn</a:t>
            </a:r>
            <a:r>
              <a:rPr lang="en-US" sz="2600" dirty="0"/>
              <a:t> </a:t>
            </a:r>
            <a:r>
              <a:rPr lang="en-US" sz="2600" dirty="0" err="1"/>
              <a:t>hóa</a:t>
            </a:r>
            <a:r>
              <a:rPr lang="en-US" sz="2600" dirty="0"/>
              <a:t>, khoa </a:t>
            </a:r>
            <a:r>
              <a:rPr lang="en-US" sz="2600" dirty="0" err="1"/>
              <a:t>học</a:t>
            </a:r>
            <a:r>
              <a:rPr lang="en-US" sz="2600" dirty="0"/>
              <a:t>, bao </a:t>
            </a:r>
            <a:r>
              <a:rPr lang="en-US" sz="2600" dirty="0" err="1"/>
              <a:t>gồm</a:t>
            </a:r>
            <a:r>
              <a:rPr lang="en-US" sz="2600" dirty="0"/>
              <a:t> (Di </a:t>
            </a:r>
            <a:r>
              <a:rPr lang="en-US" sz="2600" dirty="0" err="1"/>
              <a:t>tích</a:t>
            </a:r>
            <a:r>
              <a:rPr lang="en-US" sz="2600" dirty="0"/>
              <a:t> </a:t>
            </a:r>
            <a:r>
              <a:rPr lang="en-US" sz="2600" dirty="0" err="1"/>
              <a:t>lịch</a:t>
            </a:r>
            <a:r>
              <a:rPr lang="en-US" sz="2600" dirty="0"/>
              <a:t> </a:t>
            </a:r>
            <a:r>
              <a:rPr lang="en-US" sz="2600" dirty="0" err="1"/>
              <a:t>sử</a:t>
            </a:r>
            <a:r>
              <a:rPr lang="en-US" sz="2600" dirty="0"/>
              <a:t> - </a:t>
            </a:r>
            <a:r>
              <a:rPr lang="en-US" sz="2600" dirty="0" err="1"/>
              <a:t>văn</a:t>
            </a:r>
            <a:r>
              <a:rPr lang="en-US" sz="2600" dirty="0"/>
              <a:t> </a:t>
            </a:r>
            <a:r>
              <a:rPr lang="en-US" sz="2600" dirty="0" err="1"/>
              <a:t>hóa</a:t>
            </a:r>
            <a:r>
              <a:rPr lang="en-US" sz="2600" dirty="0"/>
              <a:t>, </a:t>
            </a:r>
            <a:r>
              <a:rPr lang="en-US" sz="2600" dirty="0" err="1"/>
              <a:t>danh</a:t>
            </a:r>
            <a:r>
              <a:rPr lang="en-US" sz="2600" dirty="0"/>
              <a:t> lam </a:t>
            </a:r>
            <a:r>
              <a:rPr lang="en-US" sz="2600" dirty="0" err="1"/>
              <a:t>thắng</a:t>
            </a:r>
            <a:r>
              <a:rPr lang="en-US" sz="2600" dirty="0"/>
              <a:t> </a:t>
            </a:r>
            <a:r>
              <a:rPr lang="en-US" sz="2600" dirty="0" err="1"/>
              <a:t>cảnh</a:t>
            </a:r>
            <a:r>
              <a:rPr lang="en-US" sz="2600" dirty="0"/>
              <a:t>, di </a:t>
            </a:r>
            <a:r>
              <a:rPr lang="en-US" sz="2600" dirty="0" err="1"/>
              <a:t>vật</a:t>
            </a:r>
            <a:r>
              <a:rPr lang="en-US" sz="2600" dirty="0"/>
              <a:t>, </a:t>
            </a:r>
            <a:r>
              <a:rPr lang="en-US" sz="2600" dirty="0" err="1"/>
              <a:t>cổ</a:t>
            </a:r>
            <a:r>
              <a:rPr lang="en-US" sz="2600" dirty="0"/>
              <a:t> </a:t>
            </a:r>
            <a:r>
              <a:rPr lang="en-US" sz="2600" dirty="0" err="1"/>
              <a:t>vật</a:t>
            </a:r>
            <a:r>
              <a:rPr lang="en-US" sz="2600" dirty="0"/>
              <a:t>, </a:t>
            </a:r>
            <a:r>
              <a:rPr lang="en-US" sz="2600" dirty="0" err="1"/>
              <a:t>bảo</a:t>
            </a:r>
            <a:r>
              <a:rPr lang="en-US" sz="2600" dirty="0"/>
              <a:t> </a:t>
            </a:r>
            <a:r>
              <a:rPr lang="en-US" sz="2600" dirty="0" err="1"/>
              <a:t>vật</a:t>
            </a:r>
            <a:r>
              <a:rPr lang="en-US" sz="2600" dirty="0"/>
              <a:t> </a:t>
            </a:r>
            <a:r>
              <a:rPr lang="en-US" sz="2600" dirty="0" err="1"/>
              <a:t>quốc</a:t>
            </a:r>
            <a:r>
              <a:rPr lang="en-US" sz="2600" dirty="0"/>
              <a:t> gia.</a:t>
            </a:r>
          </a:p>
        </p:txBody>
      </p:sp>
    </p:spTree>
    <p:extLst>
      <p:ext uri="{BB962C8B-B14F-4D97-AF65-F5344CB8AC3E}">
        <p14:creationId xmlns:p14="http://schemas.microsoft.com/office/powerpoint/2010/main" val="42094401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B15ED52-F352-441B-82BF-E0EA34836D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3B2E3793-BFE6-45A2-9B7B-E18844431C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 y="-1"/>
            <a:ext cx="12191998" cy="1590742"/>
          </a:xfrm>
          <a:prstGeom prst="rect">
            <a:avLst/>
          </a:prstGeom>
          <a:gradFill>
            <a:gsLst>
              <a:gs pos="0">
                <a:srgbClr val="000000"/>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BC4C4868-CB8F-4AF9-9CDB-8108F2C19B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3" y="0"/>
            <a:ext cx="8115306" cy="1590742"/>
          </a:xfrm>
          <a:prstGeom prst="rect">
            <a:avLst/>
          </a:prstGeom>
          <a:gradFill>
            <a:gsLst>
              <a:gs pos="20000">
                <a:schemeClr val="accent1">
                  <a:alpha val="0"/>
                </a:schemeClr>
              </a:gs>
              <a:gs pos="100000">
                <a:schemeClr val="accent1">
                  <a:lumMod val="50000"/>
                  <a:alpha val="5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375E0459-6403-40CD-989D-56A4407CA1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115299" y="-1"/>
            <a:ext cx="4076698" cy="1590742"/>
          </a:xfrm>
          <a:prstGeom prst="rect">
            <a:avLst/>
          </a:prstGeom>
          <a:gradFill>
            <a:gsLst>
              <a:gs pos="0">
                <a:schemeClr val="accent1">
                  <a:alpha val="66000"/>
                </a:schemeClr>
              </a:gs>
              <a:gs pos="100000">
                <a:srgbClr val="000000">
                  <a:alpha val="30000"/>
                </a:srgbClr>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53E5B1A8-3AC9-4BD1-9BBC-78CA94F2D1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9350" y="-1"/>
            <a:ext cx="11732646" cy="1597433"/>
          </a:xfrm>
          <a:prstGeom prst="rect">
            <a:avLst/>
          </a:prstGeom>
          <a:gradFill>
            <a:gsLst>
              <a:gs pos="50000">
                <a:srgbClr val="000000">
                  <a:alpha val="0"/>
                </a:srgbClr>
              </a:gs>
              <a:gs pos="99000">
                <a:schemeClr val="accent1">
                  <a:lumMod val="50000"/>
                  <a:alpha val="52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13C58B2-5988-4CE6-A6BB-927F06DE4D25}"/>
              </a:ext>
            </a:extLst>
          </p:cNvPr>
          <p:cNvSpPr>
            <a:spLocks noGrp="1"/>
          </p:cNvSpPr>
          <p:nvPr>
            <p:ph type="title"/>
          </p:nvPr>
        </p:nvSpPr>
        <p:spPr>
          <a:xfrm>
            <a:off x="1371599" y="294538"/>
            <a:ext cx="9895951" cy="1033669"/>
          </a:xfrm>
        </p:spPr>
        <p:txBody>
          <a:bodyPr>
            <a:normAutofit/>
          </a:bodyPr>
          <a:lstStyle/>
          <a:p>
            <a:endParaRPr lang="en-US" sz="4000">
              <a:solidFill>
                <a:srgbClr val="FFFFFF"/>
              </a:solidFill>
            </a:endParaRPr>
          </a:p>
        </p:txBody>
      </p:sp>
      <p:sp>
        <p:nvSpPr>
          <p:cNvPr id="3" name="Content Placeholder 2">
            <a:extLst>
              <a:ext uri="{FF2B5EF4-FFF2-40B4-BE49-F238E27FC236}">
                <a16:creationId xmlns:a16="http://schemas.microsoft.com/office/drawing/2014/main" id="{407D809D-B910-48AE-A9E3-AEDE7D201017}"/>
              </a:ext>
            </a:extLst>
          </p:cNvPr>
          <p:cNvSpPr>
            <a:spLocks noGrp="1"/>
          </p:cNvSpPr>
          <p:nvPr>
            <p:ph idx="1"/>
          </p:nvPr>
        </p:nvSpPr>
        <p:spPr>
          <a:xfrm>
            <a:off x="1371599" y="2318197"/>
            <a:ext cx="9724031" cy="3683358"/>
          </a:xfrm>
        </p:spPr>
        <p:txBody>
          <a:bodyPr anchor="ctr">
            <a:noAutofit/>
          </a:bodyPr>
          <a:lstStyle/>
          <a:p>
            <a:r>
              <a:rPr lang="vi-VN" sz="2400" b="1" dirty="0"/>
              <a:t>Di tích lịch sử - văn hóa: </a:t>
            </a:r>
            <a:r>
              <a:rPr lang="vi-VN" sz="2400" dirty="0"/>
              <a:t>Là công trình xây dựng, địa điểm và các di vật, cổ vật, bảo vật quốc gia thuộc công trình, địa điểm đó có giá trị lịch sử, văn hóa, khoa học.</a:t>
            </a:r>
            <a:endParaRPr lang="en-US" sz="2400" dirty="0"/>
          </a:p>
          <a:p>
            <a:r>
              <a:rPr lang="vi-VN" sz="2400" b="1" dirty="0"/>
              <a:t>Danh lam thắng cảnh: </a:t>
            </a:r>
            <a:r>
              <a:rPr lang="vi-VN" sz="2400" dirty="0"/>
              <a:t>Là cảnh quan thiên nhiên hoặc địa điểm có sự kết hợp giữa cảnh quan thiên nhiên với công trình kiến trúc có giá trị lịch sử, thẩm mỹ, khoa học.</a:t>
            </a:r>
            <a:endParaRPr lang="en-US" sz="2400" dirty="0"/>
          </a:p>
          <a:p>
            <a:r>
              <a:rPr lang="vi-VN" sz="2400" b="1" dirty="0"/>
              <a:t>Di vật: </a:t>
            </a:r>
            <a:r>
              <a:rPr lang="vi-VN" sz="2400" dirty="0"/>
              <a:t>Là hiện vật được lưu truyền lại, có giá trị lịch sử, văn hóa, khoa học.</a:t>
            </a:r>
            <a:endParaRPr lang="en-US" sz="2400" dirty="0"/>
          </a:p>
          <a:p>
            <a:r>
              <a:rPr lang="vi-VN" sz="2400" b="1" dirty="0"/>
              <a:t>Cổ vật: </a:t>
            </a:r>
            <a:r>
              <a:rPr lang="vi-VN" sz="2400" dirty="0"/>
              <a:t>Là hiện vật được lưu truyền lại, có giá trị tiêu biểu về lịch sử, văn hóa, khoa học, có từ một trăm năm tuổi trở lên.</a:t>
            </a:r>
            <a:endParaRPr lang="en-US" sz="2400" dirty="0"/>
          </a:p>
          <a:p>
            <a:r>
              <a:rPr lang="vi-VN" sz="2400" b="1" dirty="0"/>
              <a:t>Bảo vật quốc gia: </a:t>
            </a:r>
            <a:r>
              <a:rPr lang="vi-VN" sz="2400" dirty="0"/>
              <a:t>Là hiện vật được lưu truyền lại, có giá trị đặc biệt quý hiếm, tiêu biểu của đất nước về lịch sử, văn hóa, khoa học.</a:t>
            </a:r>
            <a:endParaRPr lang="en-US" sz="2400" dirty="0"/>
          </a:p>
        </p:txBody>
      </p:sp>
    </p:spTree>
    <p:extLst>
      <p:ext uri="{BB962C8B-B14F-4D97-AF65-F5344CB8AC3E}">
        <p14:creationId xmlns:p14="http://schemas.microsoft.com/office/powerpoint/2010/main" val="3466555895"/>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393</TotalTime>
  <Words>4995</Words>
  <Application>Microsoft Office PowerPoint</Application>
  <PresentationFormat>Widescreen</PresentationFormat>
  <Paragraphs>233</Paragraphs>
  <Slides>58</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58</vt:i4>
      </vt:variant>
    </vt:vector>
  </HeadingPairs>
  <TitlesOfParts>
    <vt:vector size="64" baseType="lpstr">
      <vt:lpstr>Arial</vt:lpstr>
      <vt:lpstr>Calibri</vt:lpstr>
      <vt:lpstr>Calibri Light</vt:lpstr>
      <vt:lpstr>SVN-Bira</vt:lpstr>
      <vt:lpstr>Times New Roman</vt:lpstr>
      <vt:lpstr>Office Theme</vt:lpstr>
      <vt:lpstr>Chương 5  Văn hóa giao tiếp ứng xử nơi công sở</vt:lpstr>
      <vt:lpstr>Sau khi học xong bài này, sinh viên sẽ có thể:</vt:lpstr>
      <vt:lpstr>Một số video</vt:lpstr>
      <vt:lpstr>Văn hóa và kỹ năng giao tiếp</vt:lpstr>
      <vt:lpstr>Văn hóa là gì?</vt:lpstr>
      <vt:lpstr>Theo UNESCO:</vt:lpstr>
      <vt:lpstr>PowerPoint Presentation</vt:lpstr>
      <vt:lpstr>PowerPoint Presentation</vt:lpstr>
      <vt:lpstr>PowerPoint Presentation</vt:lpstr>
      <vt:lpstr>Văn hóa giao tiếp là gì? </vt:lpstr>
      <vt:lpstr>Đặc trưng văn hóa giao tiếp của người Việt Nam </vt:lpstr>
      <vt:lpstr>Khá rụt rè trong giao tiếp</vt:lpstr>
      <vt:lpstr>Thích xây dựng nhiều mối quan hệ </vt:lpstr>
      <vt:lpstr>Thường đặt nặng vấn đề tình cảm trong giao tiếp</vt:lpstr>
      <vt:lpstr>Văn hóa giao tiếp ưa sự tế nhị</vt:lpstr>
      <vt:lpstr>Ngôn từ sử dụng trong văn hóa giao tiếp của người Việt rất phong phú</vt:lpstr>
      <vt:lpstr>Phân loại văn hoá giao tiếp</vt:lpstr>
      <vt:lpstr>Giao tiếp truyền thống</vt:lpstr>
      <vt:lpstr>Giao tiếp chức năng</vt:lpstr>
      <vt:lpstr>Giao tiếp  tự do </vt:lpstr>
      <vt:lpstr>Các yếu tố cần thiết trong văn hóa giao tiếp</vt:lpstr>
      <vt:lpstr>PowerPoint Presentation</vt:lpstr>
      <vt:lpstr>Kỹ năng giao tiếp</vt:lpstr>
      <vt:lpstr>Kỹ năng  giao tiếp là gì?</vt:lpstr>
      <vt:lpstr>Tầm quan trọng của kỹ năng giao tiếp</vt:lpstr>
      <vt:lpstr>Quy tắc 10 điểm trong kỹ năng giao tiếp.</vt:lpstr>
      <vt:lpstr>PowerPoint Presentation</vt:lpstr>
      <vt:lpstr>PowerPoint Presentation</vt:lpstr>
      <vt:lpstr>Văn hoá giao tiếp nơi công sở</vt:lpstr>
      <vt:lpstr>Nghi thức xã giao nơi công sở</vt:lpstr>
      <vt:lpstr>Trang phục</vt:lpstr>
      <vt:lpstr>PowerPoint Presentation</vt:lpstr>
      <vt:lpstr>Các công cụ giao tiếp phi ngôn ngữ</vt:lpstr>
      <vt:lpstr>Nghi thức lời nói nơi công sở</vt:lpstr>
      <vt:lpstr>PowerPoint Presentation</vt:lpstr>
      <vt:lpstr>PowerPoint Presentation</vt:lpstr>
      <vt:lpstr>Dù đang ở hoàn cảnh giao tiếp nào, chúng ta cần nhớ các nguyên tắc sau:</vt:lpstr>
      <vt:lpstr>PowerPoint Presentation</vt:lpstr>
      <vt:lpstr>Văn hoá giao tiếp qua điện thoại</vt:lpstr>
      <vt:lpstr>Văn hóa giao tiếp qua điện thoại nơi công sở</vt:lpstr>
      <vt:lpstr>Nghe điện thoại</vt:lpstr>
      <vt:lpstr>Nguyên tắc chọn giọng nói:</vt:lpstr>
      <vt:lpstr>Nguyên tắc điều chỉnh theo người gọi:</vt:lpstr>
      <vt:lpstr>Nguyên tắc làm hài lòng người gọi:</vt:lpstr>
      <vt:lpstr>Nguyên tắc nghe điện thoại hộ người khác: </vt:lpstr>
      <vt:lpstr>Nguyên tắc nghe khiếu nại:</vt:lpstr>
      <vt:lpstr>Nguyên tắc nghe người phản đối: </vt:lpstr>
      <vt:lpstr>Nguyên tắc nghe người thô lỗ:</vt:lpstr>
      <vt:lpstr>Gọi điện thoại</vt:lpstr>
      <vt:lpstr>Để có cuộc gọi thành công, chúng ta cần lưu ý 5 quy tắc sau đây:</vt:lpstr>
      <vt:lpstr>Một số điểm cần lƣu ý khi nói chuyện qua điện thoại:</vt:lpstr>
      <vt:lpstr>PowerPoint Presentation</vt:lpstr>
      <vt:lpstr>Văn hóa sử dụng điện thoại di động</vt:lpstr>
      <vt:lpstr>Văn hóa giao tiếp qua email</vt:lpstr>
      <vt:lpstr>Tiến trình gửi email</vt:lpstr>
      <vt:lpstr>Thể hiện tính chuyên nghiệp của người dùng email</vt:lpstr>
      <vt:lpstr>Câu hỏi củng cố</vt:lpstr>
      <vt:lpstr>Bài tập thực hành: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Chương 5  Văn hóa giao tiếp ứng xử nơi công sở</dc:title>
  <dc:creator>Le Trung Hieu</dc:creator>
  <cp:lastModifiedBy>Le Trung Hieu</cp:lastModifiedBy>
  <cp:revision>39</cp:revision>
  <dcterms:created xsi:type="dcterms:W3CDTF">2021-04-12T09:12:42Z</dcterms:created>
  <dcterms:modified xsi:type="dcterms:W3CDTF">2021-04-15T02:58:34Z</dcterms:modified>
</cp:coreProperties>
</file>