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64" r:id="rId5"/>
    <p:sldId id="265" r:id="rId6"/>
    <p:sldId id="258" r:id="rId7"/>
    <p:sldId id="259" r:id="rId8"/>
    <p:sldId id="260" r:id="rId9"/>
    <p:sldId id="261" r:id="rId10"/>
    <p:sldId id="262" r:id="rId11"/>
    <p:sldId id="263" r:id="rId12"/>
    <p:sldId id="267" r:id="rId13"/>
    <p:sldId id="266" r:id="rId14"/>
    <p:sldId id="268" r:id="rId15"/>
    <p:sldId id="269" r:id="rId16"/>
    <p:sldId id="271" r:id="rId17"/>
    <p:sldId id="272" r:id="rId18"/>
    <p:sldId id="294" r:id="rId19"/>
    <p:sldId id="295" r:id="rId20"/>
    <p:sldId id="296" r:id="rId21"/>
    <p:sldId id="297" r:id="rId22"/>
    <p:sldId id="273" r:id="rId23"/>
    <p:sldId id="277" r:id="rId24"/>
    <p:sldId id="278" r:id="rId25"/>
    <p:sldId id="274" r:id="rId26"/>
    <p:sldId id="275" r:id="rId27"/>
    <p:sldId id="283" r:id="rId28"/>
    <p:sldId id="276" r:id="rId29"/>
    <p:sldId id="279" r:id="rId30"/>
    <p:sldId id="280" r:id="rId31"/>
    <p:sldId id="281" r:id="rId32"/>
    <p:sldId id="282" r:id="rId33"/>
    <p:sldId id="284" r:id="rId34"/>
    <p:sldId id="285" r:id="rId35"/>
    <p:sldId id="286" r:id="rId36"/>
    <p:sldId id="287" r:id="rId37"/>
    <p:sldId id="288" r:id="rId38"/>
    <p:sldId id="289" r:id="rId39"/>
    <p:sldId id="290" r:id="rId40"/>
    <p:sldId id="291" r:id="rId41"/>
    <p:sldId id="292" r:id="rId42"/>
    <p:sldId id="293" r:id="rId43"/>
    <p:sldId id="298" r:id="rId44"/>
    <p:sldId id="304" r:id="rId45"/>
    <p:sldId id="299" r:id="rId46"/>
    <p:sldId id="300" r:id="rId47"/>
    <p:sldId id="301" r:id="rId48"/>
    <p:sldId id="302" r:id="rId49"/>
    <p:sldId id="303"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7" d="100"/>
          <a:sy n="67" d="100"/>
        </p:scale>
        <p:origin x="120"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C87E43-D4B7-47B9-A9A2-F7BB96911110}"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0EAA7D39-03C4-486B-8B08-92D6E7E71762}">
      <dgm:prSet/>
      <dgm:spPr/>
      <dgm:t>
        <a:bodyPr/>
        <a:lstStyle/>
        <a:p>
          <a:r>
            <a:rPr lang="vi-VN"/>
            <a:t>Trình bày được khái niệm lập kế hoạch, khái niệm về báo cáo</a:t>
          </a:r>
          <a:endParaRPr lang="en-US"/>
        </a:p>
      </dgm:t>
    </dgm:pt>
    <dgm:pt modelId="{D81369AC-80A6-4234-B301-093AC2882027}" type="parTrans" cxnId="{FAADCBF0-2CB9-4FDA-A8BB-97BE195CB259}">
      <dgm:prSet/>
      <dgm:spPr/>
      <dgm:t>
        <a:bodyPr/>
        <a:lstStyle/>
        <a:p>
          <a:endParaRPr lang="en-US"/>
        </a:p>
      </dgm:t>
    </dgm:pt>
    <dgm:pt modelId="{224EA55B-7DD0-4AF8-BE95-FCE65C13F76A}" type="sibTrans" cxnId="{FAADCBF0-2CB9-4FDA-A8BB-97BE195CB259}">
      <dgm:prSet phldrT="1" phldr="0"/>
      <dgm:spPr/>
      <dgm:t>
        <a:bodyPr/>
        <a:lstStyle/>
        <a:p>
          <a:r>
            <a:rPr lang="en-US"/>
            <a:t>1</a:t>
          </a:r>
        </a:p>
      </dgm:t>
    </dgm:pt>
    <dgm:pt modelId="{BF5F1FB2-4FFC-408E-B3E6-C55047A9C0A0}">
      <dgm:prSet/>
      <dgm:spPr/>
      <dgm:t>
        <a:bodyPr/>
        <a:lstStyle/>
        <a:p>
          <a:r>
            <a:rPr lang="vi-VN"/>
            <a:t>Lập kế hoạch cụ thể theo yêu cầu công việc</a:t>
          </a:r>
          <a:endParaRPr lang="en-US"/>
        </a:p>
      </dgm:t>
    </dgm:pt>
    <dgm:pt modelId="{D753F359-BD2A-4601-A389-543B9DEDC176}" type="parTrans" cxnId="{FEE6E963-FA3C-4C05-8295-E02FA3573169}">
      <dgm:prSet/>
      <dgm:spPr/>
      <dgm:t>
        <a:bodyPr/>
        <a:lstStyle/>
        <a:p>
          <a:endParaRPr lang="en-US"/>
        </a:p>
      </dgm:t>
    </dgm:pt>
    <dgm:pt modelId="{B903DD36-BE97-4E62-92EF-FE9654491D4C}" type="sibTrans" cxnId="{FEE6E963-FA3C-4C05-8295-E02FA3573169}">
      <dgm:prSet phldrT="2" phldr="0"/>
      <dgm:spPr/>
      <dgm:t>
        <a:bodyPr/>
        <a:lstStyle/>
        <a:p>
          <a:r>
            <a:rPr lang="en-US"/>
            <a:t>2</a:t>
          </a:r>
        </a:p>
      </dgm:t>
    </dgm:pt>
    <dgm:pt modelId="{A336AE6C-8CAA-4890-8B49-4015850CFEC9}">
      <dgm:prSet/>
      <dgm:spPr/>
      <dgm:t>
        <a:bodyPr/>
        <a:lstStyle/>
        <a:p>
          <a:r>
            <a:rPr lang="vi-VN"/>
            <a:t>Viết báo cáo theo yêu cầu công việc</a:t>
          </a:r>
          <a:endParaRPr lang="en-US"/>
        </a:p>
      </dgm:t>
    </dgm:pt>
    <dgm:pt modelId="{ACB556B1-D805-4690-8E51-6F2FA9DEE152}" type="parTrans" cxnId="{C3E1E525-1085-4B01-9B44-DC5ED75372A1}">
      <dgm:prSet/>
      <dgm:spPr/>
      <dgm:t>
        <a:bodyPr/>
        <a:lstStyle/>
        <a:p>
          <a:endParaRPr lang="en-US"/>
        </a:p>
      </dgm:t>
    </dgm:pt>
    <dgm:pt modelId="{C41B183F-E681-4D1B-88A1-FBC103798024}" type="sibTrans" cxnId="{C3E1E525-1085-4B01-9B44-DC5ED75372A1}">
      <dgm:prSet phldrT="3" phldr="0"/>
      <dgm:spPr/>
      <dgm:t>
        <a:bodyPr/>
        <a:lstStyle/>
        <a:p>
          <a:r>
            <a:rPr lang="en-US"/>
            <a:t>3</a:t>
          </a:r>
        </a:p>
      </dgm:t>
    </dgm:pt>
    <dgm:pt modelId="{621E67B6-B811-4F51-B643-75FAF671FA18}" type="pres">
      <dgm:prSet presAssocID="{CEC87E43-D4B7-47B9-A9A2-F7BB96911110}" presName="Name0" presStyleCnt="0">
        <dgm:presLayoutVars>
          <dgm:animLvl val="lvl"/>
          <dgm:resizeHandles val="exact"/>
        </dgm:presLayoutVars>
      </dgm:prSet>
      <dgm:spPr/>
    </dgm:pt>
    <dgm:pt modelId="{E490FE5D-DCB7-4D5C-A1D8-8AD1E4226383}" type="pres">
      <dgm:prSet presAssocID="{0EAA7D39-03C4-486B-8B08-92D6E7E71762}" presName="compositeNode" presStyleCnt="0">
        <dgm:presLayoutVars>
          <dgm:bulletEnabled val="1"/>
        </dgm:presLayoutVars>
      </dgm:prSet>
      <dgm:spPr/>
    </dgm:pt>
    <dgm:pt modelId="{85836E3C-AED3-499F-9C7F-49C064838779}" type="pres">
      <dgm:prSet presAssocID="{0EAA7D39-03C4-486B-8B08-92D6E7E71762}" presName="bgRect" presStyleLbl="bgAccFollowNode1" presStyleIdx="0" presStyleCnt="3"/>
      <dgm:spPr/>
    </dgm:pt>
    <dgm:pt modelId="{09ECE144-CE42-4DE7-9A78-1EFC2DC292B4}" type="pres">
      <dgm:prSet presAssocID="{224EA55B-7DD0-4AF8-BE95-FCE65C13F76A}" presName="sibTransNodeCircle" presStyleLbl="alignNode1" presStyleIdx="0" presStyleCnt="6">
        <dgm:presLayoutVars>
          <dgm:chMax val="0"/>
          <dgm:bulletEnabled/>
        </dgm:presLayoutVars>
      </dgm:prSet>
      <dgm:spPr/>
    </dgm:pt>
    <dgm:pt modelId="{B0AA86F7-BDFC-4930-9DC5-371DFC9E409A}" type="pres">
      <dgm:prSet presAssocID="{0EAA7D39-03C4-486B-8B08-92D6E7E71762}" presName="bottomLine" presStyleLbl="alignNode1" presStyleIdx="1" presStyleCnt="6">
        <dgm:presLayoutVars/>
      </dgm:prSet>
      <dgm:spPr/>
    </dgm:pt>
    <dgm:pt modelId="{B5BB7C79-C2D7-4A53-A557-631F8A3651F5}" type="pres">
      <dgm:prSet presAssocID="{0EAA7D39-03C4-486B-8B08-92D6E7E71762}" presName="nodeText" presStyleLbl="bgAccFollowNode1" presStyleIdx="0" presStyleCnt="3">
        <dgm:presLayoutVars>
          <dgm:bulletEnabled val="1"/>
        </dgm:presLayoutVars>
      </dgm:prSet>
      <dgm:spPr/>
    </dgm:pt>
    <dgm:pt modelId="{AB7EB85D-8681-442D-BE51-218C39DE4CA0}" type="pres">
      <dgm:prSet presAssocID="{224EA55B-7DD0-4AF8-BE95-FCE65C13F76A}" presName="sibTrans" presStyleCnt="0"/>
      <dgm:spPr/>
    </dgm:pt>
    <dgm:pt modelId="{B87BC905-BC7D-4C92-A2B8-5B19272D0647}" type="pres">
      <dgm:prSet presAssocID="{BF5F1FB2-4FFC-408E-B3E6-C55047A9C0A0}" presName="compositeNode" presStyleCnt="0">
        <dgm:presLayoutVars>
          <dgm:bulletEnabled val="1"/>
        </dgm:presLayoutVars>
      </dgm:prSet>
      <dgm:spPr/>
    </dgm:pt>
    <dgm:pt modelId="{FC9B048C-0D62-4DB1-B1E7-8F77703B34ED}" type="pres">
      <dgm:prSet presAssocID="{BF5F1FB2-4FFC-408E-B3E6-C55047A9C0A0}" presName="bgRect" presStyleLbl="bgAccFollowNode1" presStyleIdx="1" presStyleCnt="3"/>
      <dgm:spPr/>
    </dgm:pt>
    <dgm:pt modelId="{34698651-7169-4F70-AB32-AF43DC4B55A1}" type="pres">
      <dgm:prSet presAssocID="{B903DD36-BE97-4E62-92EF-FE9654491D4C}" presName="sibTransNodeCircle" presStyleLbl="alignNode1" presStyleIdx="2" presStyleCnt="6">
        <dgm:presLayoutVars>
          <dgm:chMax val="0"/>
          <dgm:bulletEnabled/>
        </dgm:presLayoutVars>
      </dgm:prSet>
      <dgm:spPr/>
    </dgm:pt>
    <dgm:pt modelId="{20C10629-A16F-470F-B06B-EA9FABEB1E99}" type="pres">
      <dgm:prSet presAssocID="{BF5F1FB2-4FFC-408E-B3E6-C55047A9C0A0}" presName="bottomLine" presStyleLbl="alignNode1" presStyleIdx="3" presStyleCnt="6">
        <dgm:presLayoutVars/>
      </dgm:prSet>
      <dgm:spPr/>
    </dgm:pt>
    <dgm:pt modelId="{F2BD16E9-A868-4356-A884-A1C001025E37}" type="pres">
      <dgm:prSet presAssocID="{BF5F1FB2-4FFC-408E-B3E6-C55047A9C0A0}" presName="nodeText" presStyleLbl="bgAccFollowNode1" presStyleIdx="1" presStyleCnt="3">
        <dgm:presLayoutVars>
          <dgm:bulletEnabled val="1"/>
        </dgm:presLayoutVars>
      </dgm:prSet>
      <dgm:spPr/>
    </dgm:pt>
    <dgm:pt modelId="{3E6D0883-52D9-406B-BF04-9FB7E077E0EB}" type="pres">
      <dgm:prSet presAssocID="{B903DD36-BE97-4E62-92EF-FE9654491D4C}" presName="sibTrans" presStyleCnt="0"/>
      <dgm:spPr/>
    </dgm:pt>
    <dgm:pt modelId="{97A55957-7537-41DB-9B0B-227DE8564F02}" type="pres">
      <dgm:prSet presAssocID="{A336AE6C-8CAA-4890-8B49-4015850CFEC9}" presName="compositeNode" presStyleCnt="0">
        <dgm:presLayoutVars>
          <dgm:bulletEnabled val="1"/>
        </dgm:presLayoutVars>
      </dgm:prSet>
      <dgm:spPr/>
    </dgm:pt>
    <dgm:pt modelId="{1368084D-220B-44F9-B248-E5D920D7001D}" type="pres">
      <dgm:prSet presAssocID="{A336AE6C-8CAA-4890-8B49-4015850CFEC9}" presName="bgRect" presStyleLbl="bgAccFollowNode1" presStyleIdx="2" presStyleCnt="3"/>
      <dgm:spPr/>
    </dgm:pt>
    <dgm:pt modelId="{4353CB85-E382-42BA-B6B4-9BA788848F9C}" type="pres">
      <dgm:prSet presAssocID="{C41B183F-E681-4D1B-88A1-FBC103798024}" presName="sibTransNodeCircle" presStyleLbl="alignNode1" presStyleIdx="4" presStyleCnt="6">
        <dgm:presLayoutVars>
          <dgm:chMax val="0"/>
          <dgm:bulletEnabled/>
        </dgm:presLayoutVars>
      </dgm:prSet>
      <dgm:spPr/>
    </dgm:pt>
    <dgm:pt modelId="{6063781E-BC86-46EA-B2BC-D23CBC0AE145}" type="pres">
      <dgm:prSet presAssocID="{A336AE6C-8CAA-4890-8B49-4015850CFEC9}" presName="bottomLine" presStyleLbl="alignNode1" presStyleIdx="5" presStyleCnt="6">
        <dgm:presLayoutVars/>
      </dgm:prSet>
      <dgm:spPr/>
    </dgm:pt>
    <dgm:pt modelId="{FD9FAB27-683D-44FC-BDC6-96209F722522}" type="pres">
      <dgm:prSet presAssocID="{A336AE6C-8CAA-4890-8B49-4015850CFEC9}" presName="nodeText" presStyleLbl="bgAccFollowNode1" presStyleIdx="2" presStyleCnt="3">
        <dgm:presLayoutVars>
          <dgm:bulletEnabled val="1"/>
        </dgm:presLayoutVars>
      </dgm:prSet>
      <dgm:spPr/>
    </dgm:pt>
  </dgm:ptLst>
  <dgm:cxnLst>
    <dgm:cxn modelId="{C3E1E525-1085-4B01-9B44-DC5ED75372A1}" srcId="{CEC87E43-D4B7-47B9-A9A2-F7BB96911110}" destId="{A336AE6C-8CAA-4890-8B49-4015850CFEC9}" srcOrd="2" destOrd="0" parTransId="{ACB556B1-D805-4690-8E51-6F2FA9DEE152}" sibTransId="{C41B183F-E681-4D1B-88A1-FBC103798024}"/>
    <dgm:cxn modelId="{1D0A8F40-5C27-467D-9384-684FC257B16D}" type="presOf" srcId="{BF5F1FB2-4FFC-408E-B3E6-C55047A9C0A0}" destId="{FC9B048C-0D62-4DB1-B1E7-8F77703B34ED}" srcOrd="0" destOrd="0" presId="urn:microsoft.com/office/officeart/2016/7/layout/BasicLinearProcessNumbered"/>
    <dgm:cxn modelId="{FEE6E963-FA3C-4C05-8295-E02FA3573169}" srcId="{CEC87E43-D4B7-47B9-A9A2-F7BB96911110}" destId="{BF5F1FB2-4FFC-408E-B3E6-C55047A9C0A0}" srcOrd="1" destOrd="0" parTransId="{D753F359-BD2A-4601-A389-543B9DEDC176}" sibTransId="{B903DD36-BE97-4E62-92EF-FE9654491D4C}"/>
    <dgm:cxn modelId="{B91BBB58-1D90-4C4A-A5FA-0AB7C9FAC98A}" type="presOf" srcId="{A336AE6C-8CAA-4890-8B49-4015850CFEC9}" destId="{1368084D-220B-44F9-B248-E5D920D7001D}" srcOrd="0" destOrd="0" presId="urn:microsoft.com/office/officeart/2016/7/layout/BasicLinearProcessNumbered"/>
    <dgm:cxn modelId="{9D40587F-1AFD-4EA3-84B7-12DF91C88D4C}" type="presOf" srcId="{224EA55B-7DD0-4AF8-BE95-FCE65C13F76A}" destId="{09ECE144-CE42-4DE7-9A78-1EFC2DC292B4}" srcOrd="0" destOrd="0" presId="urn:microsoft.com/office/officeart/2016/7/layout/BasicLinearProcessNumbered"/>
    <dgm:cxn modelId="{F0D04E9F-4604-42B6-9339-83BE7EE00235}" type="presOf" srcId="{A336AE6C-8CAA-4890-8B49-4015850CFEC9}" destId="{FD9FAB27-683D-44FC-BDC6-96209F722522}" srcOrd="1" destOrd="0" presId="urn:microsoft.com/office/officeart/2016/7/layout/BasicLinearProcessNumbered"/>
    <dgm:cxn modelId="{F37CF8BE-21DB-434D-A00E-D7EC3F560569}" type="presOf" srcId="{0EAA7D39-03C4-486B-8B08-92D6E7E71762}" destId="{85836E3C-AED3-499F-9C7F-49C064838779}" srcOrd="0" destOrd="0" presId="urn:microsoft.com/office/officeart/2016/7/layout/BasicLinearProcessNumbered"/>
    <dgm:cxn modelId="{75A77AC3-3B3E-48B4-9ADB-2F483C723903}" type="presOf" srcId="{B903DD36-BE97-4E62-92EF-FE9654491D4C}" destId="{34698651-7169-4F70-AB32-AF43DC4B55A1}" srcOrd="0" destOrd="0" presId="urn:microsoft.com/office/officeart/2016/7/layout/BasicLinearProcessNumbered"/>
    <dgm:cxn modelId="{83D362C4-91EA-49AE-B5DC-90EE58DD0488}" type="presOf" srcId="{BF5F1FB2-4FFC-408E-B3E6-C55047A9C0A0}" destId="{F2BD16E9-A868-4356-A884-A1C001025E37}" srcOrd="1" destOrd="0" presId="urn:microsoft.com/office/officeart/2016/7/layout/BasicLinearProcessNumbered"/>
    <dgm:cxn modelId="{3AB7FEEA-5681-4752-895E-7EE14C3FD9BE}" type="presOf" srcId="{0EAA7D39-03C4-486B-8B08-92D6E7E71762}" destId="{B5BB7C79-C2D7-4A53-A557-631F8A3651F5}" srcOrd="1" destOrd="0" presId="urn:microsoft.com/office/officeart/2016/7/layout/BasicLinearProcessNumbered"/>
    <dgm:cxn modelId="{FAADCBF0-2CB9-4FDA-A8BB-97BE195CB259}" srcId="{CEC87E43-D4B7-47B9-A9A2-F7BB96911110}" destId="{0EAA7D39-03C4-486B-8B08-92D6E7E71762}" srcOrd="0" destOrd="0" parTransId="{D81369AC-80A6-4234-B301-093AC2882027}" sibTransId="{224EA55B-7DD0-4AF8-BE95-FCE65C13F76A}"/>
    <dgm:cxn modelId="{9CDD54F4-EAE7-42B1-8735-FBC176609EDD}" type="presOf" srcId="{C41B183F-E681-4D1B-88A1-FBC103798024}" destId="{4353CB85-E382-42BA-B6B4-9BA788848F9C}" srcOrd="0" destOrd="0" presId="urn:microsoft.com/office/officeart/2016/7/layout/BasicLinearProcessNumbered"/>
    <dgm:cxn modelId="{A113FBF8-B445-40DC-AB2C-5B6A74DB3E5B}" type="presOf" srcId="{CEC87E43-D4B7-47B9-A9A2-F7BB96911110}" destId="{621E67B6-B811-4F51-B643-75FAF671FA18}" srcOrd="0" destOrd="0" presId="urn:microsoft.com/office/officeart/2016/7/layout/BasicLinearProcessNumbered"/>
    <dgm:cxn modelId="{048F0502-7BD4-4B80-869E-868AFF4CBBAA}" type="presParOf" srcId="{621E67B6-B811-4F51-B643-75FAF671FA18}" destId="{E490FE5D-DCB7-4D5C-A1D8-8AD1E4226383}" srcOrd="0" destOrd="0" presId="urn:microsoft.com/office/officeart/2016/7/layout/BasicLinearProcessNumbered"/>
    <dgm:cxn modelId="{D95B0D9E-155F-4EC9-AB3E-23998FAD3A7A}" type="presParOf" srcId="{E490FE5D-DCB7-4D5C-A1D8-8AD1E4226383}" destId="{85836E3C-AED3-499F-9C7F-49C064838779}" srcOrd="0" destOrd="0" presId="urn:microsoft.com/office/officeart/2016/7/layout/BasicLinearProcessNumbered"/>
    <dgm:cxn modelId="{F6D58418-8EB8-4037-8E21-6B3315003B20}" type="presParOf" srcId="{E490FE5D-DCB7-4D5C-A1D8-8AD1E4226383}" destId="{09ECE144-CE42-4DE7-9A78-1EFC2DC292B4}" srcOrd="1" destOrd="0" presId="urn:microsoft.com/office/officeart/2016/7/layout/BasicLinearProcessNumbered"/>
    <dgm:cxn modelId="{EA79E54C-C089-495C-9E7D-767B464A1099}" type="presParOf" srcId="{E490FE5D-DCB7-4D5C-A1D8-8AD1E4226383}" destId="{B0AA86F7-BDFC-4930-9DC5-371DFC9E409A}" srcOrd="2" destOrd="0" presId="urn:microsoft.com/office/officeart/2016/7/layout/BasicLinearProcessNumbered"/>
    <dgm:cxn modelId="{21DA54FD-AAEB-46C7-AA1E-C1298A7D93B7}" type="presParOf" srcId="{E490FE5D-DCB7-4D5C-A1D8-8AD1E4226383}" destId="{B5BB7C79-C2D7-4A53-A557-631F8A3651F5}" srcOrd="3" destOrd="0" presId="urn:microsoft.com/office/officeart/2016/7/layout/BasicLinearProcessNumbered"/>
    <dgm:cxn modelId="{DF53464B-1FA8-427E-BF57-4F74C61C43F2}" type="presParOf" srcId="{621E67B6-B811-4F51-B643-75FAF671FA18}" destId="{AB7EB85D-8681-442D-BE51-218C39DE4CA0}" srcOrd="1" destOrd="0" presId="urn:microsoft.com/office/officeart/2016/7/layout/BasicLinearProcessNumbered"/>
    <dgm:cxn modelId="{9DDC3525-2EDA-4A77-B3E7-3328536CABCB}" type="presParOf" srcId="{621E67B6-B811-4F51-B643-75FAF671FA18}" destId="{B87BC905-BC7D-4C92-A2B8-5B19272D0647}" srcOrd="2" destOrd="0" presId="urn:microsoft.com/office/officeart/2016/7/layout/BasicLinearProcessNumbered"/>
    <dgm:cxn modelId="{AD4A844C-7326-41CE-B09A-A58CC3B2953E}" type="presParOf" srcId="{B87BC905-BC7D-4C92-A2B8-5B19272D0647}" destId="{FC9B048C-0D62-4DB1-B1E7-8F77703B34ED}" srcOrd="0" destOrd="0" presId="urn:microsoft.com/office/officeart/2016/7/layout/BasicLinearProcessNumbered"/>
    <dgm:cxn modelId="{CB5D605D-AC68-4FCD-8DE7-57E05841E7C9}" type="presParOf" srcId="{B87BC905-BC7D-4C92-A2B8-5B19272D0647}" destId="{34698651-7169-4F70-AB32-AF43DC4B55A1}" srcOrd="1" destOrd="0" presId="urn:microsoft.com/office/officeart/2016/7/layout/BasicLinearProcessNumbered"/>
    <dgm:cxn modelId="{F4A85EC2-F57B-4AEF-B618-CCC76E38B7ED}" type="presParOf" srcId="{B87BC905-BC7D-4C92-A2B8-5B19272D0647}" destId="{20C10629-A16F-470F-B06B-EA9FABEB1E99}" srcOrd="2" destOrd="0" presId="urn:microsoft.com/office/officeart/2016/7/layout/BasicLinearProcessNumbered"/>
    <dgm:cxn modelId="{7D73DDCD-3736-4DBC-A086-AB8CE3F6B144}" type="presParOf" srcId="{B87BC905-BC7D-4C92-A2B8-5B19272D0647}" destId="{F2BD16E9-A868-4356-A884-A1C001025E37}" srcOrd="3" destOrd="0" presId="urn:microsoft.com/office/officeart/2016/7/layout/BasicLinearProcessNumbered"/>
    <dgm:cxn modelId="{6C15AD0A-EB16-4D45-B321-1FFF71E19076}" type="presParOf" srcId="{621E67B6-B811-4F51-B643-75FAF671FA18}" destId="{3E6D0883-52D9-406B-BF04-9FB7E077E0EB}" srcOrd="3" destOrd="0" presId="urn:microsoft.com/office/officeart/2016/7/layout/BasicLinearProcessNumbered"/>
    <dgm:cxn modelId="{506A4469-9C60-49C4-990C-11A4C9699988}" type="presParOf" srcId="{621E67B6-B811-4F51-B643-75FAF671FA18}" destId="{97A55957-7537-41DB-9B0B-227DE8564F02}" srcOrd="4" destOrd="0" presId="urn:microsoft.com/office/officeart/2016/7/layout/BasicLinearProcessNumbered"/>
    <dgm:cxn modelId="{0007EDF5-E625-4D61-AC2B-7DAF23C34393}" type="presParOf" srcId="{97A55957-7537-41DB-9B0B-227DE8564F02}" destId="{1368084D-220B-44F9-B248-E5D920D7001D}" srcOrd="0" destOrd="0" presId="urn:microsoft.com/office/officeart/2016/7/layout/BasicLinearProcessNumbered"/>
    <dgm:cxn modelId="{063E162B-863F-49EC-B124-EE656A1D7FA7}" type="presParOf" srcId="{97A55957-7537-41DB-9B0B-227DE8564F02}" destId="{4353CB85-E382-42BA-B6B4-9BA788848F9C}" srcOrd="1" destOrd="0" presId="urn:microsoft.com/office/officeart/2016/7/layout/BasicLinearProcessNumbered"/>
    <dgm:cxn modelId="{D75A6E2B-ED22-4774-B68A-3802B1CB72E9}" type="presParOf" srcId="{97A55957-7537-41DB-9B0B-227DE8564F02}" destId="{6063781E-BC86-46EA-B2BC-D23CBC0AE145}" srcOrd="2" destOrd="0" presId="urn:microsoft.com/office/officeart/2016/7/layout/BasicLinearProcessNumbered"/>
    <dgm:cxn modelId="{0A38B45F-DE19-4725-8D16-C00FAE2835FA}" type="presParOf" srcId="{97A55957-7537-41DB-9B0B-227DE8564F02}" destId="{FD9FAB27-683D-44FC-BDC6-96209F722522}"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910CC74-20BE-45B8-A2E7-20B2DEAF878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78D768E-9E0A-4E05-8DC7-811769558EC7}">
      <dgm:prSet/>
      <dgm:spPr/>
      <dgm:t>
        <a:bodyPr/>
        <a:lstStyle/>
        <a:p>
          <a:r>
            <a:rPr lang="vi-VN"/>
            <a:t>+ Ai làm việc đó?</a:t>
          </a:r>
          <a:endParaRPr lang="en-US"/>
        </a:p>
      </dgm:t>
    </dgm:pt>
    <dgm:pt modelId="{4BDF5003-7C44-4EE7-805D-8497B9BD8F3E}" type="parTrans" cxnId="{664F9C8A-F1EC-4DD3-AE5F-F15459BB3627}">
      <dgm:prSet/>
      <dgm:spPr/>
      <dgm:t>
        <a:bodyPr/>
        <a:lstStyle/>
        <a:p>
          <a:endParaRPr lang="en-US"/>
        </a:p>
      </dgm:t>
    </dgm:pt>
    <dgm:pt modelId="{D84E4D33-81E3-4025-A3C3-2B1453744D1E}" type="sibTrans" cxnId="{664F9C8A-F1EC-4DD3-AE5F-F15459BB3627}">
      <dgm:prSet/>
      <dgm:spPr/>
      <dgm:t>
        <a:bodyPr/>
        <a:lstStyle/>
        <a:p>
          <a:endParaRPr lang="en-US"/>
        </a:p>
      </dgm:t>
    </dgm:pt>
    <dgm:pt modelId="{6D6E9551-F22D-4F90-9789-00A165203227}">
      <dgm:prSet/>
      <dgm:spPr/>
      <dgm:t>
        <a:bodyPr/>
        <a:lstStyle/>
        <a:p>
          <a:r>
            <a:rPr lang="vi-VN"/>
            <a:t>+ Ai kiểm tra?</a:t>
          </a:r>
          <a:endParaRPr lang="en-US"/>
        </a:p>
      </dgm:t>
    </dgm:pt>
    <dgm:pt modelId="{A9251C0F-D324-48EE-877D-9EB668900EC9}" type="parTrans" cxnId="{FC7A0C88-AA90-4C96-8EF3-91EE37C87660}">
      <dgm:prSet/>
      <dgm:spPr/>
      <dgm:t>
        <a:bodyPr/>
        <a:lstStyle/>
        <a:p>
          <a:endParaRPr lang="en-US"/>
        </a:p>
      </dgm:t>
    </dgm:pt>
    <dgm:pt modelId="{6A7BB629-22E0-4815-99E9-00A80A734C70}" type="sibTrans" cxnId="{FC7A0C88-AA90-4C96-8EF3-91EE37C87660}">
      <dgm:prSet/>
      <dgm:spPr/>
      <dgm:t>
        <a:bodyPr/>
        <a:lstStyle/>
        <a:p>
          <a:endParaRPr lang="en-US"/>
        </a:p>
      </dgm:t>
    </dgm:pt>
    <dgm:pt modelId="{FB132D8B-7D59-4937-AEA1-EADD96D36884}">
      <dgm:prSet/>
      <dgm:spPr/>
      <dgm:t>
        <a:bodyPr/>
        <a:lstStyle/>
        <a:p>
          <a:r>
            <a:rPr lang="vi-VN"/>
            <a:t>+ Ai hỗ trợ?</a:t>
          </a:r>
          <a:endParaRPr lang="en-US"/>
        </a:p>
      </dgm:t>
    </dgm:pt>
    <dgm:pt modelId="{E559F7B3-F638-4813-90B6-FDF9D40D0C59}" type="parTrans" cxnId="{B56CA340-0EC3-4C27-91BB-62ACE98F4DB9}">
      <dgm:prSet/>
      <dgm:spPr/>
      <dgm:t>
        <a:bodyPr/>
        <a:lstStyle/>
        <a:p>
          <a:endParaRPr lang="en-US"/>
        </a:p>
      </dgm:t>
    </dgm:pt>
    <dgm:pt modelId="{34C18E7E-D9BA-4709-A677-B02F299F5977}" type="sibTrans" cxnId="{B56CA340-0EC3-4C27-91BB-62ACE98F4DB9}">
      <dgm:prSet/>
      <dgm:spPr/>
      <dgm:t>
        <a:bodyPr/>
        <a:lstStyle/>
        <a:p>
          <a:endParaRPr lang="en-US"/>
        </a:p>
      </dgm:t>
    </dgm:pt>
    <dgm:pt modelId="{76EB8FF0-94EF-4AB9-975F-6AA70A6C0B5A}">
      <dgm:prSet/>
      <dgm:spPr/>
      <dgm:t>
        <a:bodyPr/>
        <a:lstStyle/>
        <a:p>
          <a:r>
            <a:rPr lang="vi-VN"/>
            <a:t>+ Ai chịu trách nhiệm?</a:t>
          </a:r>
          <a:endParaRPr lang="en-US"/>
        </a:p>
      </dgm:t>
    </dgm:pt>
    <dgm:pt modelId="{3ACD98AE-000C-45EB-A146-995F8737AE6E}" type="parTrans" cxnId="{5C853B86-C10C-4449-9E10-2DFBFC70548F}">
      <dgm:prSet/>
      <dgm:spPr/>
      <dgm:t>
        <a:bodyPr/>
        <a:lstStyle/>
        <a:p>
          <a:endParaRPr lang="en-US"/>
        </a:p>
      </dgm:t>
    </dgm:pt>
    <dgm:pt modelId="{14491C3D-C24A-43E5-9F7F-6DBDEF53A8E7}" type="sibTrans" cxnId="{5C853B86-C10C-4449-9E10-2DFBFC70548F}">
      <dgm:prSet/>
      <dgm:spPr/>
      <dgm:t>
        <a:bodyPr/>
        <a:lstStyle/>
        <a:p>
          <a:endParaRPr lang="en-US"/>
        </a:p>
      </dgm:t>
    </dgm:pt>
    <dgm:pt modelId="{41C756F4-53E9-4616-B999-7FC2F13649B3}" type="pres">
      <dgm:prSet presAssocID="{4910CC74-20BE-45B8-A2E7-20B2DEAF8781}" presName="linear" presStyleCnt="0">
        <dgm:presLayoutVars>
          <dgm:animLvl val="lvl"/>
          <dgm:resizeHandles val="exact"/>
        </dgm:presLayoutVars>
      </dgm:prSet>
      <dgm:spPr/>
    </dgm:pt>
    <dgm:pt modelId="{5DA62B60-C810-4525-9B0B-9CD407F4B404}" type="pres">
      <dgm:prSet presAssocID="{D78D768E-9E0A-4E05-8DC7-811769558EC7}" presName="parentText" presStyleLbl="node1" presStyleIdx="0" presStyleCnt="4">
        <dgm:presLayoutVars>
          <dgm:chMax val="0"/>
          <dgm:bulletEnabled val="1"/>
        </dgm:presLayoutVars>
      </dgm:prSet>
      <dgm:spPr/>
    </dgm:pt>
    <dgm:pt modelId="{6129F3A4-DA14-4258-9737-E7E28AF3BFF9}" type="pres">
      <dgm:prSet presAssocID="{D84E4D33-81E3-4025-A3C3-2B1453744D1E}" presName="spacer" presStyleCnt="0"/>
      <dgm:spPr/>
    </dgm:pt>
    <dgm:pt modelId="{F3D0370C-A179-4C7D-B890-2D0BDE6937A7}" type="pres">
      <dgm:prSet presAssocID="{6D6E9551-F22D-4F90-9789-00A165203227}" presName="parentText" presStyleLbl="node1" presStyleIdx="1" presStyleCnt="4">
        <dgm:presLayoutVars>
          <dgm:chMax val="0"/>
          <dgm:bulletEnabled val="1"/>
        </dgm:presLayoutVars>
      </dgm:prSet>
      <dgm:spPr/>
    </dgm:pt>
    <dgm:pt modelId="{F48C73A5-860B-408E-A515-71096D334B58}" type="pres">
      <dgm:prSet presAssocID="{6A7BB629-22E0-4815-99E9-00A80A734C70}" presName="spacer" presStyleCnt="0"/>
      <dgm:spPr/>
    </dgm:pt>
    <dgm:pt modelId="{E19CDDF8-0837-4E61-8C40-7A44E5B0411A}" type="pres">
      <dgm:prSet presAssocID="{FB132D8B-7D59-4937-AEA1-EADD96D36884}" presName="parentText" presStyleLbl="node1" presStyleIdx="2" presStyleCnt="4">
        <dgm:presLayoutVars>
          <dgm:chMax val="0"/>
          <dgm:bulletEnabled val="1"/>
        </dgm:presLayoutVars>
      </dgm:prSet>
      <dgm:spPr/>
    </dgm:pt>
    <dgm:pt modelId="{F663EB8F-F5D8-4CD9-9AA8-94B1C22BDB3E}" type="pres">
      <dgm:prSet presAssocID="{34C18E7E-D9BA-4709-A677-B02F299F5977}" presName="spacer" presStyleCnt="0"/>
      <dgm:spPr/>
    </dgm:pt>
    <dgm:pt modelId="{7FB7D976-050D-4F70-BFA9-C4DD8E411887}" type="pres">
      <dgm:prSet presAssocID="{76EB8FF0-94EF-4AB9-975F-6AA70A6C0B5A}" presName="parentText" presStyleLbl="node1" presStyleIdx="3" presStyleCnt="4">
        <dgm:presLayoutVars>
          <dgm:chMax val="0"/>
          <dgm:bulletEnabled val="1"/>
        </dgm:presLayoutVars>
      </dgm:prSet>
      <dgm:spPr/>
    </dgm:pt>
  </dgm:ptLst>
  <dgm:cxnLst>
    <dgm:cxn modelId="{7EDEB502-BB7F-4B80-849E-13754116E2C9}" type="presOf" srcId="{76EB8FF0-94EF-4AB9-975F-6AA70A6C0B5A}" destId="{7FB7D976-050D-4F70-BFA9-C4DD8E411887}" srcOrd="0" destOrd="0" presId="urn:microsoft.com/office/officeart/2005/8/layout/vList2"/>
    <dgm:cxn modelId="{A8338813-DA17-4871-B0EE-36ADF9E6FF75}" type="presOf" srcId="{6D6E9551-F22D-4F90-9789-00A165203227}" destId="{F3D0370C-A179-4C7D-B890-2D0BDE6937A7}" srcOrd="0" destOrd="0" presId="urn:microsoft.com/office/officeart/2005/8/layout/vList2"/>
    <dgm:cxn modelId="{BCB7DC30-3A33-4F18-86B2-E3746A52C64E}" type="presOf" srcId="{D78D768E-9E0A-4E05-8DC7-811769558EC7}" destId="{5DA62B60-C810-4525-9B0B-9CD407F4B404}" srcOrd="0" destOrd="0" presId="urn:microsoft.com/office/officeart/2005/8/layout/vList2"/>
    <dgm:cxn modelId="{B66C543C-46EC-42CD-817C-068C3275B744}" type="presOf" srcId="{4910CC74-20BE-45B8-A2E7-20B2DEAF8781}" destId="{41C756F4-53E9-4616-B999-7FC2F13649B3}" srcOrd="0" destOrd="0" presId="urn:microsoft.com/office/officeart/2005/8/layout/vList2"/>
    <dgm:cxn modelId="{B56CA340-0EC3-4C27-91BB-62ACE98F4DB9}" srcId="{4910CC74-20BE-45B8-A2E7-20B2DEAF8781}" destId="{FB132D8B-7D59-4937-AEA1-EADD96D36884}" srcOrd="2" destOrd="0" parTransId="{E559F7B3-F638-4813-90B6-FDF9D40D0C59}" sibTransId="{34C18E7E-D9BA-4709-A677-B02F299F5977}"/>
    <dgm:cxn modelId="{5C853B86-C10C-4449-9E10-2DFBFC70548F}" srcId="{4910CC74-20BE-45B8-A2E7-20B2DEAF8781}" destId="{76EB8FF0-94EF-4AB9-975F-6AA70A6C0B5A}" srcOrd="3" destOrd="0" parTransId="{3ACD98AE-000C-45EB-A146-995F8737AE6E}" sibTransId="{14491C3D-C24A-43E5-9F7F-6DBDEF53A8E7}"/>
    <dgm:cxn modelId="{FC7A0C88-AA90-4C96-8EF3-91EE37C87660}" srcId="{4910CC74-20BE-45B8-A2E7-20B2DEAF8781}" destId="{6D6E9551-F22D-4F90-9789-00A165203227}" srcOrd="1" destOrd="0" parTransId="{A9251C0F-D324-48EE-877D-9EB668900EC9}" sibTransId="{6A7BB629-22E0-4815-99E9-00A80A734C70}"/>
    <dgm:cxn modelId="{664F9C8A-F1EC-4DD3-AE5F-F15459BB3627}" srcId="{4910CC74-20BE-45B8-A2E7-20B2DEAF8781}" destId="{D78D768E-9E0A-4E05-8DC7-811769558EC7}" srcOrd="0" destOrd="0" parTransId="{4BDF5003-7C44-4EE7-805D-8497B9BD8F3E}" sibTransId="{D84E4D33-81E3-4025-A3C3-2B1453744D1E}"/>
    <dgm:cxn modelId="{848AF599-9F15-4D56-82C5-8602CD4B49F3}" type="presOf" srcId="{FB132D8B-7D59-4937-AEA1-EADD96D36884}" destId="{E19CDDF8-0837-4E61-8C40-7A44E5B0411A}" srcOrd="0" destOrd="0" presId="urn:microsoft.com/office/officeart/2005/8/layout/vList2"/>
    <dgm:cxn modelId="{47CCDDFC-655B-4FC2-9EF0-433724D40899}" type="presParOf" srcId="{41C756F4-53E9-4616-B999-7FC2F13649B3}" destId="{5DA62B60-C810-4525-9B0B-9CD407F4B404}" srcOrd="0" destOrd="0" presId="urn:microsoft.com/office/officeart/2005/8/layout/vList2"/>
    <dgm:cxn modelId="{6D8EFD90-9714-46D2-8D57-6329ADD2A9D3}" type="presParOf" srcId="{41C756F4-53E9-4616-B999-7FC2F13649B3}" destId="{6129F3A4-DA14-4258-9737-E7E28AF3BFF9}" srcOrd="1" destOrd="0" presId="urn:microsoft.com/office/officeart/2005/8/layout/vList2"/>
    <dgm:cxn modelId="{2D1A243B-B245-4DD9-A7E7-30C6687F2418}" type="presParOf" srcId="{41C756F4-53E9-4616-B999-7FC2F13649B3}" destId="{F3D0370C-A179-4C7D-B890-2D0BDE6937A7}" srcOrd="2" destOrd="0" presId="urn:microsoft.com/office/officeart/2005/8/layout/vList2"/>
    <dgm:cxn modelId="{9A87E09B-FA87-49D6-9FFD-390C8385365A}" type="presParOf" srcId="{41C756F4-53E9-4616-B999-7FC2F13649B3}" destId="{F48C73A5-860B-408E-A515-71096D334B58}" srcOrd="3" destOrd="0" presId="urn:microsoft.com/office/officeart/2005/8/layout/vList2"/>
    <dgm:cxn modelId="{A60BE71A-D2C2-48F2-AD7C-6873B51EDDAC}" type="presParOf" srcId="{41C756F4-53E9-4616-B999-7FC2F13649B3}" destId="{E19CDDF8-0837-4E61-8C40-7A44E5B0411A}" srcOrd="4" destOrd="0" presId="urn:microsoft.com/office/officeart/2005/8/layout/vList2"/>
    <dgm:cxn modelId="{591C681E-1848-4333-BD98-CEF5DDD8AA4E}" type="presParOf" srcId="{41C756F4-53E9-4616-B999-7FC2F13649B3}" destId="{F663EB8F-F5D8-4CD9-9AA8-94B1C22BDB3E}" srcOrd="5" destOrd="0" presId="urn:microsoft.com/office/officeart/2005/8/layout/vList2"/>
    <dgm:cxn modelId="{D083EC41-1A25-4945-9C2A-CAD89B07DEAC}" type="presParOf" srcId="{41C756F4-53E9-4616-B999-7FC2F13649B3}" destId="{7FB7D976-050D-4F70-BFA9-C4DD8E41188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9228E35-294C-4C77-9363-EDB837D95B4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C0F8BFD2-514C-4111-AA3E-50ECC5CB078C}">
      <dgm:prSet/>
      <dgm:spPr/>
      <dgm:t>
        <a:bodyPr/>
        <a:lstStyle/>
        <a:p>
          <a:r>
            <a:rPr lang="vi-VN"/>
            <a:t>Bao gồm các nội dung:</a:t>
          </a:r>
          <a:endParaRPr lang="en-US"/>
        </a:p>
      </dgm:t>
    </dgm:pt>
    <dgm:pt modelId="{E0AA7254-A662-4D10-82F0-213F4B9E6030}" type="parTrans" cxnId="{BD3F28E6-4944-4750-9DF7-21A41EE017AB}">
      <dgm:prSet/>
      <dgm:spPr/>
      <dgm:t>
        <a:bodyPr/>
        <a:lstStyle/>
        <a:p>
          <a:endParaRPr lang="en-US"/>
        </a:p>
      </dgm:t>
    </dgm:pt>
    <dgm:pt modelId="{FA61569B-669F-487D-8B4E-0790EB41AB9B}" type="sibTrans" cxnId="{BD3F28E6-4944-4750-9DF7-21A41EE017AB}">
      <dgm:prSet/>
      <dgm:spPr/>
      <dgm:t>
        <a:bodyPr/>
        <a:lstStyle/>
        <a:p>
          <a:endParaRPr lang="en-US"/>
        </a:p>
      </dgm:t>
    </dgm:pt>
    <dgm:pt modelId="{D05F0E18-101B-4929-87EF-005F068C8F75}">
      <dgm:prSet/>
      <dgm:spPr/>
      <dgm:t>
        <a:bodyPr/>
        <a:lstStyle/>
        <a:p>
          <a:r>
            <a:rPr lang="vi-VN"/>
            <a:t>- Tài liệu hướng dẫn thực hiện là gì (cách thức thực hiện từng công việc)?</a:t>
          </a:r>
          <a:endParaRPr lang="en-US"/>
        </a:p>
      </dgm:t>
    </dgm:pt>
    <dgm:pt modelId="{30622255-F18B-4D1A-A4D3-D9BD2E6BE611}" type="parTrans" cxnId="{8AF93498-FBF3-47BC-A4B8-2069CBFD9373}">
      <dgm:prSet/>
      <dgm:spPr/>
      <dgm:t>
        <a:bodyPr/>
        <a:lstStyle/>
        <a:p>
          <a:endParaRPr lang="en-US"/>
        </a:p>
      </dgm:t>
    </dgm:pt>
    <dgm:pt modelId="{03D386FD-2AF4-44B4-A0AB-BF7C59369D26}" type="sibTrans" cxnId="{8AF93498-FBF3-47BC-A4B8-2069CBFD9373}">
      <dgm:prSet/>
      <dgm:spPr/>
      <dgm:t>
        <a:bodyPr/>
        <a:lstStyle/>
        <a:p>
          <a:endParaRPr lang="en-US"/>
        </a:p>
      </dgm:t>
    </dgm:pt>
    <dgm:pt modelId="{84235452-8675-43DE-94CF-8FE54B32727A}">
      <dgm:prSet/>
      <dgm:spPr/>
      <dgm:t>
        <a:bodyPr/>
        <a:lstStyle/>
        <a:p>
          <a:r>
            <a:rPr lang="vi-VN"/>
            <a:t>- Tiêu chuẩn là gì?</a:t>
          </a:r>
          <a:endParaRPr lang="en-US"/>
        </a:p>
      </dgm:t>
    </dgm:pt>
    <dgm:pt modelId="{CE439F1D-3079-4D34-9472-DB4DDD91741A}" type="parTrans" cxnId="{0BBE1FCE-8990-4A0C-9696-D4950740F3C3}">
      <dgm:prSet/>
      <dgm:spPr/>
      <dgm:t>
        <a:bodyPr/>
        <a:lstStyle/>
        <a:p>
          <a:endParaRPr lang="en-US"/>
        </a:p>
      </dgm:t>
    </dgm:pt>
    <dgm:pt modelId="{C720B933-EA5A-4E0A-B784-B4C62DBCCCA2}" type="sibTrans" cxnId="{0BBE1FCE-8990-4A0C-9696-D4950740F3C3}">
      <dgm:prSet/>
      <dgm:spPr/>
      <dgm:t>
        <a:bodyPr/>
        <a:lstStyle/>
        <a:p>
          <a:endParaRPr lang="en-US"/>
        </a:p>
      </dgm:t>
    </dgm:pt>
    <dgm:pt modelId="{04206B6A-2C18-4D83-B1F2-CEA020F65B12}">
      <dgm:prSet/>
      <dgm:spPr/>
      <dgm:t>
        <a:bodyPr/>
        <a:lstStyle/>
        <a:p>
          <a:r>
            <a:rPr lang="vi-VN"/>
            <a:t>- Nếu có máy móc thì cách thức vận hành như thế nào?</a:t>
          </a:r>
          <a:endParaRPr lang="en-US"/>
        </a:p>
      </dgm:t>
    </dgm:pt>
    <dgm:pt modelId="{ECF6637F-FDBF-44CB-BF8D-BFA7D3D54D84}" type="parTrans" cxnId="{B50F49ED-C501-428F-B293-3613E5F82247}">
      <dgm:prSet/>
      <dgm:spPr/>
      <dgm:t>
        <a:bodyPr/>
        <a:lstStyle/>
        <a:p>
          <a:endParaRPr lang="en-US"/>
        </a:p>
      </dgm:t>
    </dgm:pt>
    <dgm:pt modelId="{C6113197-B629-4928-8361-1F27E790509E}" type="sibTrans" cxnId="{B50F49ED-C501-428F-B293-3613E5F82247}">
      <dgm:prSet/>
      <dgm:spPr/>
      <dgm:t>
        <a:bodyPr/>
        <a:lstStyle/>
        <a:p>
          <a:endParaRPr lang="en-US"/>
        </a:p>
      </dgm:t>
    </dgm:pt>
    <dgm:pt modelId="{3D69EF50-1AD2-4750-B43F-0F5F4D1FFAA8}" type="pres">
      <dgm:prSet presAssocID="{29228E35-294C-4C77-9363-EDB837D95B42}" presName="vert0" presStyleCnt="0">
        <dgm:presLayoutVars>
          <dgm:dir/>
          <dgm:animOne val="branch"/>
          <dgm:animLvl val="lvl"/>
        </dgm:presLayoutVars>
      </dgm:prSet>
      <dgm:spPr/>
    </dgm:pt>
    <dgm:pt modelId="{7CEB79CE-28AD-4CDE-9F58-56F77A4A75B4}" type="pres">
      <dgm:prSet presAssocID="{C0F8BFD2-514C-4111-AA3E-50ECC5CB078C}" presName="thickLine" presStyleLbl="alignNode1" presStyleIdx="0" presStyleCnt="4"/>
      <dgm:spPr/>
    </dgm:pt>
    <dgm:pt modelId="{AEE057D5-051F-4D18-AF67-595C89D77FA2}" type="pres">
      <dgm:prSet presAssocID="{C0F8BFD2-514C-4111-AA3E-50ECC5CB078C}" presName="horz1" presStyleCnt="0"/>
      <dgm:spPr/>
    </dgm:pt>
    <dgm:pt modelId="{325833B3-F884-413A-B40F-3B45E12B0704}" type="pres">
      <dgm:prSet presAssocID="{C0F8BFD2-514C-4111-AA3E-50ECC5CB078C}" presName="tx1" presStyleLbl="revTx" presStyleIdx="0" presStyleCnt="4"/>
      <dgm:spPr/>
    </dgm:pt>
    <dgm:pt modelId="{38958C8E-D799-4F64-9926-EB6EEB0F6893}" type="pres">
      <dgm:prSet presAssocID="{C0F8BFD2-514C-4111-AA3E-50ECC5CB078C}" presName="vert1" presStyleCnt="0"/>
      <dgm:spPr/>
    </dgm:pt>
    <dgm:pt modelId="{639EFD1A-0AE3-439C-AA1B-B4BD0EBC2C79}" type="pres">
      <dgm:prSet presAssocID="{D05F0E18-101B-4929-87EF-005F068C8F75}" presName="thickLine" presStyleLbl="alignNode1" presStyleIdx="1" presStyleCnt="4"/>
      <dgm:spPr/>
    </dgm:pt>
    <dgm:pt modelId="{64E2A6D6-2E18-409F-8E86-49BA7D351D3A}" type="pres">
      <dgm:prSet presAssocID="{D05F0E18-101B-4929-87EF-005F068C8F75}" presName="horz1" presStyleCnt="0"/>
      <dgm:spPr/>
    </dgm:pt>
    <dgm:pt modelId="{B26FDD97-D359-4F4C-9F69-E4ABA06221CA}" type="pres">
      <dgm:prSet presAssocID="{D05F0E18-101B-4929-87EF-005F068C8F75}" presName="tx1" presStyleLbl="revTx" presStyleIdx="1" presStyleCnt="4"/>
      <dgm:spPr/>
    </dgm:pt>
    <dgm:pt modelId="{1CD0A01A-9623-4305-89C2-3D0604EC0074}" type="pres">
      <dgm:prSet presAssocID="{D05F0E18-101B-4929-87EF-005F068C8F75}" presName="vert1" presStyleCnt="0"/>
      <dgm:spPr/>
    </dgm:pt>
    <dgm:pt modelId="{25038B60-5FBB-4285-870F-00592E29B3B1}" type="pres">
      <dgm:prSet presAssocID="{84235452-8675-43DE-94CF-8FE54B32727A}" presName="thickLine" presStyleLbl="alignNode1" presStyleIdx="2" presStyleCnt="4"/>
      <dgm:spPr/>
    </dgm:pt>
    <dgm:pt modelId="{959979CF-A756-46E8-B608-D25A0C7D0510}" type="pres">
      <dgm:prSet presAssocID="{84235452-8675-43DE-94CF-8FE54B32727A}" presName="horz1" presStyleCnt="0"/>
      <dgm:spPr/>
    </dgm:pt>
    <dgm:pt modelId="{AEA992FE-A754-43E3-82A2-BAAEE54BB625}" type="pres">
      <dgm:prSet presAssocID="{84235452-8675-43DE-94CF-8FE54B32727A}" presName="tx1" presStyleLbl="revTx" presStyleIdx="2" presStyleCnt="4"/>
      <dgm:spPr/>
    </dgm:pt>
    <dgm:pt modelId="{863E2FCA-5FE3-403F-9F07-19025A42CFE1}" type="pres">
      <dgm:prSet presAssocID="{84235452-8675-43DE-94CF-8FE54B32727A}" presName="vert1" presStyleCnt="0"/>
      <dgm:spPr/>
    </dgm:pt>
    <dgm:pt modelId="{764753D2-FC0D-4998-BF87-37B60C0DD5E5}" type="pres">
      <dgm:prSet presAssocID="{04206B6A-2C18-4D83-B1F2-CEA020F65B12}" presName="thickLine" presStyleLbl="alignNode1" presStyleIdx="3" presStyleCnt="4"/>
      <dgm:spPr/>
    </dgm:pt>
    <dgm:pt modelId="{E6724469-C1C1-4179-A57E-6217ED78685B}" type="pres">
      <dgm:prSet presAssocID="{04206B6A-2C18-4D83-B1F2-CEA020F65B12}" presName="horz1" presStyleCnt="0"/>
      <dgm:spPr/>
    </dgm:pt>
    <dgm:pt modelId="{4DC71510-5A95-4483-89AA-3FD0F0155B49}" type="pres">
      <dgm:prSet presAssocID="{04206B6A-2C18-4D83-B1F2-CEA020F65B12}" presName="tx1" presStyleLbl="revTx" presStyleIdx="3" presStyleCnt="4"/>
      <dgm:spPr/>
    </dgm:pt>
    <dgm:pt modelId="{AA2A8B07-1B4A-446B-9C3D-62B11013C6B8}" type="pres">
      <dgm:prSet presAssocID="{04206B6A-2C18-4D83-B1F2-CEA020F65B12}" presName="vert1" presStyleCnt="0"/>
      <dgm:spPr/>
    </dgm:pt>
  </dgm:ptLst>
  <dgm:cxnLst>
    <dgm:cxn modelId="{9B929F62-0064-496E-BB75-A156BB5DD83E}" type="presOf" srcId="{D05F0E18-101B-4929-87EF-005F068C8F75}" destId="{B26FDD97-D359-4F4C-9F69-E4ABA06221CA}" srcOrd="0" destOrd="0" presId="urn:microsoft.com/office/officeart/2008/layout/LinedList"/>
    <dgm:cxn modelId="{7063926F-D860-45F6-9168-08D0A573F068}" type="presOf" srcId="{04206B6A-2C18-4D83-B1F2-CEA020F65B12}" destId="{4DC71510-5A95-4483-89AA-3FD0F0155B49}" srcOrd="0" destOrd="0" presId="urn:microsoft.com/office/officeart/2008/layout/LinedList"/>
    <dgm:cxn modelId="{8AF93498-FBF3-47BC-A4B8-2069CBFD9373}" srcId="{29228E35-294C-4C77-9363-EDB837D95B42}" destId="{D05F0E18-101B-4929-87EF-005F068C8F75}" srcOrd="1" destOrd="0" parTransId="{30622255-F18B-4D1A-A4D3-D9BD2E6BE611}" sibTransId="{03D386FD-2AF4-44B4-A0AB-BF7C59369D26}"/>
    <dgm:cxn modelId="{D52FFFA0-E84E-4A8C-8027-692D0A7120C5}" type="presOf" srcId="{84235452-8675-43DE-94CF-8FE54B32727A}" destId="{AEA992FE-A754-43E3-82A2-BAAEE54BB625}" srcOrd="0" destOrd="0" presId="urn:microsoft.com/office/officeart/2008/layout/LinedList"/>
    <dgm:cxn modelId="{494A5ABF-482E-4E16-BC7C-EB4FE1C8B744}" type="presOf" srcId="{29228E35-294C-4C77-9363-EDB837D95B42}" destId="{3D69EF50-1AD2-4750-B43F-0F5F4D1FFAA8}" srcOrd="0" destOrd="0" presId="urn:microsoft.com/office/officeart/2008/layout/LinedList"/>
    <dgm:cxn modelId="{0BBE1FCE-8990-4A0C-9696-D4950740F3C3}" srcId="{29228E35-294C-4C77-9363-EDB837D95B42}" destId="{84235452-8675-43DE-94CF-8FE54B32727A}" srcOrd="2" destOrd="0" parTransId="{CE439F1D-3079-4D34-9472-DB4DDD91741A}" sibTransId="{C720B933-EA5A-4E0A-B784-B4C62DBCCCA2}"/>
    <dgm:cxn modelId="{B89E63DC-E373-4DBC-BAFF-C77870994AD1}" type="presOf" srcId="{C0F8BFD2-514C-4111-AA3E-50ECC5CB078C}" destId="{325833B3-F884-413A-B40F-3B45E12B0704}" srcOrd="0" destOrd="0" presId="urn:microsoft.com/office/officeart/2008/layout/LinedList"/>
    <dgm:cxn modelId="{BD3F28E6-4944-4750-9DF7-21A41EE017AB}" srcId="{29228E35-294C-4C77-9363-EDB837D95B42}" destId="{C0F8BFD2-514C-4111-AA3E-50ECC5CB078C}" srcOrd="0" destOrd="0" parTransId="{E0AA7254-A662-4D10-82F0-213F4B9E6030}" sibTransId="{FA61569B-669F-487D-8B4E-0790EB41AB9B}"/>
    <dgm:cxn modelId="{B50F49ED-C501-428F-B293-3613E5F82247}" srcId="{29228E35-294C-4C77-9363-EDB837D95B42}" destId="{04206B6A-2C18-4D83-B1F2-CEA020F65B12}" srcOrd="3" destOrd="0" parTransId="{ECF6637F-FDBF-44CB-BF8D-BFA7D3D54D84}" sibTransId="{C6113197-B629-4928-8361-1F27E790509E}"/>
    <dgm:cxn modelId="{0ABF475A-2597-41B5-AE1D-E824943B4124}" type="presParOf" srcId="{3D69EF50-1AD2-4750-B43F-0F5F4D1FFAA8}" destId="{7CEB79CE-28AD-4CDE-9F58-56F77A4A75B4}" srcOrd="0" destOrd="0" presId="urn:microsoft.com/office/officeart/2008/layout/LinedList"/>
    <dgm:cxn modelId="{7DAF0A1E-A979-4149-8DDF-60D05378E249}" type="presParOf" srcId="{3D69EF50-1AD2-4750-B43F-0F5F4D1FFAA8}" destId="{AEE057D5-051F-4D18-AF67-595C89D77FA2}" srcOrd="1" destOrd="0" presId="urn:microsoft.com/office/officeart/2008/layout/LinedList"/>
    <dgm:cxn modelId="{D5F8A936-F618-4AA5-8307-7CB14B92C811}" type="presParOf" srcId="{AEE057D5-051F-4D18-AF67-595C89D77FA2}" destId="{325833B3-F884-413A-B40F-3B45E12B0704}" srcOrd="0" destOrd="0" presId="urn:microsoft.com/office/officeart/2008/layout/LinedList"/>
    <dgm:cxn modelId="{C06D7B69-D7EA-4C41-8607-AC473E086C12}" type="presParOf" srcId="{AEE057D5-051F-4D18-AF67-595C89D77FA2}" destId="{38958C8E-D799-4F64-9926-EB6EEB0F6893}" srcOrd="1" destOrd="0" presId="urn:microsoft.com/office/officeart/2008/layout/LinedList"/>
    <dgm:cxn modelId="{CC7EEADC-03B5-4F9E-BD1A-8E6409D0B5A4}" type="presParOf" srcId="{3D69EF50-1AD2-4750-B43F-0F5F4D1FFAA8}" destId="{639EFD1A-0AE3-439C-AA1B-B4BD0EBC2C79}" srcOrd="2" destOrd="0" presId="urn:microsoft.com/office/officeart/2008/layout/LinedList"/>
    <dgm:cxn modelId="{B61CD8D4-5327-4220-B8D4-C89C1B39E159}" type="presParOf" srcId="{3D69EF50-1AD2-4750-B43F-0F5F4D1FFAA8}" destId="{64E2A6D6-2E18-409F-8E86-49BA7D351D3A}" srcOrd="3" destOrd="0" presId="urn:microsoft.com/office/officeart/2008/layout/LinedList"/>
    <dgm:cxn modelId="{DC1AEE66-F050-4E4D-A42F-B36D3FB3C2F5}" type="presParOf" srcId="{64E2A6D6-2E18-409F-8E86-49BA7D351D3A}" destId="{B26FDD97-D359-4F4C-9F69-E4ABA06221CA}" srcOrd="0" destOrd="0" presId="urn:microsoft.com/office/officeart/2008/layout/LinedList"/>
    <dgm:cxn modelId="{0904838B-3842-49A1-B182-E2A41C2EE5F8}" type="presParOf" srcId="{64E2A6D6-2E18-409F-8E86-49BA7D351D3A}" destId="{1CD0A01A-9623-4305-89C2-3D0604EC0074}" srcOrd="1" destOrd="0" presId="urn:microsoft.com/office/officeart/2008/layout/LinedList"/>
    <dgm:cxn modelId="{4AA5ED38-D6DE-4DBE-97C2-0B4567C0FB90}" type="presParOf" srcId="{3D69EF50-1AD2-4750-B43F-0F5F4D1FFAA8}" destId="{25038B60-5FBB-4285-870F-00592E29B3B1}" srcOrd="4" destOrd="0" presId="urn:microsoft.com/office/officeart/2008/layout/LinedList"/>
    <dgm:cxn modelId="{C925499F-B7B6-43F6-9903-4858ECAAA880}" type="presParOf" srcId="{3D69EF50-1AD2-4750-B43F-0F5F4D1FFAA8}" destId="{959979CF-A756-46E8-B608-D25A0C7D0510}" srcOrd="5" destOrd="0" presId="urn:microsoft.com/office/officeart/2008/layout/LinedList"/>
    <dgm:cxn modelId="{61C95987-A559-4A04-A797-7F8A8400AB57}" type="presParOf" srcId="{959979CF-A756-46E8-B608-D25A0C7D0510}" destId="{AEA992FE-A754-43E3-82A2-BAAEE54BB625}" srcOrd="0" destOrd="0" presId="urn:microsoft.com/office/officeart/2008/layout/LinedList"/>
    <dgm:cxn modelId="{CBFD5833-9E9B-4459-8247-A33A9CBFB1ED}" type="presParOf" srcId="{959979CF-A756-46E8-B608-D25A0C7D0510}" destId="{863E2FCA-5FE3-403F-9F07-19025A42CFE1}" srcOrd="1" destOrd="0" presId="urn:microsoft.com/office/officeart/2008/layout/LinedList"/>
    <dgm:cxn modelId="{E5E23573-2165-416C-B4C7-803E62B1CF0B}" type="presParOf" srcId="{3D69EF50-1AD2-4750-B43F-0F5F4D1FFAA8}" destId="{764753D2-FC0D-4998-BF87-37B60C0DD5E5}" srcOrd="6" destOrd="0" presId="urn:microsoft.com/office/officeart/2008/layout/LinedList"/>
    <dgm:cxn modelId="{B0A992B3-658D-442C-A282-3B27F014BB77}" type="presParOf" srcId="{3D69EF50-1AD2-4750-B43F-0F5F4D1FFAA8}" destId="{E6724469-C1C1-4179-A57E-6217ED78685B}" srcOrd="7" destOrd="0" presId="urn:microsoft.com/office/officeart/2008/layout/LinedList"/>
    <dgm:cxn modelId="{DBFE6140-C79B-4A84-A1F9-4D0B73906317}" type="presParOf" srcId="{E6724469-C1C1-4179-A57E-6217ED78685B}" destId="{4DC71510-5A95-4483-89AA-3FD0F0155B49}" srcOrd="0" destOrd="0" presId="urn:microsoft.com/office/officeart/2008/layout/LinedList"/>
    <dgm:cxn modelId="{99CF2FF6-3341-4639-9FD6-EBAA23038261}" type="presParOf" srcId="{E6724469-C1C1-4179-A57E-6217ED78685B}" destId="{AA2A8B07-1B4A-446B-9C3D-62B11013C6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4BEEC29-232C-49C2-884A-21427D0E743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D5B7D6A-0709-4405-B26E-B9357FB63899}">
      <dgm:prSet/>
      <dgm:spPr/>
      <dgm:t>
        <a:bodyPr/>
        <a:lstStyle/>
        <a:p>
          <a:r>
            <a:rPr lang="vi-VN"/>
            <a:t>Phương pháp kiểm tra liên quan đến các nội dung sau:</a:t>
          </a:r>
          <a:endParaRPr lang="en-US"/>
        </a:p>
      </dgm:t>
    </dgm:pt>
    <dgm:pt modelId="{703F3B20-D84C-4545-9BC8-A4ECE905C235}" type="parTrans" cxnId="{7B825B19-4BB3-4899-8B08-8722D0F0DF22}">
      <dgm:prSet/>
      <dgm:spPr/>
      <dgm:t>
        <a:bodyPr/>
        <a:lstStyle/>
        <a:p>
          <a:endParaRPr lang="en-US"/>
        </a:p>
      </dgm:t>
    </dgm:pt>
    <dgm:pt modelId="{56ABDB28-3F8C-4B0F-8A11-8F82A83266BE}" type="sibTrans" cxnId="{7B825B19-4BB3-4899-8B08-8722D0F0DF22}">
      <dgm:prSet/>
      <dgm:spPr/>
      <dgm:t>
        <a:bodyPr/>
        <a:lstStyle/>
        <a:p>
          <a:endParaRPr lang="en-US"/>
        </a:p>
      </dgm:t>
    </dgm:pt>
    <dgm:pt modelId="{B7BCA48B-4761-4CD4-B791-69568CA4A497}">
      <dgm:prSet/>
      <dgm:spPr/>
      <dgm:t>
        <a:bodyPr/>
        <a:lstStyle/>
        <a:p>
          <a:r>
            <a:rPr lang="vi-VN"/>
            <a:t>- Có những bước công việc nào cần phải kiểm tra? Thông thường thì có bao</a:t>
          </a:r>
          <a:r>
            <a:rPr lang="en-US"/>
            <a:t> </a:t>
          </a:r>
          <a:r>
            <a:rPr lang="vi-VN"/>
            <a:t>nhiêu công việc thì cũng cần số lượng tương tự các bước phải kiểm tra.</a:t>
          </a:r>
          <a:endParaRPr lang="en-US"/>
        </a:p>
      </dgm:t>
    </dgm:pt>
    <dgm:pt modelId="{672B931A-BDF5-4FD1-AAA0-342F88123533}" type="parTrans" cxnId="{B98EBD78-8D6D-44A5-8869-BBEA61223637}">
      <dgm:prSet/>
      <dgm:spPr/>
      <dgm:t>
        <a:bodyPr/>
        <a:lstStyle/>
        <a:p>
          <a:endParaRPr lang="en-US"/>
        </a:p>
      </dgm:t>
    </dgm:pt>
    <dgm:pt modelId="{70876CB2-F6FB-4A1C-BBA2-CB7109BDBFCD}" type="sibTrans" cxnId="{B98EBD78-8D6D-44A5-8869-BBEA61223637}">
      <dgm:prSet/>
      <dgm:spPr/>
      <dgm:t>
        <a:bodyPr/>
        <a:lstStyle/>
        <a:p>
          <a:endParaRPr lang="en-US"/>
        </a:p>
      </dgm:t>
    </dgm:pt>
    <dgm:pt modelId="{82B7420F-6029-4A59-BF24-768D47F1FDC4}">
      <dgm:prSet/>
      <dgm:spPr/>
      <dgm:t>
        <a:bodyPr/>
        <a:lstStyle/>
        <a:p>
          <a:r>
            <a:rPr lang="vi-VN" dirty="0"/>
            <a:t>- Tần suất kiểm tra như thế nào? Việc kiểm tra đó thực hiện 1 lần hay thường</a:t>
          </a:r>
          <a:r>
            <a:rPr lang="en-US" dirty="0"/>
            <a:t> </a:t>
          </a:r>
          <a:r>
            <a:rPr lang="vi-VN" dirty="0"/>
            <a:t>xuyên? (nếu vậy thì bao lâu một lần?).</a:t>
          </a:r>
          <a:endParaRPr lang="en-US" dirty="0"/>
        </a:p>
      </dgm:t>
    </dgm:pt>
    <dgm:pt modelId="{82A61632-7F86-47CB-8BDC-87CAE71CC3D5}" type="parTrans" cxnId="{FAC07675-5212-4499-A171-077E39750440}">
      <dgm:prSet/>
      <dgm:spPr/>
      <dgm:t>
        <a:bodyPr/>
        <a:lstStyle/>
        <a:p>
          <a:endParaRPr lang="en-US"/>
        </a:p>
      </dgm:t>
    </dgm:pt>
    <dgm:pt modelId="{A2925D87-1CEC-4734-84A1-FE8820063030}" type="sibTrans" cxnId="{FAC07675-5212-4499-A171-077E39750440}">
      <dgm:prSet/>
      <dgm:spPr/>
      <dgm:t>
        <a:bodyPr/>
        <a:lstStyle/>
        <a:p>
          <a:endParaRPr lang="en-US"/>
        </a:p>
      </dgm:t>
    </dgm:pt>
    <dgm:pt modelId="{9A29D84E-B69A-40D2-BAE1-9D985963B991}">
      <dgm:prSet/>
      <dgm:spPr/>
      <dgm:t>
        <a:bodyPr/>
        <a:lstStyle/>
        <a:p>
          <a:r>
            <a:rPr lang="vi-VN"/>
            <a:t>- Ai tiến hành kiểm tra?</a:t>
          </a:r>
          <a:endParaRPr lang="en-US"/>
        </a:p>
      </dgm:t>
    </dgm:pt>
    <dgm:pt modelId="{71A74C8F-4FB7-4F13-8738-9A536EE7E3AF}" type="parTrans" cxnId="{3C44E4C2-299D-47FC-853F-A5DD31DAF1CB}">
      <dgm:prSet/>
      <dgm:spPr/>
      <dgm:t>
        <a:bodyPr/>
        <a:lstStyle/>
        <a:p>
          <a:endParaRPr lang="en-US"/>
        </a:p>
      </dgm:t>
    </dgm:pt>
    <dgm:pt modelId="{8166605C-76C0-4BFA-90D1-DAF67B537BEA}" type="sibTrans" cxnId="{3C44E4C2-299D-47FC-853F-A5DD31DAF1CB}">
      <dgm:prSet/>
      <dgm:spPr/>
      <dgm:t>
        <a:bodyPr/>
        <a:lstStyle/>
        <a:p>
          <a:endParaRPr lang="en-US"/>
        </a:p>
      </dgm:t>
    </dgm:pt>
    <dgm:pt modelId="{1515AD2B-D298-43F2-AC98-F20EDC08B080}">
      <dgm:prSet/>
      <dgm:spPr/>
      <dgm:t>
        <a:bodyPr/>
        <a:lstStyle/>
        <a:p>
          <a:r>
            <a:rPr lang="vi-VN"/>
            <a:t>- Những điểm kiểm tra nào là trọng yếu?</a:t>
          </a:r>
          <a:endParaRPr lang="en-US"/>
        </a:p>
      </dgm:t>
    </dgm:pt>
    <dgm:pt modelId="{7D8A2572-90B0-4C49-9B20-89F353000652}" type="parTrans" cxnId="{1B9144F0-3CE1-4DEB-A991-67FFA021A0A1}">
      <dgm:prSet/>
      <dgm:spPr/>
      <dgm:t>
        <a:bodyPr/>
        <a:lstStyle/>
        <a:p>
          <a:endParaRPr lang="en-US"/>
        </a:p>
      </dgm:t>
    </dgm:pt>
    <dgm:pt modelId="{12981B15-4009-4586-987A-24052BC53062}" type="sibTrans" cxnId="{1B9144F0-3CE1-4DEB-A991-67FFA021A0A1}">
      <dgm:prSet/>
      <dgm:spPr/>
      <dgm:t>
        <a:bodyPr/>
        <a:lstStyle/>
        <a:p>
          <a:endParaRPr lang="en-US"/>
        </a:p>
      </dgm:t>
    </dgm:pt>
    <dgm:pt modelId="{BD69FB3E-1CC2-4C55-A0D4-265A5EE146ED}" type="pres">
      <dgm:prSet presAssocID="{24BEEC29-232C-49C2-884A-21427D0E743E}" presName="linear" presStyleCnt="0">
        <dgm:presLayoutVars>
          <dgm:animLvl val="lvl"/>
          <dgm:resizeHandles val="exact"/>
        </dgm:presLayoutVars>
      </dgm:prSet>
      <dgm:spPr/>
    </dgm:pt>
    <dgm:pt modelId="{40145526-5ECD-41ED-B5C2-F06AC8EA0AFC}" type="pres">
      <dgm:prSet presAssocID="{DD5B7D6A-0709-4405-B26E-B9357FB63899}" presName="parentText" presStyleLbl="node1" presStyleIdx="0" presStyleCnt="5">
        <dgm:presLayoutVars>
          <dgm:chMax val="0"/>
          <dgm:bulletEnabled val="1"/>
        </dgm:presLayoutVars>
      </dgm:prSet>
      <dgm:spPr/>
    </dgm:pt>
    <dgm:pt modelId="{0A56798A-18A8-45F9-A614-854BF82DDFF0}" type="pres">
      <dgm:prSet presAssocID="{56ABDB28-3F8C-4B0F-8A11-8F82A83266BE}" presName="spacer" presStyleCnt="0"/>
      <dgm:spPr/>
    </dgm:pt>
    <dgm:pt modelId="{A22BC6AA-8ACF-4B08-8F69-92B3578FFCA0}" type="pres">
      <dgm:prSet presAssocID="{B7BCA48B-4761-4CD4-B791-69568CA4A497}" presName="parentText" presStyleLbl="node1" presStyleIdx="1" presStyleCnt="5">
        <dgm:presLayoutVars>
          <dgm:chMax val="0"/>
          <dgm:bulletEnabled val="1"/>
        </dgm:presLayoutVars>
      </dgm:prSet>
      <dgm:spPr/>
    </dgm:pt>
    <dgm:pt modelId="{074DBF82-7924-4177-8CC2-6C9E6A63E478}" type="pres">
      <dgm:prSet presAssocID="{70876CB2-F6FB-4A1C-BBA2-CB7109BDBFCD}" presName="spacer" presStyleCnt="0"/>
      <dgm:spPr/>
    </dgm:pt>
    <dgm:pt modelId="{31C94D20-E62B-4D42-9C5B-88188D8BD78F}" type="pres">
      <dgm:prSet presAssocID="{82B7420F-6029-4A59-BF24-768D47F1FDC4}" presName="parentText" presStyleLbl="node1" presStyleIdx="2" presStyleCnt="5">
        <dgm:presLayoutVars>
          <dgm:chMax val="0"/>
          <dgm:bulletEnabled val="1"/>
        </dgm:presLayoutVars>
      </dgm:prSet>
      <dgm:spPr/>
    </dgm:pt>
    <dgm:pt modelId="{FF4736C1-BB73-417D-97AA-FDAC79246976}" type="pres">
      <dgm:prSet presAssocID="{A2925D87-1CEC-4734-84A1-FE8820063030}" presName="spacer" presStyleCnt="0"/>
      <dgm:spPr/>
    </dgm:pt>
    <dgm:pt modelId="{E24B9EF2-1496-49B2-8880-AEBA11B1C2D2}" type="pres">
      <dgm:prSet presAssocID="{9A29D84E-B69A-40D2-BAE1-9D985963B991}" presName="parentText" presStyleLbl="node1" presStyleIdx="3" presStyleCnt="5">
        <dgm:presLayoutVars>
          <dgm:chMax val="0"/>
          <dgm:bulletEnabled val="1"/>
        </dgm:presLayoutVars>
      </dgm:prSet>
      <dgm:spPr/>
    </dgm:pt>
    <dgm:pt modelId="{CC25AA31-391C-4270-A411-DA0431B55217}" type="pres">
      <dgm:prSet presAssocID="{8166605C-76C0-4BFA-90D1-DAF67B537BEA}" presName="spacer" presStyleCnt="0"/>
      <dgm:spPr/>
    </dgm:pt>
    <dgm:pt modelId="{A185D9D5-D460-4767-8702-64E539B4AC6B}" type="pres">
      <dgm:prSet presAssocID="{1515AD2B-D298-43F2-AC98-F20EDC08B080}" presName="parentText" presStyleLbl="node1" presStyleIdx="4" presStyleCnt="5">
        <dgm:presLayoutVars>
          <dgm:chMax val="0"/>
          <dgm:bulletEnabled val="1"/>
        </dgm:presLayoutVars>
      </dgm:prSet>
      <dgm:spPr/>
    </dgm:pt>
  </dgm:ptLst>
  <dgm:cxnLst>
    <dgm:cxn modelId="{EEF0DF06-89A6-471D-A1A8-D43C0393B8DF}" type="presOf" srcId="{DD5B7D6A-0709-4405-B26E-B9357FB63899}" destId="{40145526-5ECD-41ED-B5C2-F06AC8EA0AFC}" srcOrd="0" destOrd="0" presId="urn:microsoft.com/office/officeart/2005/8/layout/vList2"/>
    <dgm:cxn modelId="{F2F22616-8BA4-48D7-A23F-C606C8F1A5C6}" type="presOf" srcId="{B7BCA48B-4761-4CD4-B791-69568CA4A497}" destId="{A22BC6AA-8ACF-4B08-8F69-92B3578FFCA0}" srcOrd="0" destOrd="0" presId="urn:microsoft.com/office/officeart/2005/8/layout/vList2"/>
    <dgm:cxn modelId="{7B825B19-4BB3-4899-8B08-8722D0F0DF22}" srcId="{24BEEC29-232C-49C2-884A-21427D0E743E}" destId="{DD5B7D6A-0709-4405-B26E-B9357FB63899}" srcOrd="0" destOrd="0" parTransId="{703F3B20-D84C-4545-9BC8-A4ECE905C235}" sibTransId="{56ABDB28-3F8C-4B0F-8A11-8F82A83266BE}"/>
    <dgm:cxn modelId="{2500341A-1537-48BB-BE53-C2B13B4B1838}" type="presOf" srcId="{82B7420F-6029-4A59-BF24-768D47F1FDC4}" destId="{31C94D20-E62B-4D42-9C5B-88188D8BD78F}" srcOrd="0" destOrd="0" presId="urn:microsoft.com/office/officeart/2005/8/layout/vList2"/>
    <dgm:cxn modelId="{2B7F2627-1350-4FB4-8E19-FD101B6D3246}" type="presOf" srcId="{24BEEC29-232C-49C2-884A-21427D0E743E}" destId="{BD69FB3E-1CC2-4C55-A0D4-265A5EE146ED}" srcOrd="0" destOrd="0" presId="urn:microsoft.com/office/officeart/2005/8/layout/vList2"/>
    <dgm:cxn modelId="{7DAEEC67-1DDA-4CA1-B5A3-38A8CE1ECEE7}" type="presOf" srcId="{9A29D84E-B69A-40D2-BAE1-9D985963B991}" destId="{E24B9EF2-1496-49B2-8880-AEBA11B1C2D2}" srcOrd="0" destOrd="0" presId="urn:microsoft.com/office/officeart/2005/8/layout/vList2"/>
    <dgm:cxn modelId="{FAC07675-5212-4499-A171-077E39750440}" srcId="{24BEEC29-232C-49C2-884A-21427D0E743E}" destId="{82B7420F-6029-4A59-BF24-768D47F1FDC4}" srcOrd="2" destOrd="0" parTransId="{82A61632-7F86-47CB-8BDC-87CAE71CC3D5}" sibTransId="{A2925D87-1CEC-4734-84A1-FE8820063030}"/>
    <dgm:cxn modelId="{B98EBD78-8D6D-44A5-8869-BBEA61223637}" srcId="{24BEEC29-232C-49C2-884A-21427D0E743E}" destId="{B7BCA48B-4761-4CD4-B791-69568CA4A497}" srcOrd="1" destOrd="0" parTransId="{672B931A-BDF5-4FD1-AAA0-342F88123533}" sibTransId="{70876CB2-F6FB-4A1C-BBA2-CB7109BDBFCD}"/>
    <dgm:cxn modelId="{3C44E4C2-299D-47FC-853F-A5DD31DAF1CB}" srcId="{24BEEC29-232C-49C2-884A-21427D0E743E}" destId="{9A29D84E-B69A-40D2-BAE1-9D985963B991}" srcOrd="3" destOrd="0" parTransId="{71A74C8F-4FB7-4F13-8738-9A536EE7E3AF}" sibTransId="{8166605C-76C0-4BFA-90D1-DAF67B537BEA}"/>
    <dgm:cxn modelId="{D7D6DCDD-6909-4B6E-8229-13BBCF4055D5}" type="presOf" srcId="{1515AD2B-D298-43F2-AC98-F20EDC08B080}" destId="{A185D9D5-D460-4767-8702-64E539B4AC6B}" srcOrd="0" destOrd="0" presId="urn:microsoft.com/office/officeart/2005/8/layout/vList2"/>
    <dgm:cxn modelId="{1B9144F0-3CE1-4DEB-A991-67FFA021A0A1}" srcId="{24BEEC29-232C-49C2-884A-21427D0E743E}" destId="{1515AD2B-D298-43F2-AC98-F20EDC08B080}" srcOrd="4" destOrd="0" parTransId="{7D8A2572-90B0-4C49-9B20-89F353000652}" sibTransId="{12981B15-4009-4586-987A-24052BC53062}"/>
    <dgm:cxn modelId="{9C714BCC-FE83-4BB2-890F-48587FB15C75}" type="presParOf" srcId="{BD69FB3E-1CC2-4C55-A0D4-265A5EE146ED}" destId="{40145526-5ECD-41ED-B5C2-F06AC8EA0AFC}" srcOrd="0" destOrd="0" presId="urn:microsoft.com/office/officeart/2005/8/layout/vList2"/>
    <dgm:cxn modelId="{EF53785D-F209-46D8-9B77-F093F60BA6B7}" type="presParOf" srcId="{BD69FB3E-1CC2-4C55-A0D4-265A5EE146ED}" destId="{0A56798A-18A8-45F9-A614-854BF82DDFF0}" srcOrd="1" destOrd="0" presId="urn:microsoft.com/office/officeart/2005/8/layout/vList2"/>
    <dgm:cxn modelId="{524329AE-D543-492B-B192-3ECA7C44D84F}" type="presParOf" srcId="{BD69FB3E-1CC2-4C55-A0D4-265A5EE146ED}" destId="{A22BC6AA-8ACF-4B08-8F69-92B3578FFCA0}" srcOrd="2" destOrd="0" presId="urn:microsoft.com/office/officeart/2005/8/layout/vList2"/>
    <dgm:cxn modelId="{1EC982A6-3D93-4988-BFDB-312797B84284}" type="presParOf" srcId="{BD69FB3E-1CC2-4C55-A0D4-265A5EE146ED}" destId="{074DBF82-7924-4177-8CC2-6C9E6A63E478}" srcOrd="3" destOrd="0" presId="urn:microsoft.com/office/officeart/2005/8/layout/vList2"/>
    <dgm:cxn modelId="{428C1C78-D72C-4928-8F76-7563F7FD611B}" type="presParOf" srcId="{BD69FB3E-1CC2-4C55-A0D4-265A5EE146ED}" destId="{31C94D20-E62B-4D42-9C5B-88188D8BD78F}" srcOrd="4" destOrd="0" presId="urn:microsoft.com/office/officeart/2005/8/layout/vList2"/>
    <dgm:cxn modelId="{7D3451DD-5965-454D-A4E6-3F6152954FB8}" type="presParOf" srcId="{BD69FB3E-1CC2-4C55-A0D4-265A5EE146ED}" destId="{FF4736C1-BB73-417D-97AA-FDAC79246976}" srcOrd="5" destOrd="0" presId="urn:microsoft.com/office/officeart/2005/8/layout/vList2"/>
    <dgm:cxn modelId="{E9BF3517-B78C-4D7D-9315-5D6D6C721E41}" type="presParOf" srcId="{BD69FB3E-1CC2-4C55-A0D4-265A5EE146ED}" destId="{E24B9EF2-1496-49B2-8880-AEBA11B1C2D2}" srcOrd="6" destOrd="0" presId="urn:microsoft.com/office/officeart/2005/8/layout/vList2"/>
    <dgm:cxn modelId="{2BCC2A8D-3461-4600-9904-C937C6A95907}" type="presParOf" srcId="{BD69FB3E-1CC2-4C55-A0D4-265A5EE146ED}" destId="{CC25AA31-391C-4270-A411-DA0431B55217}" srcOrd="7" destOrd="0" presId="urn:microsoft.com/office/officeart/2005/8/layout/vList2"/>
    <dgm:cxn modelId="{AD3F6450-A39A-4528-B559-56359D23A78C}" type="presParOf" srcId="{BD69FB3E-1CC2-4C55-A0D4-265A5EE146ED}" destId="{A185D9D5-D460-4767-8702-64E539B4AC6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1434440-F984-4232-8B9C-E1D4BC22BA28}"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0A559F0C-C254-4506-A4B1-AD23E5DBC496}">
      <dgm:prSet/>
      <dgm:spPr/>
      <dgm:t>
        <a:bodyPr/>
        <a:lstStyle/>
        <a:p>
          <a:r>
            <a:rPr lang="vi-VN"/>
            <a:t>Việc làm này có quan trọng không?</a:t>
          </a:r>
          <a:endParaRPr lang="en-US"/>
        </a:p>
      </dgm:t>
    </dgm:pt>
    <dgm:pt modelId="{04948FF8-E588-400C-93E2-9ED537262132}" type="parTrans" cxnId="{F8D2A9CD-174F-4BDB-8D44-38C60BAECD90}">
      <dgm:prSet/>
      <dgm:spPr/>
      <dgm:t>
        <a:bodyPr/>
        <a:lstStyle/>
        <a:p>
          <a:endParaRPr lang="en-US"/>
        </a:p>
      </dgm:t>
    </dgm:pt>
    <dgm:pt modelId="{4544FB69-B139-4FC1-8091-A5747CD93E23}" type="sibTrans" cxnId="{F8D2A9CD-174F-4BDB-8D44-38C60BAECD90}">
      <dgm:prSet/>
      <dgm:spPr/>
      <dgm:t>
        <a:bodyPr/>
        <a:lstStyle/>
        <a:p>
          <a:endParaRPr lang="en-US"/>
        </a:p>
      </dgm:t>
    </dgm:pt>
    <dgm:pt modelId="{2BFF5C09-7924-4189-B32A-B66EFB63549F}">
      <dgm:prSet/>
      <dgm:spPr/>
      <dgm:t>
        <a:bodyPr/>
        <a:lstStyle/>
        <a:p>
          <a:r>
            <a:rPr lang="vi-VN"/>
            <a:t>Việc làm này có khẩn cấp không?</a:t>
          </a:r>
          <a:endParaRPr lang="en-US"/>
        </a:p>
      </dgm:t>
    </dgm:pt>
    <dgm:pt modelId="{6186F50D-6BFB-4AA1-9D29-6861D19D2C04}" type="parTrans" cxnId="{EE3760A6-0EA6-477A-9F81-7133683FEF09}">
      <dgm:prSet/>
      <dgm:spPr/>
      <dgm:t>
        <a:bodyPr/>
        <a:lstStyle/>
        <a:p>
          <a:endParaRPr lang="en-US"/>
        </a:p>
      </dgm:t>
    </dgm:pt>
    <dgm:pt modelId="{02CB7A16-F48B-47D6-8313-F2A7FAA9AE96}" type="sibTrans" cxnId="{EE3760A6-0EA6-477A-9F81-7133683FEF09}">
      <dgm:prSet/>
      <dgm:spPr/>
      <dgm:t>
        <a:bodyPr/>
        <a:lstStyle/>
        <a:p>
          <a:endParaRPr lang="en-US"/>
        </a:p>
      </dgm:t>
    </dgm:pt>
    <dgm:pt modelId="{3EF4DC20-C199-4D4D-913B-EC42387D745E}" type="pres">
      <dgm:prSet presAssocID="{11434440-F984-4232-8B9C-E1D4BC22BA28}" presName="hierChild1" presStyleCnt="0">
        <dgm:presLayoutVars>
          <dgm:chPref val="1"/>
          <dgm:dir/>
          <dgm:animOne val="branch"/>
          <dgm:animLvl val="lvl"/>
          <dgm:resizeHandles/>
        </dgm:presLayoutVars>
      </dgm:prSet>
      <dgm:spPr/>
    </dgm:pt>
    <dgm:pt modelId="{F99B6B5D-28EC-43A1-9FA1-FFA5C3D076BB}" type="pres">
      <dgm:prSet presAssocID="{0A559F0C-C254-4506-A4B1-AD23E5DBC496}" presName="hierRoot1" presStyleCnt="0"/>
      <dgm:spPr/>
    </dgm:pt>
    <dgm:pt modelId="{A8932FC8-EE61-4E09-95F6-65D89150876B}" type="pres">
      <dgm:prSet presAssocID="{0A559F0C-C254-4506-A4B1-AD23E5DBC496}" presName="composite" presStyleCnt="0"/>
      <dgm:spPr/>
    </dgm:pt>
    <dgm:pt modelId="{E235BD1F-50C3-48A2-BB55-96C1E74F46AC}" type="pres">
      <dgm:prSet presAssocID="{0A559F0C-C254-4506-A4B1-AD23E5DBC496}" presName="background" presStyleLbl="node0" presStyleIdx="0" presStyleCnt="2"/>
      <dgm:spPr/>
    </dgm:pt>
    <dgm:pt modelId="{5FDADCF7-78FD-416A-90EA-7DDED9AF8F3F}" type="pres">
      <dgm:prSet presAssocID="{0A559F0C-C254-4506-A4B1-AD23E5DBC496}" presName="text" presStyleLbl="fgAcc0" presStyleIdx="0" presStyleCnt="2">
        <dgm:presLayoutVars>
          <dgm:chPref val="3"/>
        </dgm:presLayoutVars>
      </dgm:prSet>
      <dgm:spPr/>
    </dgm:pt>
    <dgm:pt modelId="{2CD5972F-BB39-407C-AD2A-7690F5A57918}" type="pres">
      <dgm:prSet presAssocID="{0A559F0C-C254-4506-A4B1-AD23E5DBC496}" presName="hierChild2" presStyleCnt="0"/>
      <dgm:spPr/>
    </dgm:pt>
    <dgm:pt modelId="{D2B2F349-4274-47E8-BCE1-095F7C620B36}" type="pres">
      <dgm:prSet presAssocID="{2BFF5C09-7924-4189-B32A-B66EFB63549F}" presName="hierRoot1" presStyleCnt="0"/>
      <dgm:spPr/>
    </dgm:pt>
    <dgm:pt modelId="{B95FC864-2238-42F1-8F44-A73F10539876}" type="pres">
      <dgm:prSet presAssocID="{2BFF5C09-7924-4189-B32A-B66EFB63549F}" presName="composite" presStyleCnt="0"/>
      <dgm:spPr/>
    </dgm:pt>
    <dgm:pt modelId="{FB9A9432-3BA7-4AA0-97D9-1E75E9073D10}" type="pres">
      <dgm:prSet presAssocID="{2BFF5C09-7924-4189-B32A-B66EFB63549F}" presName="background" presStyleLbl="node0" presStyleIdx="1" presStyleCnt="2"/>
      <dgm:spPr/>
    </dgm:pt>
    <dgm:pt modelId="{DC2851D6-19A0-4E1E-99E0-CB405856A442}" type="pres">
      <dgm:prSet presAssocID="{2BFF5C09-7924-4189-B32A-B66EFB63549F}" presName="text" presStyleLbl="fgAcc0" presStyleIdx="1" presStyleCnt="2">
        <dgm:presLayoutVars>
          <dgm:chPref val="3"/>
        </dgm:presLayoutVars>
      </dgm:prSet>
      <dgm:spPr/>
    </dgm:pt>
    <dgm:pt modelId="{533346E8-7734-4C16-B96F-2D7E07BEAD4F}" type="pres">
      <dgm:prSet presAssocID="{2BFF5C09-7924-4189-B32A-B66EFB63549F}" presName="hierChild2" presStyleCnt="0"/>
      <dgm:spPr/>
    </dgm:pt>
  </dgm:ptLst>
  <dgm:cxnLst>
    <dgm:cxn modelId="{1440744F-2058-42AB-A0CE-7BD8C13C43C2}" type="presOf" srcId="{2BFF5C09-7924-4189-B32A-B66EFB63549F}" destId="{DC2851D6-19A0-4E1E-99E0-CB405856A442}" srcOrd="0" destOrd="0" presId="urn:microsoft.com/office/officeart/2005/8/layout/hierarchy1"/>
    <dgm:cxn modelId="{9F99A67A-C70B-4139-94BE-186C6331608F}" type="presOf" srcId="{11434440-F984-4232-8B9C-E1D4BC22BA28}" destId="{3EF4DC20-C199-4D4D-913B-EC42387D745E}" srcOrd="0" destOrd="0" presId="urn:microsoft.com/office/officeart/2005/8/layout/hierarchy1"/>
    <dgm:cxn modelId="{EE3760A6-0EA6-477A-9F81-7133683FEF09}" srcId="{11434440-F984-4232-8B9C-E1D4BC22BA28}" destId="{2BFF5C09-7924-4189-B32A-B66EFB63549F}" srcOrd="1" destOrd="0" parTransId="{6186F50D-6BFB-4AA1-9D29-6861D19D2C04}" sibTransId="{02CB7A16-F48B-47D6-8313-F2A7FAA9AE96}"/>
    <dgm:cxn modelId="{F8D2A9CD-174F-4BDB-8D44-38C60BAECD90}" srcId="{11434440-F984-4232-8B9C-E1D4BC22BA28}" destId="{0A559F0C-C254-4506-A4B1-AD23E5DBC496}" srcOrd="0" destOrd="0" parTransId="{04948FF8-E588-400C-93E2-9ED537262132}" sibTransId="{4544FB69-B139-4FC1-8091-A5747CD93E23}"/>
    <dgm:cxn modelId="{FC751ADE-455E-4CDE-A968-BCB7A1193B73}" type="presOf" srcId="{0A559F0C-C254-4506-A4B1-AD23E5DBC496}" destId="{5FDADCF7-78FD-416A-90EA-7DDED9AF8F3F}" srcOrd="0" destOrd="0" presId="urn:microsoft.com/office/officeart/2005/8/layout/hierarchy1"/>
    <dgm:cxn modelId="{3C04590C-5179-4376-B432-A1C139440426}" type="presParOf" srcId="{3EF4DC20-C199-4D4D-913B-EC42387D745E}" destId="{F99B6B5D-28EC-43A1-9FA1-FFA5C3D076BB}" srcOrd="0" destOrd="0" presId="urn:microsoft.com/office/officeart/2005/8/layout/hierarchy1"/>
    <dgm:cxn modelId="{B76E63F7-8093-4CA2-9556-AB76E00C4090}" type="presParOf" srcId="{F99B6B5D-28EC-43A1-9FA1-FFA5C3D076BB}" destId="{A8932FC8-EE61-4E09-95F6-65D89150876B}" srcOrd="0" destOrd="0" presId="urn:microsoft.com/office/officeart/2005/8/layout/hierarchy1"/>
    <dgm:cxn modelId="{5603964E-C948-4C54-A882-F7A8F1B048AC}" type="presParOf" srcId="{A8932FC8-EE61-4E09-95F6-65D89150876B}" destId="{E235BD1F-50C3-48A2-BB55-96C1E74F46AC}" srcOrd="0" destOrd="0" presId="urn:microsoft.com/office/officeart/2005/8/layout/hierarchy1"/>
    <dgm:cxn modelId="{C7F9AFB4-CDE2-4C0F-A7BC-1F803DAF70A1}" type="presParOf" srcId="{A8932FC8-EE61-4E09-95F6-65D89150876B}" destId="{5FDADCF7-78FD-416A-90EA-7DDED9AF8F3F}" srcOrd="1" destOrd="0" presId="urn:microsoft.com/office/officeart/2005/8/layout/hierarchy1"/>
    <dgm:cxn modelId="{B9B371E0-3A88-4A60-A743-753F869D15A7}" type="presParOf" srcId="{F99B6B5D-28EC-43A1-9FA1-FFA5C3D076BB}" destId="{2CD5972F-BB39-407C-AD2A-7690F5A57918}" srcOrd="1" destOrd="0" presId="urn:microsoft.com/office/officeart/2005/8/layout/hierarchy1"/>
    <dgm:cxn modelId="{8F03D896-EE2C-4658-9426-AB54C5559118}" type="presParOf" srcId="{3EF4DC20-C199-4D4D-913B-EC42387D745E}" destId="{D2B2F349-4274-47E8-BCE1-095F7C620B36}" srcOrd="1" destOrd="0" presId="urn:microsoft.com/office/officeart/2005/8/layout/hierarchy1"/>
    <dgm:cxn modelId="{CF5E941E-D288-4B85-8DC9-7FC21ACC0C33}" type="presParOf" srcId="{D2B2F349-4274-47E8-BCE1-095F7C620B36}" destId="{B95FC864-2238-42F1-8F44-A73F10539876}" srcOrd="0" destOrd="0" presId="urn:microsoft.com/office/officeart/2005/8/layout/hierarchy1"/>
    <dgm:cxn modelId="{5F633116-5B6F-4A77-ADE4-5868839C6376}" type="presParOf" srcId="{B95FC864-2238-42F1-8F44-A73F10539876}" destId="{FB9A9432-3BA7-4AA0-97D9-1E75E9073D10}" srcOrd="0" destOrd="0" presId="urn:microsoft.com/office/officeart/2005/8/layout/hierarchy1"/>
    <dgm:cxn modelId="{9EF1EF4E-AFCF-422C-B442-E19BFACB2B44}" type="presParOf" srcId="{B95FC864-2238-42F1-8F44-A73F10539876}" destId="{DC2851D6-19A0-4E1E-99E0-CB405856A442}" srcOrd="1" destOrd="0" presId="urn:microsoft.com/office/officeart/2005/8/layout/hierarchy1"/>
    <dgm:cxn modelId="{16CEDF91-F792-4072-A68B-04C782F6949B}" type="presParOf" srcId="{D2B2F349-4274-47E8-BCE1-095F7C620B36}" destId="{533346E8-7734-4C16-B96F-2D7E07BEAD4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3085D0F-07CF-4E11-92F3-0F6FC87D53A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F633DE5-6D9C-4DFC-8B7F-5612796B6B89}">
      <dgm:prSet/>
      <dgm:spPr/>
      <dgm:t>
        <a:bodyPr/>
        <a:lstStyle/>
        <a:p>
          <a:r>
            <a:rPr lang="vi-VN"/>
            <a:t>1. Làm việc tập trung cao 25 phút mỗi lần (Pomodoro).</a:t>
          </a:r>
          <a:endParaRPr lang="en-US"/>
        </a:p>
      </dgm:t>
    </dgm:pt>
    <dgm:pt modelId="{DE3D4906-FA6E-4DD6-B189-7E6DC40960FD}" type="parTrans" cxnId="{2BF0BDA3-03E6-45DF-9F53-3EF77E452BC6}">
      <dgm:prSet/>
      <dgm:spPr/>
      <dgm:t>
        <a:bodyPr/>
        <a:lstStyle/>
        <a:p>
          <a:endParaRPr lang="en-US"/>
        </a:p>
      </dgm:t>
    </dgm:pt>
    <dgm:pt modelId="{9C6FD2E8-56DC-47F8-BF2A-F9CDB26B8883}" type="sibTrans" cxnId="{2BF0BDA3-03E6-45DF-9F53-3EF77E452BC6}">
      <dgm:prSet/>
      <dgm:spPr/>
      <dgm:t>
        <a:bodyPr/>
        <a:lstStyle/>
        <a:p>
          <a:endParaRPr lang="en-US"/>
        </a:p>
      </dgm:t>
    </dgm:pt>
    <dgm:pt modelId="{B6E6F846-FCB9-4F7A-908D-E5A9089D9A9C}">
      <dgm:prSet/>
      <dgm:spPr/>
      <dgm:t>
        <a:bodyPr/>
        <a:lstStyle/>
        <a:p>
          <a:r>
            <a:rPr lang="vi-VN"/>
            <a:t>2. Chỉ làm một việc duy nhất trong 1 Pomodoro</a:t>
          </a:r>
          <a:endParaRPr lang="en-US"/>
        </a:p>
      </dgm:t>
    </dgm:pt>
    <dgm:pt modelId="{CCEE7E4D-C684-4F91-9CD3-5B1E0C1ECCE5}" type="parTrans" cxnId="{C2BC8219-AC88-45D8-97F8-F99E12198C07}">
      <dgm:prSet/>
      <dgm:spPr/>
      <dgm:t>
        <a:bodyPr/>
        <a:lstStyle/>
        <a:p>
          <a:endParaRPr lang="en-US"/>
        </a:p>
      </dgm:t>
    </dgm:pt>
    <dgm:pt modelId="{89F358BA-535C-4F91-9F4E-0327178CE1A5}" type="sibTrans" cxnId="{C2BC8219-AC88-45D8-97F8-F99E12198C07}">
      <dgm:prSet/>
      <dgm:spPr/>
      <dgm:t>
        <a:bodyPr/>
        <a:lstStyle/>
        <a:p>
          <a:endParaRPr lang="en-US"/>
        </a:p>
      </dgm:t>
    </dgm:pt>
    <dgm:pt modelId="{DBDE5BBE-104F-42B3-8FE8-024B1F4A811B}">
      <dgm:prSet/>
      <dgm:spPr/>
      <dgm:t>
        <a:bodyPr/>
        <a:lstStyle/>
        <a:p>
          <a:r>
            <a:rPr lang="vi-VN"/>
            <a:t>3. Nếu buộc phải gián đoạn trong Pomodoro thì Pomodoro được tính lại từ đầu</a:t>
          </a:r>
          <a:endParaRPr lang="en-US"/>
        </a:p>
      </dgm:t>
    </dgm:pt>
    <dgm:pt modelId="{250F1DAC-09E5-4D8A-95B1-F8DAD2AC02E2}" type="parTrans" cxnId="{E20B508B-5C08-4B3F-8959-E23C5D2843A2}">
      <dgm:prSet/>
      <dgm:spPr/>
      <dgm:t>
        <a:bodyPr/>
        <a:lstStyle/>
        <a:p>
          <a:endParaRPr lang="en-US"/>
        </a:p>
      </dgm:t>
    </dgm:pt>
    <dgm:pt modelId="{3165FCE4-73E5-4C81-96D6-13B8266E7261}" type="sibTrans" cxnId="{E20B508B-5C08-4B3F-8959-E23C5D2843A2}">
      <dgm:prSet/>
      <dgm:spPr/>
      <dgm:t>
        <a:bodyPr/>
        <a:lstStyle/>
        <a:p>
          <a:endParaRPr lang="en-US"/>
        </a:p>
      </dgm:t>
    </dgm:pt>
    <dgm:pt modelId="{5A5D0624-5A13-4E7D-A3EA-AE66E6DD081A}">
      <dgm:prSet/>
      <dgm:spPr/>
      <dgm:t>
        <a:bodyPr/>
        <a:lstStyle/>
        <a:p>
          <a:r>
            <a:rPr lang="vi-VN"/>
            <a:t>4. Nếu công việc xong trước khi hết giờ thì tập trung kiểm tra lại và tối ưu kết quả</a:t>
          </a:r>
          <a:endParaRPr lang="en-US"/>
        </a:p>
      </dgm:t>
    </dgm:pt>
    <dgm:pt modelId="{3B4C4ADB-269A-4D59-9E13-B18A60D71594}" type="parTrans" cxnId="{52DFD916-BF9C-4B5D-B19D-372BD1FB7757}">
      <dgm:prSet/>
      <dgm:spPr/>
      <dgm:t>
        <a:bodyPr/>
        <a:lstStyle/>
        <a:p>
          <a:endParaRPr lang="en-US"/>
        </a:p>
      </dgm:t>
    </dgm:pt>
    <dgm:pt modelId="{C26B7EC8-B8B4-4442-8DBE-D90D592493D2}" type="sibTrans" cxnId="{52DFD916-BF9C-4B5D-B19D-372BD1FB7757}">
      <dgm:prSet/>
      <dgm:spPr/>
      <dgm:t>
        <a:bodyPr/>
        <a:lstStyle/>
        <a:p>
          <a:endParaRPr lang="en-US"/>
        </a:p>
      </dgm:t>
    </dgm:pt>
    <dgm:pt modelId="{E96FA168-9993-4AF7-BADC-77E493E52EF2}" type="pres">
      <dgm:prSet presAssocID="{23085D0F-07CF-4E11-92F3-0F6FC87D53AD}" presName="linear" presStyleCnt="0">
        <dgm:presLayoutVars>
          <dgm:animLvl val="lvl"/>
          <dgm:resizeHandles val="exact"/>
        </dgm:presLayoutVars>
      </dgm:prSet>
      <dgm:spPr/>
    </dgm:pt>
    <dgm:pt modelId="{616438DC-AB2A-4DB2-83D1-7C63D58F39A0}" type="pres">
      <dgm:prSet presAssocID="{7F633DE5-6D9C-4DFC-8B7F-5612796B6B89}" presName="parentText" presStyleLbl="node1" presStyleIdx="0" presStyleCnt="4">
        <dgm:presLayoutVars>
          <dgm:chMax val="0"/>
          <dgm:bulletEnabled val="1"/>
        </dgm:presLayoutVars>
      </dgm:prSet>
      <dgm:spPr/>
    </dgm:pt>
    <dgm:pt modelId="{586F78F2-AFA4-441A-A5D5-4AD5E20DDC51}" type="pres">
      <dgm:prSet presAssocID="{9C6FD2E8-56DC-47F8-BF2A-F9CDB26B8883}" presName="spacer" presStyleCnt="0"/>
      <dgm:spPr/>
    </dgm:pt>
    <dgm:pt modelId="{2100D0C2-C5EA-4EB9-9A50-29B8B3E311D6}" type="pres">
      <dgm:prSet presAssocID="{B6E6F846-FCB9-4F7A-908D-E5A9089D9A9C}" presName="parentText" presStyleLbl="node1" presStyleIdx="1" presStyleCnt="4">
        <dgm:presLayoutVars>
          <dgm:chMax val="0"/>
          <dgm:bulletEnabled val="1"/>
        </dgm:presLayoutVars>
      </dgm:prSet>
      <dgm:spPr/>
    </dgm:pt>
    <dgm:pt modelId="{EF582698-BDA3-4DF1-A3CE-77FF136C448C}" type="pres">
      <dgm:prSet presAssocID="{89F358BA-535C-4F91-9F4E-0327178CE1A5}" presName="spacer" presStyleCnt="0"/>
      <dgm:spPr/>
    </dgm:pt>
    <dgm:pt modelId="{BF7E7A0A-1B1E-4E39-94E7-D95B6D462F8D}" type="pres">
      <dgm:prSet presAssocID="{DBDE5BBE-104F-42B3-8FE8-024B1F4A811B}" presName="parentText" presStyleLbl="node1" presStyleIdx="2" presStyleCnt="4">
        <dgm:presLayoutVars>
          <dgm:chMax val="0"/>
          <dgm:bulletEnabled val="1"/>
        </dgm:presLayoutVars>
      </dgm:prSet>
      <dgm:spPr/>
    </dgm:pt>
    <dgm:pt modelId="{D4F17F75-C433-4F39-AC37-1F3E82C896E6}" type="pres">
      <dgm:prSet presAssocID="{3165FCE4-73E5-4C81-96D6-13B8266E7261}" presName="spacer" presStyleCnt="0"/>
      <dgm:spPr/>
    </dgm:pt>
    <dgm:pt modelId="{5B80410C-5735-45F4-9359-E64044E6BBD8}" type="pres">
      <dgm:prSet presAssocID="{5A5D0624-5A13-4E7D-A3EA-AE66E6DD081A}" presName="parentText" presStyleLbl="node1" presStyleIdx="3" presStyleCnt="4">
        <dgm:presLayoutVars>
          <dgm:chMax val="0"/>
          <dgm:bulletEnabled val="1"/>
        </dgm:presLayoutVars>
      </dgm:prSet>
      <dgm:spPr/>
    </dgm:pt>
  </dgm:ptLst>
  <dgm:cxnLst>
    <dgm:cxn modelId="{52DFD916-BF9C-4B5D-B19D-372BD1FB7757}" srcId="{23085D0F-07CF-4E11-92F3-0F6FC87D53AD}" destId="{5A5D0624-5A13-4E7D-A3EA-AE66E6DD081A}" srcOrd="3" destOrd="0" parTransId="{3B4C4ADB-269A-4D59-9E13-B18A60D71594}" sibTransId="{C26B7EC8-B8B4-4442-8DBE-D90D592493D2}"/>
    <dgm:cxn modelId="{C2BC8219-AC88-45D8-97F8-F99E12198C07}" srcId="{23085D0F-07CF-4E11-92F3-0F6FC87D53AD}" destId="{B6E6F846-FCB9-4F7A-908D-E5A9089D9A9C}" srcOrd="1" destOrd="0" parTransId="{CCEE7E4D-C684-4F91-9CD3-5B1E0C1ECCE5}" sibTransId="{89F358BA-535C-4F91-9F4E-0327178CE1A5}"/>
    <dgm:cxn modelId="{E20B508B-5C08-4B3F-8959-E23C5D2843A2}" srcId="{23085D0F-07CF-4E11-92F3-0F6FC87D53AD}" destId="{DBDE5BBE-104F-42B3-8FE8-024B1F4A811B}" srcOrd="2" destOrd="0" parTransId="{250F1DAC-09E5-4D8A-95B1-F8DAD2AC02E2}" sibTransId="{3165FCE4-73E5-4C81-96D6-13B8266E7261}"/>
    <dgm:cxn modelId="{14FE2E8D-5A08-46E6-A2AD-9AD944EBCB63}" type="presOf" srcId="{DBDE5BBE-104F-42B3-8FE8-024B1F4A811B}" destId="{BF7E7A0A-1B1E-4E39-94E7-D95B6D462F8D}" srcOrd="0" destOrd="0" presId="urn:microsoft.com/office/officeart/2005/8/layout/vList2"/>
    <dgm:cxn modelId="{2BF0BDA3-03E6-45DF-9F53-3EF77E452BC6}" srcId="{23085D0F-07CF-4E11-92F3-0F6FC87D53AD}" destId="{7F633DE5-6D9C-4DFC-8B7F-5612796B6B89}" srcOrd="0" destOrd="0" parTransId="{DE3D4906-FA6E-4DD6-B189-7E6DC40960FD}" sibTransId="{9C6FD2E8-56DC-47F8-BF2A-F9CDB26B8883}"/>
    <dgm:cxn modelId="{8A6ECBB9-E211-4280-8062-72DF51366271}" type="presOf" srcId="{23085D0F-07CF-4E11-92F3-0F6FC87D53AD}" destId="{E96FA168-9993-4AF7-BADC-77E493E52EF2}" srcOrd="0" destOrd="0" presId="urn:microsoft.com/office/officeart/2005/8/layout/vList2"/>
    <dgm:cxn modelId="{759611CA-E0F2-4832-997A-45E3070ECF50}" type="presOf" srcId="{7F633DE5-6D9C-4DFC-8B7F-5612796B6B89}" destId="{616438DC-AB2A-4DB2-83D1-7C63D58F39A0}" srcOrd="0" destOrd="0" presId="urn:microsoft.com/office/officeart/2005/8/layout/vList2"/>
    <dgm:cxn modelId="{BA6B1BF3-08F4-40D9-9986-87CC544B135E}" type="presOf" srcId="{5A5D0624-5A13-4E7D-A3EA-AE66E6DD081A}" destId="{5B80410C-5735-45F4-9359-E64044E6BBD8}" srcOrd="0" destOrd="0" presId="urn:microsoft.com/office/officeart/2005/8/layout/vList2"/>
    <dgm:cxn modelId="{7C5A6AF7-ED38-4652-9F25-21E19ECBB454}" type="presOf" srcId="{B6E6F846-FCB9-4F7A-908D-E5A9089D9A9C}" destId="{2100D0C2-C5EA-4EB9-9A50-29B8B3E311D6}" srcOrd="0" destOrd="0" presId="urn:microsoft.com/office/officeart/2005/8/layout/vList2"/>
    <dgm:cxn modelId="{485DD7D6-076C-4F9C-B8C3-4F6980ADF81C}" type="presParOf" srcId="{E96FA168-9993-4AF7-BADC-77E493E52EF2}" destId="{616438DC-AB2A-4DB2-83D1-7C63D58F39A0}" srcOrd="0" destOrd="0" presId="urn:microsoft.com/office/officeart/2005/8/layout/vList2"/>
    <dgm:cxn modelId="{36ADD7C7-CC4C-4813-BE0E-4DF878C7BF33}" type="presParOf" srcId="{E96FA168-9993-4AF7-BADC-77E493E52EF2}" destId="{586F78F2-AFA4-441A-A5D5-4AD5E20DDC51}" srcOrd="1" destOrd="0" presId="urn:microsoft.com/office/officeart/2005/8/layout/vList2"/>
    <dgm:cxn modelId="{FC7A225F-14EE-4054-9080-4AC9B0E76A9B}" type="presParOf" srcId="{E96FA168-9993-4AF7-BADC-77E493E52EF2}" destId="{2100D0C2-C5EA-4EB9-9A50-29B8B3E311D6}" srcOrd="2" destOrd="0" presId="urn:microsoft.com/office/officeart/2005/8/layout/vList2"/>
    <dgm:cxn modelId="{1A42D672-2799-4328-846B-B69D4EE666E1}" type="presParOf" srcId="{E96FA168-9993-4AF7-BADC-77E493E52EF2}" destId="{EF582698-BDA3-4DF1-A3CE-77FF136C448C}" srcOrd="3" destOrd="0" presId="urn:microsoft.com/office/officeart/2005/8/layout/vList2"/>
    <dgm:cxn modelId="{27ED4F47-5B85-4085-814F-1D8B37BAF20B}" type="presParOf" srcId="{E96FA168-9993-4AF7-BADC-77E493E52EF2}" destId="{BF7E7A0A-1B1E-4E39-94E7-D95B6D462F8D}" srcOrd="4" destOrd="0" presId="urn:microsoft.com/office/officeart/2005/8/layout/vList2"/>
    <dgm:cxn modelId="{A798B9BC-B61B-4538-8742-8EA53EF59D1E}" type="presParOf" srcId="{E96FA168-9993-4AF7-BADC-77E493E52EF2}" destId="{D4F17F75-C433-4F39-AC37-1F3E82C896E6}" srcOrd="5" destOrd="0" presId="urn:microsoft.com/office/officeart/2005/8/layout/vList2"/>
    <dgm:cxn modelId="{4274DB2E-262A-4E44-A1F5-E10AD1EE51A9}" type="presParOf" srcId="{E96FA168-9993-4AF7-BADC-77E493E52EF2}" destId="{5B80410C-5735-45F4-9359-E64044E6BBD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56929A-8717-43C6-B937-C8CC64319002}" type="doc">
      <dgm:prSet loTypeId="urn:microsoft.com/office/officeart/2005/8/layout/matrix2" loCatId="matrix" qsTypeId="urn:microsoft.com/office/officeart/2005/8/quickstyle/simple1" qsCatId="simple" csTypeId="urn:microsoft.com/office/officeart/2005/8/colors/colorful1" csCatId="colorful"/>
      <dgm:spPr/>
      <dgm:t>
        <a:bodyPr/>
        <a:lstStyle/>
        <a:p>
          <a:endParaRPr lang="en-US"/>
        </a:p>
      </dgm:t>
    </dgm:pt>
    <dgm:pt modelId="{46F482C1-822E-4DAC-87DB-FF2D8E6487F9}">
      <dgm:prSet/>
      <dgm:spPr/>
      <dgm:t>
        <a:bodyPr/>
        <a:lstStyle/>
        <a:p>
          <a:r>
            <a:rPr lang="en-US"/>
            <a:t>Thiết lập danh sách công việc và mục tiêu</a:t>
          </a:r>
        </a:p>
      </dgm:t>
    </dgm:pt>
    <dgm:pt modelId="{D68E7B4B-E86E-47DE-BB23-8B700C05A016}" type="parTrans" cxnId="{5AD25874-14D4-47E3-A277-E170646DB390}">
      <dgm:prSet/>
      <dgm:spPr/>
      <dgm:t>
        <a:bodyPr/>
        <a:lstStyle/>
        <a:p>
          <a:endParaRPr lang="en-US"/>
        </a:p>
      </dgm:t>
    </dgm:pt>
    <dgm:pt modelId="{72862609-B76F-4B87-9DE4-E31E03E3009C}" type="sibTrans" cxnId="{5AD25874-14D4-47E3-A277-E170646DB390}">
      <dgm:prSet/>
      <dgm:spPr/>
      <dgm:t>
        <a:bodyPr/>
        <a:lstStyle/>
        <a:p>
          <a:endParaRPr lang="en-US"/>
        </a:p>
      </dgm:t>
    </dgm:pt>
    <dgm:pt modelId="{5D849A85-CD25-4EDA-AA9F-889FF7E74388}">
      <dgm:prSet/>
      <dgm:spPr/>
      <dgm:t>
        <a:bodyPr/>
        <a:lstStyle/>
        <a:p>
          <a:r>
            <a:rPr lang="en-US" b="0" i="0"/>
            <a:t>Tạo thói quen với khung thời gian biểu hàng ngày</a:t>
          </a:r>
          <a:endParaRPr lang="en-US"/>
        </a:p>
      </dgm:t>
    </dgm:pt>
    <dgm:pt modelId="{760926EB-2E97-46DB-98E7-059AC825042B}" type="parTrans" cxnId="{085781EB-7866-4403-A10C-4A8F0836A318}">
      <dgm:prSet/>
      <dgm:spPr/>
      <dgm:t>
        <a:bodyPr/>
        <a:lstStyle/>
        <a:p>
          <a:endParaRPr lang="en-US"/>
        </a:p>
      </dgm:t>
    </dgm:pt>
    <dgm:pt modelId="{DB93DE39-F39E-4DDB-956A-4FF3CCBCEC2E}" type="sibTrans" cxnId="{085781EB-7866-4403-A10C-4A8F0836A318}">
      <dgm:prSet/>
      <dgm:spPr/>
      <dgm:t>
        <a:bodyPr/>
        <a:lstStyle/>
        <a:p>
          <a:endParaRPr lang="en-US"/>
        </a:p>
      </dgm:t>
    </dgm:pt>
    <dgm:pt modelId="{C5D41F91-4F60-498C-8738-93660A6A12A9}">
      <dgm:prSet/>
      <dgm:spPr/>
      <dgm:t>
        <a:bodyPr/>
        <a:lstStyle/>
        <a:p>
          <a:r>
            <a:rPr lang="en-US"/>
            <a:t>Luôn tuân thủ tiến độ công việc, nói không với sự trì hoãn</a:t>
          </a:r>
        </a:p>
      </dgm:t>
    </dgm:pt>
    <dgm:pt modelId="{BDFE3735-D95F-41CB-889D-01040277F888}" type="parTrans" cxnId="{EA5A82A6-E8F5-4A71-9A13-AC008A6147CF}">
      <dgm:prSet/>
      <dgm:spPr/>
      <dgm:t>
        <a:bodyPr/>
        <a:lstStyle/>
        <a:p>
          <a:endParaRPr lang="en-US"/>
        </a:p>
      </dgm:t>
    </dgm:pt>
    <dgm:pt modelId="{C12F3660-F3ED-4F8A-A2C7-189EC6D35664}" type="sibTrans" cxnId="{EA5A82A6-E8F5-4A71-9A13-AC008A6147CF}">
      <dgm:prSet/>
      <dgm:spPr/>
      <dgm:t>
        <a:bodyPr/>
        <a:lstStyle/>
        <a:p>
          <a:endParaRPr lang="en-US"/>
        </a:p>
      </dgm:t>
    </dgm:pt>
    <dgm:pt modelId="{A2097882-CAB6-46B2-9EFA-BF36D4DE648E}">
      <dgm:prSet/>
      <dgm:spPr/>
      <dgm:t>
        <a:bodyPr/>
        <a:lstStyle/>
        <a:p>
          <a:r>
            <a:rPr lang="en-US"/>
            <a:t>Loại bỏ những việc khiến bản thân mất tập trung</a:t>
          </a:r>
        </a:p>
      </dgm:t>
    </dgm:pt>
    <dgm:pt modelId="{723E80C4-6A6D-4ED6-ACAB-45D54EB01D34}" type="parTrans" cxnId="{EDDA61F4-1CF6-4E37-BB83-E8534F5539DB}">
      <dgm:prSet/>
      <dgm:spPr/>
      <dgm:t>
        <a:bodyPr/>
        <a:lstStyle/>
        <a:p>
          <a:endParaRPr lang="en-US"/>
        </a:p>
      </dgm:t>
    </dgm:pt>
    <dgm:pt modelId="{93C5A847-FC62-4B61-B324-65F867F6C8A8}" type="sibTrans" cxnId="{EDDA61F4-1CF6-4E37-BB83-E8534F5539DB}">
      <dgm:prSet/>
      <dgm:spPr/>
      <dgm:t>
        <a:bodyPr/>
        <a:lstStyle/>
        <a:p>
          <a:endParaRPr lang="en-US"/>
        </a:p>
      </dgm:t>
    </dgm:pt>
    <dgm:pt modelId="{3EDD37B9-1A5E-4622-8607-50E508FCCA9A}" type="pres">
      <dgm:prSet presAssocID="{BA56929A-8717-43C6-B937-C8CC64319002}" presName="matrix" presStyleCnt="0">
        <dgm:presLayoutVars>
          <dgm:chMax val="1"/>
          <dgm:dir/>
          <dgm:resizeHandles val="exact"/>
        </dgm:presLayoutVars>
      </dgm:prSet>
      <dgm:spPr/>
    </dgm:pt>
    <dgm:pt modelId="{B120A980-C711-443B-83B6-F9BA86A5D7DB}" type="pres">
      <dgm:prSet presAssocID="{BA56929A-8717-43C6-B937-C8CC64319002}" presName="axisShape" presStyleLbl="bgShp" presStyleIdx="0" presStyleCnt="1"/>
      <dgm:spPr/>
    </dgm:pt>
    <dgm:pt modelId="{0EACACC1-05EB-414F-92A5-F9D85EED8CCC}" type="pres">
      <dgm:prSet presAssocID="{BA56929A-8717-43C6-B937-C8CC64319002}" presName="rect1" presStyleLbl="node1" presStyleIdx="0" presStyleCnt="4">
        <dgm:presLayoutVars>
          <dgm:chMax val="0"/>
          <dgm:chPref val="0"/>
          <dgm:bulletEnabled val="1"/>
        </dgm:presLayoutVars>
      </dgm:prSet>
      <dgm:spPr/>
    </dgm:pt>
    <dgm:pt modelId="{3831BFBE-904A-494F-8924-DDB170858FD2}" type="pres">
      <dgm:prSet presAssocID="{BA56929A-8717-43C6-B937-C8CC64319002}" presName="rect2" presStyleLbl="node1" presStyleIdx="1" presStyleCnt="4">
        <dgm:presLayoutVars>
          <dgm:chMax val="0"/>
          <dgm:chPref val="0"/>
          <dgm:bulletEnabled val="1"/>
        </dgm:presLayoutVars>
      </dgm:prSet>
      <dgm:spPr/>
    </dgm:pt>
    <dgm:pt modelId="{3C10F07D-8718-4F62-BBDF-AC419EDC364C}" type="pres">
      <dgm:prSet presAssocID="{BA56929A-8717-43C6-B937-C8CC64319002}" presName="rect3" presStyleLbl="node1" presStyleIdx="2" presStyleCnt="4">
        <dgm:presLayoutVars>
          <dgm:chMax val="0"/>
          <dgm:chPref val="0"/>
          <dgm:bulletEnabled val="1"/>
        </dgm:presLayoutVars>
      </dgm:prSet>
      <dgm:spPr/>
    </dgm:pt>
    <dgm:pt modelId="{893DD6D4-38F3-4935-A459-01FBFC377808}" type="pres">
      <dgm:prSet presAssocID="{BA56929A-8717-43C6-B937-C8CC64319002}" presName="rect4" presStyleLbl="node1" presStyleIdx="3" presStyleCnt="4">
        <dgm:presLayoutVars>
          <dgm:chMax val="0"/>
          <dgm:chPref val="0"/>
          <dgm:bulletEnabled val="1"/>
        </dgm:presLayoutVars>
      </dgm:prSet>
      <dgm:spPr/>
    </dgm:pt>
  </dgm:ptLst>
  <dgm:cxnLst>
    <dgm:cxn modelId="{E404B745-2EB3-459B-B60A-948E80407D5B}" type="presOf" srcId="{BA56929A-8717-43C6-B937-C8CC64319002}" destId="{3EDD37B9-1A5E-4622-8607-50E508FCCA9A}" srcOrd="0" destOrd="0" presId="urn:microsoft.com/office/officeart/2005/8/layout/matrix2"/>
    <dgm:cxn modelId="{5AD25874-14D4-47E3-A277-E170646DB390}" srcId="{BA56929A-8717-43C6-B937-C8CC64319002}" destId="{46F482C1-822E-4DAC-87DB-FF2D8E6487F9}" srcOrd="0" destOrd="0" parTransId="{D68E7B4B-E86E-47DE-BB23-8B700C05A016}" sibTransId="{72862609-B76F-4B87-9DE4-E31E03E3009C}"/>
    <dgm:cxn modelId="{097D0E79-53FC-4AF8-876A-FE1AE89654A9}" type="presOf" srcId="{5D849A85-CD25-4EDA-AA9F-889FF7E74388}" destId="{3831BFBE-904A-494F-8924-DDB170858FD2}" srcOrd="0" destOrd="0" presId="urn:microsoft.com/office/officeart/2005/8/layout/matrix2"/>
    <dgm:cxn modelId="{EA5A82A6-E8F5-4A71-9A13-AC008A6147CF}" srcId="{BA56929A-8717-43C6-B937-C8CC64319002}" destId="{C5D41F91-4F60-498C-8738-93660A6A12A9}" srcOrd="2" destOrd="0" parTransId="{BDFE3735-D95F-41CB-889D-01040277F888}" sibTransId="{C12F3660-F3ED-4F8A-A2C7-189EC6D35664}"/>
    <dgm:cxn modelId="{650771B5-75D1-4F2F-9B35-F0228BA52EDD}" type="presOf" srcId="{A2097882-CAB6-46B2-9EFA-BF36D4DE648E}" destId="{893DD6D4-38F3-4935-A459-01FBFC377808}" srcOrd="0" destOrd="0" presId="urn:microsoft.com/office/officeart/2005/8/layout/matrix2"/>
    <dgm:cxn modelId="{085781EB-7866-4403-A10C-4A8F0836A318}" srcId="{BA56929A-8717-43C6-B937-C8CC64319002}" destId="{5D849A85-CD25-4EDA-AA9F-889FF7E74388}" srcOrd="1" destOrd="0" parTransId="{760926EB-2E97-46DB-98E7-059AC825042B}" sibTransId="{DB93DE39-F39E-4DDB-956A-4FF3CCBCEC2E}"/>
    <dgm:cxn modelId="{67E060F2-04C4-4E75-A723-B0A8B94786C1}" type="presOf" srcId="{46F482C1-822E-4DAC-87DB-FF2D8E6487F9}" destId="{0EACACC1-05EB-414F-92A5-F9D85EED8CCC}" srcOrd="0" destOrd="0" presId="urn:microsoft.com/office/officeart/2005/8/layout/matrix2"/>
    <dgm:cxn modelId="{EDDA61F4-1CF6-4E37-BB83-E8534F5539DB}" srcId="{BA56929A-8717-43C6-B937-C8CC64319002}" destId="{A2097882-CAB6-46B2-9EFA-BF36D4DE648E}" srcOrd="3" destOrd="0" parTransId="{723E80C4-6A6D-4ED6-ACAB-45D54EB01D34}" sibTransId="{93C5A847-FC62-4B61-B324-65F867F6C8A8}"/>
    <dgm:cxn modelId="{8D5A2EF9-22E2-4621-BF40-0443AE442B4B}" type="presOf" srcId="{C5D41F91-4F60-498C-8738-93660A6A12A9}" destId="{3C10F07D-8718-4F62-BBDF-AC419EDC364C}" srcOrd="0" destOrd="0" presId="urn:microsoft.com/office/officeart/2005/8/layout/matrix2"/>
    <dgm:cxn modelId="{19DB8F00-89E4-46FC-B542-94F26FD6643D}" type="presParOf" srcId="{3EDD37B9-1A5E-4622-8607-50E508FCCA9A}" destId="{B120A980-C711-443B-83B6-F9BA86A5D7DB}" srcOrd="0" destOrd="0" presId="urn:microsoft.com/office/officeart/2005/8/layout/matrix2"/>
    <dgm:cxn modelId="{5A8CFAA9-29B4-47A7-A594-26FC8857E9DC}" type="presParOf" srcId="{3EDD37B9-1A5E-4622-8607-50E508FCCA9A}" destId="{0EACACC1-05EB-414F-92A5-F9D85EED8CCC}" srcOrd="1" destOrd="0" presId="urn:microsoft.com/office/officeart/2005/8/layout/matrix2"/>
    <dgm:cxn modelId="{2D0062FD-D871-4DEC-8C7A-45D94E8A8CE3}" type="presParOf" srcId="{3EDD37B9-1A5E-4622-8607-50E508FCCA9A}" destId="{3831BFBE-904A-494F-8924-DDB170858FD2}" srcOrd="2" destOrd="0" presId="urn:microsoft.com/office/officeart/2005/8/layout/matrix2"/>
    <dgm:cxn modelId="{8EB12518-0789-420C-8EA8-2B8DECE6411B}" type="presParOf" srcId="{3EDD37B9-1A5E-4622-8607-50E508FCCA9A}" destId="{3C10F07D-8718-4F62-BBDF-AC419EDC364C}" srcOrd="3" destOrd="0" presId="urn:microsoft.com/office/officeart/2005/8/layout/matrix2"/>
    <dgm:cxn modelId="{77E8352A-F34D-4891-8366-035354439C1D}" type="presParOf" srcId="{3EDD37B9-1A5E-4622-8607-50E508FCCA9A}" destId="{893DD6D4-38F3-4935-A459-01FBFC377808}"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578ADE2-8D78-4A75-8DC2-7A76135E5995}"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48F53F0C-1D0D-4BDD-AC44-272FB0A9111D}">
      <dgm:prSet/>
      <dgm:spPr/>
      <dgm:t>
        <a:bodyPr/>
        <a:lstStyle/>
        <a:p>
          <a:r>
            <a:rPr lang="vi-VN"/>
            <a:t>Thiết lập danh sách công việc cần làm và mục tiêu của những công việc đó. Đánh dấu những công việc quan trọng theo thứ tự từ trên xuống dưới và dành quỹ thời gian hợp lý để thực hiện.</a:t>
          </a:r>
          <a:endParaRPr lang="en-US"/>
        </a:p>
      </dgm:t>
    </dgm:pt>
    <dgm:pt modelId="{9C0CAD9E-6AD2-4FAF-9416-8E89135154D6}" type="parTrans" cxnId="{4EC581F0-17F8-4710-9C84-D9E34FB344A7}">
      <dgm:prSet/>
      <dgm:spPr/>
      <dgm:t>
        <a:bodyPr/>
        <a:lstStyle/>
        <a:p>
          <a:endParaRPr lang="en-US"/>
        </a:p>
      </dgm:t>
    </dgm:pt>
    <dgm:pt modelId="{76D55E3C-0929-4AF1-B303-0B208FA16EA7}" type="sibTrans" cxnId="{4EC581F0-17F8-4710-9C84-D9E34FB344A7}">
      <dgm:prSet/>
      <dgm:spPr/>
      <dgm:t>
        <a:bodyPr/>
        <a:lstStyle/>
        <a:p>
          <a:endParaRPr lang="en-US"/>
        </a:p>
      </dgm:t>
    </dgm:pt>
    <dgm:pt modelId="{DB2519F1-0A50-4990-A077-F787BA991F89}">
      <dgm:prSet/>
      <dgm:spPr/>
      <dgm:t>
        <a:bodyPr/>
        <a:lstStyle/>
        <a:p>
          <a:r>
            <a:rPr lang="vi-VN"/>
            <a:t>Nếu có thể, hãy dự kiến thời gian bắt đầu và kết thúc công việc đó. Mục tiêu về thời gian thực hiện và hoàn thành cũng là một trong số mục tiêu quan trọng bạn cần theo đuổi.</a:t>
          </a:r>
          <a:endParaRPr lang="en-US"/>
        </a:p>
      </dgm:t>
    </dgm:pt>
    <dgm:pt modelId="{2ADED5B7-EA55-4557-9CC3-C5F8D72DD0AE}" type="parTrans" cxnId="{D74ED9B1-DDC4-40B8-8653-3147BC83701D}">
      <dgm:prSet/>
      <dgm:spPr/>
      <dgm:t>
        <a:bodyPr/>
        <a:lstStyle/>
        <a:p>
          <a:endParaRPr lang="en-US"/>
        </a:p>
      </dgm:t>
    </dgm:pt>
    <dgm:pt modelId="{DD69867A-6C98-4AF0-9382-D03267FE1E15}" type="sibTrans" cxnId="{D74ED9B1-DDC4-40B8-8653-3147BC83701D}">
      <dgm:prSet/>
      <dgm:spPr/>
      <dgm:t>
        <a:bodyPr/>
        <a:lstStyle/>
        <a:p>
          <a:endParaRPr lang="en-US"/>
        </a:p>
      </dgm:t>
    </dgm:pt>
    <dgm:pt modelId="{F9C95ABB-7C8D-4D6B-B2AF-643D0758703A}" type="pres">
      <dgm:prSet presAssocID="{C578ADE2-8D78-4A75-8DC2-7A76135E5995}" presName="hierChild1" presStyleCnt="0">
        <dgm:presLayoutVars>
          <dgm:chPref val="1"/>
          <dgm:dir/>
          <dgm:animOne val="branch"/>
          <dgm:animLvl val="lvl"/>
          <dgm:resizeHandles/>
        </dgm:presLayoutVars>
      </dgm:prSet>
      <dgm:spPr/>
    </dgm:pt>
    <dgm:pt modelId="{150E5F6B-7A92-4B31-927F-E722B93FA42B}" type="pres">
      <dgm:prSet presAssocID="{48F53F0C-1D0D-4BDD-AC44-272FB0A9111D}" presName="hierRoot1" presStyleCnt="0"/>
      <dgm:spPr/>
    </dgm:pt>
    <dgm:pt modelId="{43D996FD-2FD6-45C3-A49E-AD978C51A780}" type="pres">
      <dgm:prSet presAssocID="{48F53F0C-1D0D-4BDD-AC44-272FB0A9111D}" presName="composite" presStyleCnt="0"/>
      <dgm:spPr/>
    </dgm:pt>
    <dgm:pt modelId="{86C2F263-03BD-45F8-9C21-1F6FDDDE378A}" type="pres">
      <dgm:prSet presAssocID="{48F53F0C-1D0D-4BDD-AC44-272FB0A9111D}" presName="background" presStyleLbl="node0" presStyleIdx="0" presStyleCnt="2"/>
      <dgm:spPr/>
    </dgm:pt>
    <dgm:pt modelId="{6AEBDECD-8DB4-456E-9C82-5AA2FB4845F3}" type="pres">
      <dgm:prSet presAssocID="{48F53F0C-1D0D-4BDD-AC44-272FB0A9111D}" presName="text" presStyleLbl="fgAcc0" presStyleIdx="0" presStyleCnt="2">
        <dgm:presLayoutVars>
          <dgm:chPref val="3"/>
        </dgm:presLayoutVars>
      </dgm:prSet>
      <dgm:spPr/>
    </dgm:pt>
    <dgm:pt modelId="{6E61EAC7-184A-428F-954E-C72729C4A5DA}" type="pres">
      <dgm:prSet presAssocID="{48F53F0C-1D0D-4BDD-AC44-272FB0A9111D}" presName="hierChild2" presStyleCnt="0"/>
      <dgm:spPr/>
    </dgm:pt>
    <dgm:pt modelId="{D17C1A2D-3C08-4604-9E6C-64D42C460D6E}" type="pres">
      <dgm:prSet presAssocID="{DB2519F1-0A50-4990-A077-F787BA991F89}" presName="hierRoot1" presStyleCnt="0"/>
      <dgm:spPr/>
    </dgm:pt>
    <dgm:pt modelId="{49D91F52-370F-47DA-9FB7-30A4DB1EB0B2}" type="pres">
      <dgm:prSet presAssocID="{DB2519F1-0A50-4990-A077-F787BA991F89}" presName="composite" presStyleCnt="0"/>
      <dgm:spPr/>
    </dgm:pt>
    <dgm:pt modelId="{B67C495A-FEFE-4AC4-A73E-8D8F3C659531}" type="pres">
      <dgm:prSet presAssocID="{DB2519F1-0A50-4990-A077-F787BA991F89}" presName="background" presStyleLbl="node0" presStyleIdx="1" presStyleCnt="2"/>
      <dgm:spPr/>
    </dgm:pt>
    <dgm:pt modelId="{6FE497E6-624E-45DE-A46B-9E46E6447CFA}" type="pres">
      <dgm:prSet presAssocID="{DB2519F1-0A50-4990-A077-F787BA991F89}" presName="text" presStyleLbl="fgAcc0" presStyleIdx="1" presStyleCnt="2">
        <dgm:presLayoutVars>
          <dgm:chPref val="3"/>
        </dgm:presLayoutVars>
      </dgm:prSet>
      <dgm:spPr/>
    </dgm:pt>
    <dgm:pt modelId="{B6FD61A3-2112-4C69-B6C2-6621154102BC}" type="pres">
      <dgm:prSet presAssocID="{DB2519F1-0A50-4990-A077-F787BA991F89}" presName="hierChild2" presStyleCnt="0"/>
      <dgm:spPr/>
    </dgm:pt>
  </dgm:ptLst>
  <dgm:cxnLst>
    <dgm:cxn modelId="{E57C719F-505D-4DAF-81E4-C60AC7C1F2D3}" type="presOf" srcId="{C578ADE2-8D78-4A75-8DC2-7A76135E5995}" destId="{F9C95ABB-7C8D-4D6B-B2AF-643D0758703A}" srcOrd="0" destOrd="0" presId="urn:microsoft.com/office/officeart/2005/8/layout/hierarchy1"/>
    <dgm:cxn modelId="{D74ED9B1-DDC4-40B8-8653-3147BC83701D}" srcId="{C578ADE2-8D78-4A75-8DC2-7A76135E5995}" destId="{DB2519F1-0A50-4990-A077-F787BA991F89}" srcOrd="1" destOrd="0" parTransId="{2ADED5B7-EA55-4557-9CC3-C5F8D72DD0AE}" sibTransId="{DD69867A-6C98-4AF0-9382-D03267FE1E15}"/>
    <dgm:cxn modelId="{F5BF28DA-CD78-4788-8A0C-3095EF0BF2C6}" type="presOf" srcId="{48F53F0C-1D0D-4BDD-AC44-272FB0A9111D}" destId="{6AEBDECD-8DB4-456E-9C82-5AA2FB4845F3}" srcOrd="0" destOrd="0" presId="urn:microsoft.com/office/officeart/2005/8/layout/hierarchy1"/>
    <dgm:cxn modelId="{9D407AE3-0498-41BA-9F6F-7F15C2871B9E}" type="presOf" srcId="{DB2519F1-0A50-4990-A077-F787BA991F89}" destId="{6FE497E6-624E-45DE-A46B-9E46E6447CFA}" srcOrd="0" destOrd="0" presId="urn:microsoft.com/office/officeart/2005/8/layout/hierarchy1"/>
    <dgm:cxn modelId="{4EC581F0-17F8-4710-9C84-D9E34FB344A7}" srcId="{C578ADE2-8D78-4A75-8DC2-7A76135E5995}" destId="{48F53F0C-1D0D-4BDD-AC44-272FB0A9111D}" srcOrd="0" destOrd="0" parTransId="{9C0CAD9E-6AD2-4FAF-9416-8E89135154D6}" sibTransId="{76D55E3C-0929-4AF1-B303-0B208FA16EA7}"/>
    <dgm:cxn modelId="{1CEF71E3-91C2-4A09-ACE1-7F75F632F85D}" type="presParOf" srcId="{F9C95ABB-7C8D-4D6B-B2AF-643D0758703A}" destId="{150E5F6B-7A92-4B31-927F-E722B93FA42B}" srcOrd="0" destOrd="0" presId="urn:microsoft.com/office/officeart/2005/8/layout/hierarchy1"/>
    <dgm:cxn modelId="{2C4399E0-3A84-4CBC-8E3B-47A92D382584}" type="presParOf" srcId="{150E5F6B-7A92-4B31-927F-E722B93FA42B}" destId="{43D996FD-2FD6-45C3-A49E-AD978C51A780}" srcOrd="0" destOrd="0" presId="urn:microsoft.com/office/officeart/2005/8/layout/hierarchy1"/>
    <dgm:cxn modelId="{B4CEAB89-5AEB-4873-A444-687D5C695F53}" type="presParOf" srcId="{43D996FD-2FD6-45C3-A49E-AD978C51A780}" destId="{86C2F263-03BD-45F8-9C21-1F6FDDDE378A}" srcOrd="0" destOrd="0" presId="urn:microsoft.com/office/officeart/2005/8/layout/hierarchy1"/>
    <dgm:cxn modelId="{C586312B-9568-45F8-B040-C6A9F607C4EF}" type="presParOf" srcId="{43D996FD-2FD6-45C3-A49E-AD978C51A780}" destId="{6AEBDECD-8DB4-456E-9C82-5AA2FB4845F3}" srcOrd="1" destOrd="0" presId="urn:microsoft.com/office/officeart/2005/8/layout/hierarchy1"/>
    <dgm:cxn modelId="{0E86DC03-A55F-4C1F-A8ED-A874CECF9C4A}" type="presParOf" srcId="{150E5F6B-7A92-4B31-927F-E722B93FA42B}" destId="{6E61EAC7-184A-428F-954E-C72729C4A5DA}" srcOrd="1" destOrd="0" presId="urn:microsoft.com/office/officeart/2005/8/layout/hierarchy1"/>
    <dgm:cxn modelId="{DF61A215-48B6-4892-816E-1BED618E4B9A}" type="presParOf" srcId="{F9C95ABB-7C8D-4D6B-B2AF-643D0758703A}" destId="{D17C1A2D-3C08-4604-9E6C-64D42C460D6E}" srcOrd="1" destOrd="0" presId="urn:microsoft.com/office/officeart/2005/8/layout/hierarchy1"/>
    <dgm:cxn modelId="{91CE1C77-DF6D-4390-A750-61398442B86A}" type="presParOf" srcId="{D17C1A2D-3C08-4604-9E6C-64D42C460D6E}" destId="{49D91F52-370F-47DA-9FB7-30A4DB1EB0B2}" srcOrd="0" destOrd="0" presId="urn:microsoft.com/office/officeart/2005/8/layout/hierarchy1"/>
    <dgm:cxn modelId="{BE1824EF-5264-4E6D-BDF2-D547E070ADD6}" type="presParOf" srcId="{49D91F52-370F-47DA-9FB7-30A4DB1EB0B2}" destId="{B67C495A-FEFE-4AC4-A73E-8D8F3C659531}" srcOrd="0" destOrd="0" presId="urn:microsoft.com/office/officeart/2005/8/layout/hierarchy1"/>
    <dgm:cxn modelId="{E7C3FE3D-3EB2-4A1E-9020-8DEBE7D5DFA5}" type="presParOf" srcId="{49D91F52-370F-47DA-9FB7-30A4DB1EB0B2}" destId="{6FE497E6-624E-45DE-A46B-9E46E6447CFA}" srcOrd="1" destOrd="0" presId="urn:microsoft.com/office/officeart/2005/8/layout/hierarchy1"/>
    <dgm:cxn modelId="{F33F7734-7C01-4399-BE28-912116CEF9B4}" type="presParOf" srcId="{D17C1A2D-3C08-4604-9E6C-64D42C460D6E}" destId="{B6FD61A3-2112-4C69-B6C2-6621154102B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BF53C95-E8B2-40D5-8EA5-18C03232C8F3}"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83CC8BC-ED00-4C24-9268-33B5B1430F75}">
      <dgm:prSet/>
      <dgm:spPr/>
      <dgm:t>
        <a:bodyPr/>
        <a:lstStyle/>
        <a:p>
          <a:r>
            <a:rPr lang="vi-VN" dirty="0"/>
            <a:t>Ai cũng sẽ có ít nhiều công việc cần lặp đi lặp lại hàng ngày. Đối với cũng công việc có tính chất như thế, hãy thiết lập khung thời gian biểu cố định để thực hiện. Chẳng hạn như việc check và phản hồi email, việc xem lại To do list trong ngày,… luôn được thực hiện vào đầu buổi sáng.</a:t>
          </a:r>
          <a:endParaRPr lang="en-US" dirty="0"/>
        </a:p>
      </dgm:t>
    </dgm:pt>
    <dgm:pt modelId="{560F5F40-DA60-42E5-A182-31AF6D6B7C0A}" type="parTrans" cxnId="{07C6772D-68BE-4BC3-9852-56BD3CE0DAE1}">
      <dgm:prSet/>
      <dgm:spPr/>
      <dgm:t>
        <a:bodyPr/>
        <a:lstStyle/>
        <a:p>
          <a:endParaRPr lang="en-US"/>
        </a:p>
      </dgm:t>
    </dgm:pt>
    <dgm:pt modelId="{75D3614F-E0DA-4900-9496-85A7BF114E3B}" type="sibTrans" cxnId="{07C6772D-68BE-4BC3-9852-56BD3CE0DAE1}">
      <dgm:prSet/>
      <dgm:spPr/>
      <dgm:t>
        <a:bodyPr/>
        <a:lstStyle/>
        <a:p>
          <a:endParaRPr lang="en-US"/>
        </a:p>
      </dgm:t>
    </dgm:pt>
    <dgm:pt modelId="{1FA9E9AC-6DAF-4B7A-B4C9-149D922CF09C}">
      <dgm:prSet/>
      <dgm:spPr/>
      <dgm:t>
        <a:bodyPr/>
        <a:lstStyle/>
        <a:p>
          <a:r>
            <a:rPr lang="vi-VN"/>
            <a:t>Khi bạn có thời khóa biểu, bạn sẽ cân đối được quỹ thời gian của mình hiệu quả hơn thay vì những ai làm việc một cách tự phát, không theo trật tự, khung thời gian biểu.</a:t>
          </a:r>
          <a:endParaRPr lang="en-US"/>
        </a:p>
      </dgm:t>
    </dgm:pt>
    <dgm:pt modelId="{728C25D6-CC94-4485-A85A-D5661BF95590}" type="parTrans" cxnId="{7B5FFCF2-2EAE-4E5C-95D2-CDE2377D2DB5}">
      <dgm:prSet/>
      <dgm:spPr/>
      <dgm:t>
        <a:bodyPr/>
        <a:lstStyle/>
        <a:p>
          <a:endParaRPr lang="en-US"/>
        </a:p>
      </dgm:t>
    </dgm:pt>
    <dgm:pt modelId="{7A2E5822-229D-4870-BF9B-FDEAF41D7C82}" type="sibTrans" cxnId="{7B5FFCF2-2EAE-4E5C-95D2-CDE2377D2DB5}">
      <dgm:prSet/>
      <dgm:spPr/>
      <dgm:t>
        <a:bodyPr/>
        <a:lstStyle/>
        <a:p>
          <a:endParaRPr lang="en-US"/>
        </a:p>
      </dgm:t>
    </dgm:pt>
    <dgm:pt modelId="{19F80243-378D-4A7E-89D2-573B7D12D0EB}" type="pres">
      <dgm:prSet presAssocID="{9BF53C95-E8B2-40D5-8EA5-18C03232C8F3}" presName="hierChild1" presStyleCnt="0">
        <dgm:presLayoutVars>
          <dgm:chPref val="1"/>
          <dgm:dir/>
          <dgm:animOne val="branch"/>
          <dgm:animLvl val="lvl"/>
          <dgm:resizeHandles/>
        </dgm:presLayoutVars>
      </dgm:prSet>
      <dgm:spPr/>
    </dgm:pt>
    <dgm:pt modelId="{C8A15F15-EE65-415A-9C8E-20954AFD3EEE}" type="pres">
      <dgm:prSet presAssocID="{883CC8BC-ED00-4C24-9268-33B5B1430F75}" presName="hierRoot1" presStyleCnt="0"/>
      <dgm:spPr/>
    </dgm:pt>
    <dgm:pt modelId="{5C7BD3A6-BD12-448C-B352-AD98E8FBBA0C}" type="pres">
      <dgm:prSet presAssocID="{883CC8BC-ED00-4C24-9268-33B5B1430F75}" presName="composite" presStyleCnt="0"/>
      <dgm:spPr/>
    </dgm:pt>
    <dgm:pt modelId="{3ABF0F08-46CD-4178-96C7-C759FF88EBFD}" type="pres">
      <dgm:prSet presAssocID="{883CC8BC-ED00-4C24-9268-33B5B1430F75}" presName="background" presStyleLbl="node0" presStyleIdx="0" presStyleCnt="2"/>
      <dgm:spPr/>
    </dgm:pt>
    <dgm:pt modelId="{251B67EE-BD0E-4AF3-B9E8-8D7BCE482798}" type="pres">
      <dgm:prSet presAssocID="{883CC8BC-ED00-4C24-9268-33B5B1430F75}" presName="text" presStyleLbl="fgAcc0" presStyleIdx="0" presStyleCnt="2">
        <dgm:presLayoutVars>
          <dgm:chPref val="3"/>
        </dgm:presLayoutVars>
      </dgm:prSet>
      <dgm:spPr/>
    </dgm:pt>
    <dgm:pt modelId="{B34B7E2E-F82D-4AF2-A95B-3375B410E108}" type="pres">
      <dgm:prSet presAssocID="{883CC8BC-ED00-4C24-9268-33B5B1430F75}" presName="hierChild2" presStyleCnt="0"/>
      <dgm:spPr/>
    </dgm:pt>
    <dgm:pt modelId="{362D2AB9-127F-4712-86C9-E9E5B414C933}" type="pres">
      <dgm:prSet presAssocID="{1FA9E9AC-6DAF-4B7A-B4C9-149D922CF09C}" presName="hierRoot1" presStyleCnt="0"/>
      <dgm:spPr/>
    </dgm:pt>
    <dgm:pt modelId="{227864AA-74E1-415C-959D-1C0D16761FD1}" type="pres">
      <dgm:prSet presAssocID="{1FA9E9AC-6DAF-4B7A-B4C9-149D922CF09C}" presName="composite" presStyleCnt="0"/>
      <dgm:spPr/>
    </dgm:pt>
    <dgm:pt modelId="{DE3E1FB6-F828-4F12-9EE8-D2F5DCE477A0}" type="pres">
      <dgm:prSet presAssocID="{1FA9E9AC-6DAF-4B7A-B4C9-149D922CF09C}" presName="background" presStyleLbl="node0" presStyleIdx="1" presStyleCnt="2"/>
      <dgm:spPr/>
    </dgm:pt>
    <dgm:pt modelId="{55B74D2B-57CC-459E-8EDF-2835435A6F1E}" type="pres">
      <dgm:prSet presAssocID="{1FA9E9AC-6DAF-4B7A-B4C9-149D922CF09C}" presName="text" presStyleLbl="fgAcc0" presStyleIdx="1" presStyleCnt="2">
        <dgm:presLayoutVars>
          <dgm:chPref val="3"/>
        </dgm:presLayoutVars>
      </dgm:prSet>
      <dgm:spPr/>
    </dgm:pt>
    <dgm:pt modelId="{C9996509-C545-41F3-8241-736DD7A7C827}" type="pres">
      <dgm:prSet presAssocID="{1FA9E9AC-6DAF-4B7A-B4C9-149D922CF09C}" presName="hierChild2" presStyleCnt="0"/>
      <dgm:spPr/>
    </dgm:pt>
  </dgm:ptLst>
  <dgm:cxnLst>
    <dgm:cxn modelId="{3DD8CD28-3BAB-4E69-B403-0DE329A644C0}" type="presOf" srcId="{1FA9E9AC-6DAF-4B7A-B4C9-149D922CF09C}" destId="{55B74D2B-57CC-459E-8EDF-2835435A6F1E}" srcOrd="0" destOrd="0" presId="urn:microsoft.com/office/officeart/2005/8/layout/hierarchy1"/>
    <dgm:cxn modelId="{07C6772D-68BE-4BC3-9852-56BD3CE0DAE1}" srcId="{9BF53C95-E8B2-40D5-8EA5-18C03232C8F3}" destId="{883CC8BC-ED00-4C24-9268-33B5B1430F75}" srcOrd="0" destOrd="0" parTransId="{560F5F40-DA60-42E5-A182-31AF6D6B7C0A}" sibTransId="{75D3614F-E0DA-4900-9496-85A7BF114E3B}"/>
    <dgm:cxn modelId="{3EAE5DC6-81C2-47DB-8D9B-EF3732ED34C1}" type="presOf" srcId="{9BF53C95-E8B2-40D5-8EA5-18C03232C8F3}" destId="{19F80243-378D-4A7E-89D2-573B7D12D0EB}" srcOrd="0" destOrd="0" presId="urn:microsoft.com/office/officeart/2005/8/layout/hierarchy1"/>
    <dgm:cxn modelId="{73AC7BD1-261D-44BE-96B5-7F1B66ABB0C0}" type="presOf" srcId="{883CC8BC-ED00-4C24-9268-33B5B1430F75}" destId="{251B67EE-BD0E-4AF3-B9E8-8D7BCE482798}" srcOrd="0" destOrd="0" presId="urn:microsoft.com/office/officeart/2005/8/layout/hierarchy1"/>
    <dgm:cxn modelId="{7B5FFCF2-2EAE-4E5C-95D2-CDE2377D2DB5}" srcId="{9BF53C95-E8B2-40D5-8EA5-18C03232C8F3}" destId="{1FA9E9AC-6DAF-4B7A-B4C9-149D922CF09C}" srcOrd="1" destOrd="0" parTransId="{728C25D6-CC94-4485-A85A-D5661BF95590}" sibTransId="{7A2E5822-229D-4870-BF9B-FDEAF41D7C82}"/>
    <dgm:cxn modelId="{2D1AAABA-CD31-4E8E-A319-8D28C3BF0A64}" type="presParOf" srcId="{19F80243-378D-4A7E-89D2-573B7D12D0EB}" destId="{C8A15F15-EE65-415A-9C8E-20954AFD3EEE}" srcOrd="0" destOrd="0" presId="urn:microsoft.com/office/officeart/2005/8/layout/hierarchy1"/>
    <dgm:cxn modelId="{A645BA6B-005A-4EE3-8522-A823200959AE}" type="presParOf" srcId="{C8A15F15-EE65-415A-9C8E-20954AFD3EEE}" destId="{5C7BD3A6-BD12-448C-B352-AD98E8FBBA0C}" srcOrd="0" destOrd="0" presId="urn:microsoft.com/office/officeart/2005/8/layout/hierarchy1"/>
    <dgm:cxn modelId="{101A50B6-40C4-4E5D-8E74-FD8F811B6B47}" type="presParOf" srcId="{5C7BD3A6-BD12-448C-B352-AD98E8FBBA0C}" destId="{3ABF0F08-46CD-4178-96C7-C759FF88EBFD}" srcOrd="0" destOrd="0" presId="urn:microsoft.com/office/officeart/2005/8/layout/hierarchy1"/>
    <dgm:cxn modelId="{FA01EE27-0077-403E-89CB-8D902D99ECF8}" type="presParOf" srcId="{5C7BD3A6-BD12-448C-B352-AD98E8FBBA0C}" destId="{251B67EE-BD0E-4AF3-B9E8-8D7BCE482798}" srcOrd="1" destOrd="0" presId="urn:microsoft.com/office/officeart/2005/8/layout/hierarchy1"/>
    <dgm:cxn modelId="{7BFE69D9-2575-4A75-BD01-A712B5D4479F}" type="presParOf" srcId="{C8A15F15-EE65-415A-9C8E-20954AFD3EEE}" destId="{B34B7E2E-F82D-4AF2-A95B-3375B410E108}" srcOrd="1" destOrd="0" presId="urn:microsoft.com/office/officeart/2005/8/layout/hierarchy1"/>
    <dgm:cxn modelId="{36F94F4C-9FAA-4026-8FBC-D04BEE541708}" type="presParOf" srcId="{19F80243-378D-4A7E-89D2-573B7D12D0EB}" destId="{362D2AB9-127F-4712-86C9-E9E5B414C933}" srcOrd="1" destOrd="0" presId="urn:microsoft.com/office/officeart/2005/8/layout/hierarchy1"/>
    <dgm:cxn modelId="{82F356AB-F4FE-423F-A220-10E34328A028}" type="presParOf" srcId="{362D2AB9-127F-4712-86C9-E9E5B414C933}" destId="{227864AA-74E1-415C-959D-1C0D16761FD1}" srcOrd="0" destOrd="0" presId="urn:microsoft.com/office/officeart/2005/8/layout/hierarchy1"/>
    <dgm:cxn modelId="{17CBB286-FA0D-418D-B67D-8FB2C10030E2}" type="presParOf" srcId="{227864AA-74E1-415C-959D-1C0D16761FD1}" destId="{DE3E1FB6-F828-4F12-9EE8-D2F5DCE477A0}" srcOrd="0" destOrd="0" presId="urn:microsoft.com/office/officeart/2005/8/layout/hierarchy1"/>
    <dgm:cxn modelId="{015CEE94-B12B-4B9C-B1AE-0DE9D2B0C2B5}" type="presParOf" srcId="{227864AA-74E1-415C-959D-1C0D16761FD1}" destId="{55B74D2B-57CC-459E-8EDF-2835435A6F1E}" srcOrd="1" destOrd="0" presId="urn:microsoft.com/office/officeart/2005/8/layout/hierarchy1"/>
    <dgm:cxn modelId="{20527171-2F14-4DBB-A514-2858C0991D73}" type="presParOf" srcId="{362D2AB9-127F-4712-86C9-E9E5B414C933}" destId="{C9996509-C545-41F3-8241-736DD7A7C82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F38A30D-115F-40C0-978C-4F087D0DF3E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046F713-4711-4ACF-84F3-75DA7519DF6D}">
      <dgm:prSet/>
      <dgm:spPr/>
      <dgm:t>
        <a:bodyPr/>
        <a:lstStyle/>
        <a:p>
          <a:r>
            <a:rPr lang="vi-VN" dirty="0"/>
            <a:t>Một bộ phận người lao động tại Việt Nam thường có thói quen trì hoãn, nước đến chân mới nhảy. Đây là tác phong không tốt và là nguyên nhân dẫn đến thực trạng “Làm cho có, làm nhanh cho xong” khi deadline đã cận kề.</a:t>
          </a:r>
          <a:endParaRPr lang="en-US" dirty="0"/>
        </a:p>
      </dgm:t>
    </dgm:pt>
    <dgm:pt modelId="{656BD1FC-C23D-4105-BB8D-86C37EBFCED2}" type="parTrans" cxnId="{425EA59A-7168-4BA4-89E3-BF2F3BBAE070}">
      <dgm:prSet/>
      <dgm:spPr/>
      <dgm:t>
        <a:bodyPr/>
        <a:lstStyle/>
        <a:p>
          <a:endParaRPr lang="en-US"/>
        </a:p>
      </dgm:t>
    </dgm:pt>
    <dgm:pt modelId="{3CD24237-4AD4-45B4-A269-373D958B8F43}" type="sibTrans" cxnId="{425EA59A-7168-4BA4-89E3-BF2F3BBAE070}">
      <dgm:prSet/>
      <dgm:spPr/>
      <dgm:t>
        <a:bodyPr/>
        <a:lstStyle/>
        <a:p>
          <a:endParaRPr lang="en-US"/>
        </a:p>
      </dgm:t>
    </dgm:pt>
    <dgm:pt modelId="{A7B98815-6201-4947-B3D7-8729651D9CB6}">
      <dgm:prSet/>
      <dgm:spPr/>
      <dgm:t>
        <a:bodyPr/>
        <a:lstStyle/>
        <a:p>
          <a:r>
            <a:rPr lang="vi-VN"/>
            <a:t>Nếu tạo được thói quen làm việc đúng với tiến độ, nói không với sự trì hoãn trong công việc, ai cũng có thể hoàn thành công việc của mình với một kết quả khả quan hơn.</a:t>
          </a:r>
          <a:endParaRPr lang="en-US"/>
        </a:p>
      </dgm:t>
    </dgm:pt>
    <dgm:pt modelId="{2774533C-0C43-428C-90EB-E96997863281}" type="parTrans" cxnId="{6C7621BD-D213-472E-9BA4-3A2FDD185717}">
      <dgm:prSet/>
      <dgm:spPr/>
      <dgm:t>
        <a:bodyPr/>
        <a:lstStyle/>
        <a:p>
          <a:endParaRPr lang="en-US"/>
        </a:p>
      </dgm:t>
    </dgm:pt>
    <dgm:pt modelId="{EEE2B71A-3A5D-4FEE-BD64-089C55B75332}" type="sibTrans" cxnId="{6C7621BD-D213-472E-9BA4-3A2FDD185717}">
      <dgm:prSet/>
      <dgm:spPr/>
      <dgm:t>
        <a:bodyPr/>
        <a:lstStyle/>
        <a:p>
          <a:endParaRPr lang="en-US"/>
        </a:p>
      </dgm:t>
    </dgm:pt>
    <dgm:pt modelId="{534AFA39-662E-44BA-B46F-BADDFA74AFED}" type="pres">
      <dgm:prSet presAssocID="{3F38A30D-115F-40C0-978C-4F087D0DF3E4}" presName="linear" presStyleCnt="0">
        <dgm:presLayoutVars>
          <dgm:animLvl val="lvl"/>
          <dgm:resizeHandles val="exact"/>
        </dgm:presLayoutVars>
      </dgm:prSet>
      <dgm:spPr/>
    </dgm:pt>
    <dgm:pt modelId="{35903920-39EF-47FA-A4D7-D2C8C57A63FD}" type="pres">
      <dgm:prSet presAssocID="{1046F713-4711-4ACF-84F3-75DA7519DF6D}" presName="parentText" presStyleLbl="node1" presStyleIdx="0" presStyleCnt="2">
        <dgm:presLayoutVars>
          <dgm:chMax val="0"/>
          <dgm:bulletEnabled val="1"/>
        </dgm:presLayoutVars>
      </dgm:prSet>
      <dgm:spPr/>
    </dgm:pt>
    <dgm:pt modelId="{7CF720D0-8BA8-4068-9080-4C8DF0FFAECD}" type="pres">
      <dgm:prSet presAssocID="{3CD24237-4AD4-45B4-A269-373D958B8F43}" presName="spacer" presStyleCnt="0"/>
      <dgm:spPr/>
    </dgm:pt>
    <dgm:pt modelId="{4130EC52-C066-4DBE-B805-90EC1985E44D}" type="pres">
      <dgm:prSet presAssocID="{A7B98815-6201-4947-B3D7-8729651D9CB6}" presName="parentText" presStyleLbl="node1" presStyleIdx="1" presStyleCnt="2">
        <dgm:presLayoutVars>
          <dgm:chMax val="0"/>
          <dgm:bulletEnabled val="1"/>
        </dgm:presLayoutVars>
      </dgm:prSet>
      <dgm:spPr/>
    </dgm:pt>
  </dgm:ptLst>
  <dgm:cxnLst>
    <dgm:cxn modelId="{943F2F67-3997-4512-89E9-76A139D43DFC}" type="presOf" srcId="{A7B98815-6201-4947-B3D7-8729651D9CB6}" destId="{4130EC52-C066-4DBE-B805-90EC1985E44D}" srcOrd="0" destOrd="0" presId="urn:microsoft.com/office/officeart/2005/8/layout/vList2"/>
    <dgm:cxn modelId="{88D4858C-E2AD-4909-B651-A8B724F1ABC7}" type="presOf" srcId="{1046F713-4711-4ACF-84F3-75DA7519DF6D}" destId="{35903920-39EF-47FA-A4D7-D2C8C57A63FD}" srcOrd="0" destOrd="0" presId="urn:microsoft.com/office/officeart/2005/8/layout/vList2"/>
    <dgm:cxn modelId="{425EA59A-7168-4BA4-89E3-BF2F3BBAE070}" srcId="{3F38A30D-115F-40C0-978C-4F087D0DF3E4}" destId="{1046F713-4711-4ACF-84F3-75DA7519DF6D}" srcOrd="0" destOrd="0" parTransId="{656BD1FC-C23D-4105-BB8D-86C37EBFCED2}" sibTransId="{3CD24237-4AD4-45B4-A269-373D958B8F43}"/>
    <dgm:cxn modelId="{6C7621BD-D213-472E-9BA4-3A2FDD185717}" srcId="{3F38A30D-115F-40C0-978C-4F087D0DF3E4}" destId="{A7B98815-6201-4947-B3D7-8729651D9CB6}" srcOrd="1" destOrd="0" parTransId="{2774533C-0C43-428C-90EB-E96997863281}" sibTransId="{EEE2B71A-3A5D-4FEE-BD64-089C55B75332}"/>
    <dgm:cxn modelId="{66E2C2DD-09CE-4DFF-B23D-FE94D3D1DB44}" type="presOf" srcId="{3F38A30D-115F-40C0-978C-4F087D0DF3E4}" destId="{534AFA39-662E-44BA-B46F-BADDFA74AFED}" srcOrd="0" destOrd="0" presId="urn:microsoft.com/office/officeart/2005/8/layout/vList2"/>
    <dgm:cxn modelId="{AD03D5E2-8B1A-405D-BF85-4FF44DC7AEFC}" type="presParOf" srcId="{534AFA39-662E-44BA-B46F-BADDFA74AFED}" destId="{35903920-39EF-47FA-A4D7-D2C8C57A63FD}" srcOrd="0" destOrd="0" presId="urn:microsoft.com/office/officeart/2005/8/layout/vList2"/>
    <dgm:cxn modelId="{9111ABC0-BA46-456C-942F-1F7FD5276EE8}" type="presParOf" srcId="{534AFA39-662E-44BA-B46F-BADDFA74AFED}" destId="{7CF720D0-8BA8-4068-9080-4C8DF0FFAECD}" srcOrd="1" destOrd="0" presId="urn:microsoft.com/office/officeart/2005/8/layout/vList2"/>
    <dgm:cxn modelId="{F9FF2B82-A19D-4F1A-9054-D9A701BB6491}" type="presParOf" srcId="{534AFA39-662E-44BA-B46F-BADDFA74AFED}" destId="{4130EC52-C066-4DBE-B805-90EC1985E44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5DB8716-2367-45D4-9C59-74899DD88CA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A3BDBC2E-D18B-45C0-915C-363A35ABFA23}">
      <dgm:prSet/>
      <dgm:spPr/>
      <dgm:t>
        <a:bodyPr/>
        <a:lstStyle/>
        <a:p>
          <a:r>
            <a:rPr lang="vi-VN"/>
            <a:t>Tại Khoản 1 Điều 3 Nghị định 09/2019/NĐ-CP quy định về chế độ báo cáo của cơ quan hành chính nhà nước, có hiệu lực từ 12/03/2019, có quy định như sau:</a:t>
          </a:r>
          <a:endParaRPr lang="en-US"/>
        </a:p>
      </dgm:t>
    </dgm:pt>
    <dgm:pt modelId="{BFD46BE5-6784-4D7D-BB88-06E401214041}" type="parTrans" cxnId="{F08B7386-52FF-4CE3-AEFE-EE0F5779615F}">
      <dgm:prSet/>
      <dgm:spPr/>
      <dgm:t>
        <a:bodyPr/>
        <a:lstStyle/>
        <a:p>
          <a:endParaRPr lang="en-US"/>
        </a:p>
      </dgm:t>
    </dgm:pt>
    <dgm:pt modelId="{DC934E76-F614-4EDC-B090-C40D1E6DD484}" type="sibTrans" cxnId="{F08B7386-52FF-4CE3-AEFE-EE0F5779615F}">
      <dgm:prSet/>
      <dgm:spPr/>
      <dgm:t>
        <a:bodyPr/>
        <a:lstStyle/>
        <a:p>
          <a:endParaRPr lang="en-US"/>
        </a:p>
      </dgm:t>
    </dgm:pt>
    <dgm:pt modelId="{F1FA6CB5-1134-4C7D-833D-87A9D0397EAC}">
      <dgm:prSet/>
      <dgm:spPr/>
      <dgm:t>
        <a:bodyPr/>
        <a:lstStyle/>
        <a:p>
          <a:r>
            <a:rPr lang="en-US" i="1"/>
            <a:t>“ B</a:t>
          </a:r>
          <a:r>
            <a:rPr lang="vi-VN" i="1"/>
            <a:t>áo cáo là một loại văn bản hành chính (gồm văn bản giấy và văn bản điện tử) của cơ quan, tổ chức, cá nhân để thể hiện tình hình, kết quả thực hiện công việc nhằm giúp cho cơ quan, người có thẩm quyền có thông tin phục vụ việc phân tích, đánh giá, điều hành và ban hành các quyết định quản lý phù hợp.</a:t>
          </a:r>
          <a:r>
            <a:rPr lang="en-US" i="1"/>
            <a:t>”</a:t>
          </a:r>
          <a:endParaRPr lang="en-US"/>
        </a:p>
      </dgm:t>
    </dgm:pt>
    <dgm:pt modelId="{C9B4D972-D651-4C2C-A1FC-EB5C0FF87641}" type="parTrans" cxnId="{201283FD-2498-48CA-8ED6-B34B10F15E1C}">
      <dgm:prSet/>
      <dgm:spPr/>
      <dgm:t>
        <a:bodyPr/>
        <a:lstStyle/>
        <a:p>
          <a:endParaRPr lang="en-US"/>
        </a:p>
      </dgm:t>
    </dgm:pt>
    <dgm:pt modelId="{611A48F3-C35F-40EA-9FBA-26BAF882CBBE}" type="sibTrans" cxnId="{201283FD-2498-48CA-8ED6-B34B10F15E1C}">
      <dgm:prSet/>
      <dgm:spPr/>
      <dgm:t>
        <a:bodyPr/>
        <a:lstStyle/>
        <a:p>
          <a:endParaRPr lang="en-US"/>
        </a:p>
      </dgm:t>
    </dgm:pt>
    <dgm:pt modelId="{3C72E411-FFCD-4CF9-9A15-3246BB757E7B}" type="pres">
      <dgm:prSet presAssocID="{35DB8716-2367-45D4-9C59-74899DD88CA4}" presName="hierChild1" presStyleCnt="0">
        <dgm:presLayoutVars>
          <dgm:chPref val="1"/>
          <dgm:dir/>
          <dgm:animOne val="branch"/>
          <dgm:animLvl val="lvl"/>
          <dgm:resizeHandles/>
        </dgm:presLayoutVars>
      </dgm:prSet>
      <dgm:spPr/>
    </dgm:pt>
    <dgm:pt modelId="{854A04D6-64A6-4C50-9AC4-0F21F3E7AF4C}" type="pres">
      <dgm:prSet presAssocID="{A3BDBC2E-D18B-45C0-915C-363A35ABFA23}" presName="hierRoot1" presStyleCnt="0"/>
      <dgm:spPr/>
    </dgm:pt>
    <dgm:pt modelId="{2C5654BF-7C6D-42D6-B5D5-5A012F4F1A91}" type="pres">
      <dgm:prSet presAssocID="{A3BDBC2E-D18B-45C0-915C-363A35ABFA23}" presName="composite" presStyleCnt="0"/>
      <dgm:spPr/>
    </dgm:pt>
    <dgm:pt modelId="{EE5397B9-D0F5-4A66-9A87-3F92B73E241F}" type="pres">
      <dgm:prSet presAssocID="{A3BDBC2E-D18B-45C0-915C-363A35ABFA23}" presName="background" presStyleLbl="node0" presStyleIdx="0" presStyleCnt="2"/>
      <dgm:spPr/>
    </dgm:pt>
    <dgm:pt modelId="{0A7D6DE8-69B3-42D3-8C6C-7AE5BE17C80E}" type="pres">
      <dgm:prSet presAssocID="{A3BDBC2E-D18B-45C0-915C-363A35ABFA23}" presName="text" presStyleLbl="fgAcc0" presStyleIdx="0" presStyleCnt="2">
        <dgm:presLayoutVars>
          <dgm:chPref val="3"/>
        </dgm:presLayoutVars>
      </dgm:prSet>
      <dgm:spPr/>
    </dgm:pt>
    <dgm:pt modelId="{F48C6B73-11C8-4851-8AD5-579C72BB65D2}" type="pres">
      <dgm:prSet presAssocID="{A3BDBC2E-D18B-45C0-915C-363A35ABFA23}" presName="hierChild2" presStyleCnt="0"/>
      <dgm:spPr/>
    </dgm:pt>
    <dgm:pt modelId="{7214E731-D609-4C5F-8B45-35CB0F7B4423}" type="pres">
      <dgm:prSet presAssocID="{F1FA6CB5-1134-4C7D-833D-87A9D0397EAC}" presName="hierRoot1" presStyleCnt="0"/>
      <dgm:spPr/>
    </dgm:pt>
    <dgm:pt modelId="{EDB2251D-5865-4100-9293-775DF4B27E2C}" type="pres">
      <dgm:prSet presAssocID="{F1FA6CB5-1134-4C7D-833D-87A9D0397EAC}" presName="composite" presStyleCnt="0"/>
      <dgm:spPr/>
    </dgm:pt>
    <dgm:pt modelId="{9989BECC-CD6D-45B6-9D9C-30D45269C33D}" type="pres">
      <dgm:prSet presAssocID="{F1FA6CB5-1134-4C7D-833D-87A9D0397EAC}" presName="background" presStyleLbl="node0" presStyleIdx="1" presStyleCnt="2"/>
      <dgm:spPr/>
    </dgm:pt>
    <dgm:pt modelId="{8A977E0F-9192-4C0A-A4F6-4CE0F7EA89A8}" type="pres">
      <dgm:prSet presAssocID="{F1FA6CB5-1134-4C7D-833D-87A9D0397EAC}" presName="text" presStyleLbl="fgAcc0" presStyleIdx="1" presStyleCnt="2">
        <dgm:presLayoutVars>
          <dgm:chPref val="3"/>
        </dgm:presLayoutVars>
      </dgm:prSet>
      <dgm:spPr/>
    </dgm:pt>
    <dgm:pt modelId="{E16FE61A-4DC7-4F49-8406-E9B34B8F7980}" type="pres">
      <dgm:prSet presAssocID="{F1FA6CB5-1134-4C7D-833D-87A9D0397EAC}" presName="hierChild2" presStyleCnt="0"/>
      <dgm:spPr/>
    </dgm:pt>
  </dgm:ptLst>
  <dgm:cxnLst>
    <dgm:cxn modelId="{05476238-DBDD-41C1-A6A7-AFF14771E805}" type="presOf" srcId="{A3BDBC2E-D18B-45C0-915C-363A35ABFA23}" destId="{0A7D6DE8-69B3-42D3-8C6C-7AE5BE17C80E}" srcOrd="0" destOrd="0" presId="urn:microsoft.com/office/officeart/2005/8/layout/hierarchy1"/>
    <dgm:cxn modelId="{B7F20B7A-2D6B-4D96-9299-F1173D8B4BE1}" type="presOf" srcId="{35DB8716-2367-45D4-9C59-74899DD88CA4}" destId="{3C72E411-FFCD-4CF9-9A15-3246BB757E7B}" srcOrd="0" destOrd="0" presId="urn:microsoft.com/office/officeart/2005/8/layout/hierarchy1"/>
    <dgm:cxn modelId="{F08B7386-52FF-4CE3-AEFE-EE0F5779615F}" srcId="{35DB8716-2367-45D4-9C59-74899DD88CA4}" destId="{A3BDBC2E-D18B-45C0-915C-363A35ABFA23}" srcOrd="0" destOrd="0" parTransId="{BFD46BE5-6784-4D7D-BB88-06E401214041}" sibTransId="{DC934E76-F614-4EDC-B090-C40D1E6DD484}"/>
    <dgm:cxn modelId="{8F79AA9E-B871-42F1-9135-67E98AA2B762}" type="presOf" srcId="{F1FA6CB5-1134-4C7D-833D-87A9D0397EAC}" destId="{8A977E0F-9192-4C0A-A4F6-4CE0F7EA89A8}" srcOrd="0" destOrd="0" presId="urn:microsoft.com/office/officeart/2005/8/layout/hierarchy1"/>
    <dgm:cxn modelId="{201283FD-2498-48CA-8ED6-B34B10F15E1C}" srcId="{35DB8716-2367-45D4-9C59-74899DD88CA4}" destId="{F1FA6CB5-1134-4C7D-833D-87A9D0397EAC}" srcOrd="1" destOrd="0" parTransId="{C9B4D972-D651-4C2C-A1FC-EB5C0FF87641}" sibTransId="{611A48F3-C35F-40EA-9FBA-26BAF882CBBE}"/>
    <dgm:cxn modelId="{CE9D29E9-65BF-430C-B772-F35758670543}" type="presParOf" srcId="{3C72E411-FFCD-4CF9-9A15-3246BB757E7B}" destId="{854A04D6-64A6-4C50-9AC4-0F21F3E7AF4C}" srcOrd="0" destOrd="0" presId="urn:microsoft.com/office/officeart/2005/8/layout/hierarchy1"/>
    <dgm:cxn modelId="{B616D20F-B096-4F05-A799-F48C6D826E44}" type="presParOf" srcId="{854A04D6-64A6-4C50-9AC4-0F21F3E7AF4C}" destId="{2C5654BF-7C6D-42D6-B5D5-5A012F4F1A91}" srcOrd="0" destOrd="0" presId="urn:microsoft.com/office/officeart/2005/8/layout/hierarchy1"/>
    <dgm:cxn modelId="{77D63796-55F7-4B8B-83AF-AAAA0F5A1AC3}" type="presParOf" srcId="{2C5654BF-7C6D-42D6-B5D5-5A012F4F1A91}" destId="{EE5397B9-D0F5-4A66-9A87-3F92B73E241F}" srcOrd="0" destOrd="0" presId="urn:microsoft.com/office/officeart/2005/8/layout/hierarchy1"/>
    <dgm:cxn modelId="{891CDA3C-1D73-4FE0-B703-7170AB646F73}" type="presParOf" srcId="{2C5654BF-7C6D-42D6-B5D5-5A012F4F1A91}" destId="{0A7D6DE8-69B3-42D3-8C6C-7AE5BE17C80E}" srcOrd="1" destOrd="0" presId="urn:microsoft.com/office/officeart/2005/8/layout/hierarchy1"/>
    <dgm:cxn modelId="{E8466E9E-8F42-42A1-8E97-D896076CEEEF}" type="presParOf" srcId="{854A04D6-64A6-4C50-9AC4-0F21F3E7AF4C}" destId="{F48C6B73-11C8-4851-8AD5-579C72BB65D2}" srcOrd="1" destOrd="0" presId="urn:microsoft.com/office/officeart/2005/8/layout/hierarchy1"/>
    <dgm:cxn modelId="{6653BF1C-14D4-4F1C-A343-19E1B7412681}" type="presParOf" srcId="{3C72E411-FFCD-4CF9-9A15-3246BB757E7B}" destId="{7214E731-D609-4C5F-8B45-35CB0F7B4423}" srcOrd="1" destOrd="0" presId="urn:microsoft.com/office/officeart/2005/8/layout/hierarchy1"/>
    <dgm:cxn modelId="{E2E0034C-228B-42CE-9F57-64DBE8814F54}" type="presParOf" srcId="{7214E731-D609-4C5F-8B45-35CB0F7B4423}" destId="{EDB2251D-5865-4100-9293-775DF4B27E2C}" srcOrd="0" destOrd="0" presId="urn:microsoft.com/office/officeart/2005/8/layout/hierarchy1"/>
    <dgm:cxn modelId="{E31AD861-4757-4E53-800A-D53F80915DDA}" type="presParOf" srcId="{EDB2251D-5865-4100-9293-775DF4B27E2C}" destId="{9989BECC-CD6D-45B6-9D9C-30D45269C33D}" srcOrd="0" destOrd="0" presId="urn:microsoft.com/office/officeart/2005/8/layout/hierarchy1"/>
    <dgm:cxn modelId="{46587D15-BD75-4B39-9610-540652456D29}" type="presParOf" srcId="{EDB2251D-5865-4100-9293-775DF4B27E2C}" destId="{8A977E0F-9192-4C0A-A4F6-4CE0F7EA89A8}" srcOrd="1" destOrd="0" presId="urn:microsoft.com/office/officeart/2005/8/layout/hierarchy1"/>
    <dgm:cxn modelId="{B6D4D331-F923-4585-988D-EC51AD1B8EA1}" type="presParOf" srcId="{7214E731-D609-4C5F-8B45-35CB0F7B4423}" destId="{E16FE61A-4DC7-4F49-8406-E9B34B8F798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A73FDD-F1A3-4C10-811F-73FC6282CD5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B3149CB-5A42-462D-B124-07C4256C9208}">
      <dgm:prSet/>
      <dgm:spPr/>
      <dgm:t>
        <a:bodyPr/>
        <a:lstStyle/>
        <a:p>
          <a:r>
            <a:rPr lang="en-US" b="1" i="1"/>
            <a:t>Planning</a:t>
          </a:r>
          <a:r>
            <a:rPr lang="en-US"/>
            <a:t> - defining goals, establishing strategies for achieving those goals, and developing plans to integrate and coordinate activities</a:t>
          </a:r>
        </a:p>
      </dgm:t>
    </dgm:pt>
    <dgm:pt modelId="{E96DF7CB-8810-4CAB-A9E0-0796D8FE9610}" type="parTrans" cxnId="{C1500BE2-1461-4CDA-8BC2-D2885A65D6F7}">
      <dgm:prSet/>
      <dgm:spPr/>
      <dgm:t>
        <a:bodyPr/>
        <a:lstStyle/>
        <a:p>
          <a:endParaRPr lang="en-US" sz="3200"/>
        </a:p>
      </dgm:t>
    </dgm:pt>
    <dgm:pt modelId="{15DAA871-8651-483F-8C14-5A6256992FD8}" type="sibTrans" cxnId="{C1500BE2-1461-4CDA-8BC2-D2885A65D6F7}">
      <dgm:prSet/>
      <dgm:spPr/>
      <dgm:t>
        <a:bodyPr/>
        <a:lstStyle/>
        <a:p>
          <a:endParaRPr lang="en-US"/>
        </a:p>
      </dgm:t>
    </dgm:pt>
    <dgm:pt modelId="{1259D472-26B1-4215-A28C-E2E904FD993E}">
      <dgm:prSet/>
      <dgm:spPr/>
      <dgm:t>
        <a:bodyPr/>
        <a:lstStyle/>
        <a:p>
          <a:r>
            <a:rPr lang="fr-FR" b="1"/>
            <a:t>Hoạch định bao gồm việc xác định mục tiêu, hình thành chiến lược tổng thể nhằm đạt được mục tiêu và xây dựng các kế hoạch hành động để phối hợp các hoạt động trong tổ chức</a:t>
          </a:r>
          <a:r>
            <a:rPr lang="en-US" b="1"/>
            <a:t>.</a:t>
          </a:r>
          <a:endParaRPr lang="en-US"/>
        </a:p>
      </dgm:t>
    </dgm:pt>
    <dgm:pt modelId="{0216DE37-F2D4-40E2-9212-61E2A50D825D}" type="parTrans" cxnId="{A3FCE6CD-8C01-41A9-814C-8625580A761C}">
      <dgm:prSet/>
      <dgm:spPr/>
      <dgm:t>
        <a:bodyPr/>
        <a:lstStyle/>
        <a:p>
          <a:endParaRPr lang="en-US" sz="3200"/>
        </a:p>
      </dgm:t>
    </dgm:pt>
    <dgm:pt modelId="{DA12303E-E926-4A96-87E1-F80D1660EC5D}" type="sibTrans" cxnId="{A3FCE6CD-8C01-41A9-814C-8625580A761C}">
      <dgm:prSet/>
      <dgm:spPr/>
      <dgm:t>
        <a:bodyPr/>
        <a:lstStyle/>
        <a:p>
          <a:endParaRPr lang="en-US"/>
        </a:p>
      </dgm:t>
    </dgm:pt>
    <dgm:pt modelId="{9C3B1914-143C-49F0-825E-65AF2EB461D8}" type="pres">
      <dgm:prSet presAssocID="{2EA73FDD-F1A3-4C10-811F-73FC6282CD5B}" presName="diagram" presStyleCnt="0">
        <dgm:presLayoutVars>
          <dgm:dir/>
          <dgm:resizeHandles val="exact"/>
        </dgm:presLayoutVars>
      </dgm:prSet>
      <dgm:spPr/>
    </dgm:pt>
    <dgm:pt modelId="{BFF5DF17-619C-4D84-976A-64C33AF9AB6C}" type="pres">
      <dgm:prSet presAssocID="{2B3149CB-5A42-462D-B124-07C4256C9208}" presName="node" presStyleLbl="node1" presStyleIdx="0" presStyleCnt="2">
        <dgm:presLayoutVars>
          <dgm:bulletEnabled val="1"/>
        </dgm:presLayoutVars>
      </dgm:prSet>
      <dgm:spPr/>
    </dgm:pt>
    <dgm:pt modelId="{71256663-FCBB-4CBF-ACE5-9565DEBE13E2}" type="pres">
      <dgm:prSet presAssocID="{15DAA871-8651-483F-8C14-5A6256992FD8}" presName="sibTrans" presStyleCnt="0"/>
      <dgm:spPr/>
    </dgm:pt>
    <dgm:pt modelId="{111DE2A1-48C4-497C-97E6-309E833062A1}" type="pres">
      <dgm:prSet presAssocID="{1259D472-26B1-4215-A28C-E2E904FD993E}" presName="node" presStyleLbl="node1" presStyleIdx="1" presStyleCnt="2">
        <dgm:presLayoutVars>
          <dgm:bulletEnabled val="1"/>
        </dgm:presLayoutVars>
      </dgm:prSet>
      <dgm:spPr/>
    </dgm:pt>
  </dgm:ptLst>
  <dgm:cxnLst>
    <dgm:cxn modelId="{28FEF42B-76DD-41DD-B3EF-533FC1FAB455}" type="presOf" srcId="{2EA73FDD-F1A3-4C10-811F-73FC6282CD5B}" destId="{9C3B1914-143C-49F0-825E-65AF2EB461D8}" srcOrd="0" destOrd="0" presId="urn:microsoft.com/office/officeart/2005/8/layout/default"/>
    <dgm:cxn modelId="{62FB34AA-CAD9-4FC7-AC73-6421F9420EDB}" type="presOf" srcId="{2B3149CB-5A42-462D-B124-07C4256C9208}" destId="{BFF5DF17-619C-4D84-976A-64C33AF9AB6C}" srcOrd="0" destOrd="0" presId="urn:microsoft.com/office/officeart/2005/8/layout/default"/>
    <dgm:cxn modelId="{0598CCAF-BA5D-4885-962A-4B8E9F117AE1}" type="presOf" srcId="{1259D472-26B1-4215-A28C-E2E904FD993E}" destId="{111DE2A1-48C4-497C-97E6-309E833062A1}" srcOrd="0" destOrd="0" presId="urn:microsoft.com/office/officeart/2005/8/layout/default"/>
    <dgm:cxn modelId="{A3FCE6CD-8C01-41A9-814C-8625580A761C}" srcId="{2EA73FDD-F1A3-4C10-811F-73FC6282CD5B}" destId="{1259D472-26B1-4215-A28C-E2E904FD993E}" srcOrd="1" destOrd="0" parTransId="{0216DE37-F2D4-40E2-9212-61E2A50D825D}" sibTransId="{DA12303E-E926-4A96-87E1-F80D1660EC5D}"/>
    <dgm:cxn modelId="{C1500BE2-1461-4CDA-8BC2-D2885A65D6F7}" srcId="{2EA73FDD-F1A3-4C10-811F-73FC6282CD5B}" destId="{2B3149CB-5A42-462D-B124-07C4256C9208}" srcOrd="0" destOrd="0" parTransId="{E96DF7CB-8810-4CAB-A9E0-0796D8FE9610}" sibTransId="{15DAA871-8651-483F-8C14-5A6256992FD8}"/>
    <dgm:cxn modelId="{52A24C58-DDE8-413B-935C-792407C115D7}" type="presParOf" srcId="{9C3B1914-143C-49F0-825E-65AF2EB461D8}" destId="{BFF5DF17-619C-4D84-976A-64C33AF9AB6C}" srcOrd="0" destOrd="0" presId="urn:microsoft.com/office/officeart/2005/8/layout/default"/>
    <dgm:cxn modelId="{1F286E2C-A689-4956-A6F8-B43A78A887CD}" type="presParOf" srcId="{9C3B1914-143C-49F0-825E-65AF2EB461D8}" destId="{71256663-FCBB-4CBF-ACE5-9565DEBE13E2}" srcOrd="1" destOrd="0" presId="urn:microsoft.com/office/officeart/2005/8/layout/default"/>
    <dgm:cxn modelId="{F457A89E-0115-4B50-B05F-915B7C86FB50}" type="presParOf" srcId="{9C3B1914-143C-49F0-825E-65AF2EB461D8}" destId="{111DE2A1-48C4-497C-97E6-309E833062A1}"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93A4579-504E-4147-9C17-4B9A79EDF8A9}"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B5BB3E2-20D8-44DB-B154-8E3D16C2E2A2}">
      <dgm:prSet/>
      <dgm:spPr/>
      <dgm:t>
        <a:bodyPr/>
        <a:lstStyle/>
        <a:p>
          <a:r>
            <a:rPr lang="en-US"/>
            <a:t>BC là trình bày sự việc, tình hình hoặc ý kiến (với cấp trên, hoặc với hội nghị, với quần chúng). Ví dụ: Báo cáo thành tích, báo cáo công tác,…</a:t>
          </a:r>
        </a:p>
      </dgm:t>
    </dgm:pt>
    <dgm:pt modelId="{614F5891-661A-46B5-AB68-C40E39F95F2B}" type="parTrans" cxnId="{EF45701B-D8FD-4E48-88F7-C60253341AFB}">
      <dgm:prSet/>
      <dgm:spPr/>
      <dgm:t>
        <a:bodyPr/>
        <a:lstStyle/>
        <a:p>
          <a:endParaRPr lang="en-US"/>
        </a:p>
      </dgm:t>
    </dgm:pt>
    <dgm:pt modelId="{28E5C238-4D78-4916-A88D-A164CE6C3A66}" type="sibTrans" cxnId="{EF45701B-D8FD-4E48-88F7-C60253341AFB}">
      <dgm:prSet/>
      <dgm:spPr/>
      <dgm:t>
        <a:bodyPr/>
        <a:lstStyle/>
        <a:p>
          <a:endParaRPr lang="en-US"/>
        </a:p>
      </dgm:t>
    </dgm:pt>
    <dgm:pt modelId="{0C89AC92-B91D-4F73-9AB2-954B8DC5B8C2}">
      <dgm:prSet/>
      <dgm:spPr/>
      <dgm:t>
        <a:bodyPr/>
        <a:lstStyle/>
        <a:p>
          <a:r>
            <a:rPr lang="en-US"/>
            <a:t>Bản trình bày về một vấn đề nào đó. Ví dụ: Báo cáo tháng, báo cáo khoa học,…</a:t>
          </a:r>
        </a:p>
      </dgm:t>
    </dgm:pt>
    <dgm:pt modelId="{EF62D6E3-5ED3-4058-B41E-DEE8D6F1CCA1}" type="parTrans" cxnId="{AD91D243-7680-433D-A2DC-E94EBBBEDA7D}">
      <dgm:prSet/>
      <dgm:spPr/>
      <dgm:t>
        <a:bodyPr/>
        <a:lstStyle/>
        <a:p>
          <a:endParaRPr lang="en-US"/>
        </a:p>
      </dgm:t>
    </dgm:pt>
    <dgm:pt modelId="{442835D2-19B8-4101-8031-3A98FE0DC4D7}" type="sibTrans" cxnId="{AD91D243-7680-433D-A2DC-E94EBBBEDA7D}">
      <dgm:prSet/>
      <dgm:spPr/>
      <dgm:t>
        <a:bodyPr/>
        <a:lstStyle/>
        <a:p>
          <a:endParaRPr lang="en-US"/>
        </a:p>
      </dgm:t>
    </dgm:pt>
    <dgm:pt modelId="{EEA1457D-FA6E-480D-8E65-387014C4625B}" type="pres">
      <dgm:prSet presAssocID="{593A4579-504E-4147-9C17-4B9A79EDF8A9}" presName="hierChild1" presStyleCnt="0">
        <dgm:presLayoutVars>
          <dgm:chPref val="1"/>
          <dgm:dir/>
          <dgm:animOne val="branch"/>
          <dgm:animLvl val="lvl"/>
          <dgm:resizeHandles/>
        </dgm:presLayoutVars>
      </dgm:prSet>
      <dgm:spPr/>
    </dgm:pt>
    <dgm:pt modelId="{D167CC92-7427-46DD-924E-19C62829FAF9}" type="pres">
      <dgm:prSet presAssocID="{DB5BB3E2-20D8-44DB-B154-8E3D16C2E2A2}" presName="hierRoot1" presStyleCnt="0"/>
      <dgm:spPr/>
    </dgm:pt>
    <dgm:pt modelId="{AA757B4E-343D-4A84-AB3C-033FC251808A}" type="pres">
      <dgm:prSet presAssocID="{DB5BB3E2-20D8-44DB-B154-8E3D16C2E2A2}" presName="composite" presStyleCnt="0"/>
      <dgm:spPr/>
    </dgm:pt>
    <dgm:pt modelId="{647B59BC-2026-4C5E-8912-61D41941E4DE}" type="pres">
      <dgm:prSet presAssocID="{DB5BB3E2-20D8-44DB-B154-8E3D16C2E2A2}" presName="background" presStyleLbl="node0" presStyleIdx="0" presStyleCnt="2"/>
      <dgm:spPr/>
    </dgm:pt>
    <dgm:pt modelId="{C9A07B59-AD65-4760-A7ED-8F52263CEF7E}" type="pres">
      <dgm:prSet presAssocID="{DB5BB3E2-20D8-44DB-B154-8E3D16C2E2A2}" presName="text" presStyleLbl="fgAcc0" presStyleIdx="0" presStyleCnt="2">
        <dgm:presLayoutVars>
          <dgm:chPref val="3"/>
        </dgm:presLayoutVars>
      </dgm:prSet>
      <dgm:spPr/>
    </dgm:pt>
    <dgm:pt modelId="{82D63F6A-B72D-4E5D-A0FE-844EF2C3D204}" type="pres">
      <dgm:prSet presAssocID="{DB5BB3E2-20D8-44DB-B154-8E3D16C2E2A2}" presName="hierChild2" presStyleCnt="0"/>
      <dgm:spPr/>
    </dgm:pt>
    <dgm:pt modelId="{448FB5E2-5285-457C-B59A-DC7936DB9D3E}" type="pres">
      <dgm:prSet presAssocID="{0C89AC92-B91D-4F73-9AB2-954B8DC5B8C2}" presName="hierRoot1" presStyleCnt="0"/>
      <dgm:spPr/>
    </dgm:pt>
    <dgm:pt modelId="{BA7BCDDB-F312-41B2-926C-6E20F0642DC0}" type="pres">
      <dgm:prSet presAssocID="{0C89AC92-B91D-4F73-9AB2-954B8DC5B8C2}" presName="composite" presStyleCnt="0"/>
      <dgm:spPr/>
    </dgm:pt>
    <dgm:pt modelId="{3AF31F75-1267-4640-BA81-4EC0F8180369}" type="pres">
      <dgm:prSet presAssocID="{0C89AC92-B91D-4F73-9AB2-954B8DC5B8C2}" presName="background" presStyleLbl="node0" presStyleIdx="1" presStyleCnt="2"/>
      <dgm:spPr/>
    </dgm:pt>
    <dgm:pt modelId="{28387463-1467-4926-A1D3-1890779A647D}" type="pres">
      <dgm:prSet presAssocID="{0C89AC92-B91D-4F73-9AB2-954B8DC5B8C2}" presName="text" presStyleLbl="fgAcc0" presStyleIdx="1" presStyleCnt="2">
        <dgm:presLayoutVars>
          <dgm:chPref val="3"/>
        </dgm:presLayoutVars>
      </dgm:prSet>
      <dgm:spPr/>
    </dgm:pt>
    <dgm:pt modelId="{A6A0D8E7-F1CF-4466-BAC0-29883E24FA92}" type="pres">
      <dgm:prSet presAssocID="{0C89AC92-B91D-4F73-9AB2-954B8DC5B8C2}" presName="hierChild2" presStyleCnt="0"/>
      <dgm:spPr/>
    </dgm:pt>
  </dgm:ptLst>
  <dgm:cxnLst>
    <dgm:cxn modelId="{EF45701B-D8FD-4E48-88F7-C60253341AFB}" srcId="{593A4579-504E-4147-9C17-4B9A79EDF8A9}" destId="{DB5BB3E2-20D8-44DB-B154-8E3D16C2E2A2}" srcOrd="0" destOrd="0" parTransId="{614F5891-661A-46B5-AB68-C40E39F95F2B}" sibTransId="{28E5C238-4D78-4916-A88D-A164CE6C3A66}"/>
    <dgm:cxn modelId="{AD91D243-7680-433D-A2DC-E94EBBBEDA7D}" srcId="{593A4579-504E-4147-9C17-4B9A79EDF8A9}" destId="{0C89AC92-B91D-4F73-9AB2-954B8DC5B8C2}" srcOrd="1" destOrd="0" parTransId="{EF62D6E3-5ED3-4058-B41E-DEE8D6F1CCA1}" sibTransId="{442835D2-19B8-4101-8031-3A98FE0DC4D7}"/>
    <dgm:cxn modelId="{C9BA9B95-DA66-4F85-968E-93BC3AF191AA}" type="presOf" srcId="{593A4579-504E-4147-9C17-4B9A79EDF8A9}" destId="{EEA1457D-FA6E-480D-8E65-387014C4625B}" srcOrd="0" destOrd="0" presId="urn:microsoft.com/office/officeart/2005/8/layout/hierarchy1"/>
    <dgm:cxn modelId="{1E42259E-169B-4E38-AF38-29F6F04487F8}" type="presOf" srcId="{DB5BB3E2-20D8-44DB-B154-8E3D16C2E2A2}" destId="{C9A07B59-AD65-4760-A7ED-8F52263CEF7E}" srcOrd="0" destOrd="0" presId="urn:microsoft.com/office/officeart/2005/8/layout/hierarchy1"/>
    <dgm:cxn modelId="{8742AEC4-CD20-4FEE-9892-B4054A2DDEBB}" type="presOf" srcId="{0C89AC92-B91D-4F73-9AB2-954B8DC5B8C2}" destId="{28387463-1467-4926-A1D3-1890779A647D}" srcOrd="0" destOrd="0" presId="urn:microsoft.com/office/officeart/2005/8/layout/hierarchy1"/>
    <dgm:cxn modelId="{87334E56-AA5C-4DAB-921E-B98B337E6050}" type="presParOf" srcId="{EEA1457D-FA6E-480D-8E65-387014C4625B}" destId="{D167CC92-7427-46DD-924E-19C62829FAF9}" srcOrd="0" destOrd="0" presId="urn:microsoft.com/office/officeart/2005/8/layout/hierarchy1"/>
    <dgm:cxn modelId="{973EED72-8F33-42A5-896D-129D95ECD7A6}" type="presParOf" srcId="{D167CC92-7427-46DD-924E-19C62829FAF9}" destId="{AA757B4E-343D-4A84-AB3C-033FC251808A}" srcOrd="0" destOrd="0" presId="urn:microsoft.com/office/officeart/2005/8/layout/hierarchy1"/>
    <dgm:cxn modelId="{0C0D66F4-905A-4951-931D-35E35AC37511}" type="presParOf" srcId="{AA757B4E-343D-4A84-AB3C-033FC251808A}" destId="{647B59BC-2026-4C5E-8912-61D41941E4DE}" srcOrd="0" destOrd="0" presId="urn:microsoft.com/office/officeart/2005/8/layout/hierarchy1"/>
    <dgm:cxn modelId="{DFEA71D6-2D3A-4FD9-9A22-9E3B4800DF59}" type="presParOf" srcId="{AA757B4E-343D-4A84-AB3C-033FC251808A}" destId="{C9A07B59-AD65-4760-A7ED-8F52263CEF7E}" srcOrd="1" destOrd="0" presId="urn:microsoft.com/office/officeart/2005/8/layout/hierarchy1"/>
    <dgm:cxn modelId="{971EFB62-593D-4CFE-9327-5857A601C6BE}" type="presParOf" srcId="{D167CC92-7427-46DD-924E-19C62829FAF9}" destId="{82D63F6A-B72D-4E5D-A0FE-844EF2C3D204}" srcOrd="1" destOrd="0" presId="urn:microsoft.com/office/officeart/2005/8/layout/hierarchy1"/>
    <dgm:cxn modelId="{55EE0539-A563-4D4B-BBC6-5D4E24E7B7F7}" type="presParOf" srcId="{EEA1457D-FA6E-480D-8E65-387014C4625B}" destId="{448FB5E2-5285-457C-B59A-DC7936DB9D3E}" srcOrd="1" destOrd="0" presId="urn:microsoft.com/office/officeart/2005/8/layout/hierarchy1"/>
    <dgm:cxn modelId="{E83D8276-C456-408D-940D-7FC94467BE10}" type="presParOf" srcId="{448FB5E2-5285-457C-B59A-DC7936DB9D3E}" destId="{BA7BCDDB-F312-41B2-926C-6E20F0642DC0}" srcOrd="0" destOrd="0" presId="urn:microsoft.com/office/officeart/2005/8/layout/hierarchy1"/>
    <dgm:cxn modelId="{D6A32956-D387-4367-B12E-A68423CD5CF2}" type="presParOf" srcId="{BA7BCDDB-F312-41B2-926C-6E20F0642DC0}" destId="{3AF31F75-1267-4640-BA81-4EC0F8180369}" srcOrd="0" destOrd="0" presId="urn:microsoft.com/office/officeart/2005/8/layout/hierarchy1"/>
    <dgm:cxn modelId="{25872622-D719-436E-BB87-54B338918292}" type="presParOf" srcId="{BA7BCDDB-F312-41B2-926C-6E20F0642DC0}" destId="{28387463-1467-4926-A1D3-1890779A647D}" srcOrd="1" destOrd="0" presId="urn:microsoft.com/office/officeart/2005/8/layout/hierarchy1"/>
    <dgm:cxn modelId="{4CC3E1D9-8158-4263-977B-1E7E3C65A23F}" type="presParOf" srcId="{448FB5E2-5285-457C-B59A-DC7936DB9D3E}" destId="{A6A0D8E7-F1CF-4466-BAC0-29883E24FA9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0E01C77-EA37-4AD6-8319-4D2E3E09A2B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9BC3E90-78AB-4DF5-9861-CA9068CE1C29}">
      <dgm:prSet/>
      <dgm:spPr/>
      <dgm:t>
        <a:bodyPr/>
        <a:lstStyle/>
        <a:p>
          <a:r>
            <a:rPr lang="vi-VN" dirty="0"/>
            <a:t>Tần suất báo cáo sẽ do từng cơ quan hành chính quy định tùy thuộc vào tính chất, mục đích và yêu cầu quản lý, chỉ đạo, điều hành.</a:t>
          </a:r>
          <a:endParaRPr lang="en-US" dirty="0"/>
        </a:p>
      </dgm:t>
    </dgm:pt>
    <dgm:pt modelId="{8D2A3BE4-8F93-412F-9873-AB0B5EB2E8FC}" type="parTrans" cxnId="{F08A3FF4-2A0B-48DC-AB1C-F5A95A110056}">
      <dgm:prSet/>
      <dgm:spPr/>
      <dgm:t>
        <a:bodyPr/>
        <a:lstStyle/>
        <a:p>
          <a:endParaRPr lang="en-US"/>
        </a:p>
      </dgm:t>
    </dgm:pt>
    <dgm:pt modelId="{11B3EA72-5F3F-443A-A613-52D0715A122E}" type="sibTrans" cxnId="{F08A3FF4-2A0B-48DC-AB1C-F5A95A110056}">
      <dgm:prSet/>
      <dgm:spPr/>
      <dgm:t>
        <a:bodyPr/>
        <a:lstStyle/>
        <a:p>
          <a:endParaRPr lang="en-US"/>
        </a:p>
      </dgm:t>
    </dgm:pt>
    <dgm:pt modelId="{D67C3FFA-CCB9-4FCF-8818-46FAC4D3A481}">
      <dgm:prSet/>
      <dgm:spPr/>
      <dgm:t>
        <a:bodyPr/>
        <a:lstStyle/>
        <a:p>
          <a:r>
            <a:rPr lang="vi-VN"/>
            <a:t>Khi báo cáo phải lồng ghép các nội dung báo cáo, bảo đảm chỉ yêu cầu báo cáo một lần trong một kỳ báo cáo đối với các nội dung thuộc cùng ngành, lĩnh vực quản lý.</a:t>
          </a:r>
          <a:endParaRPr lang="en-US"/>
        </a:p>
      </dgm:t>
    </dgm:pt>
    <dgm:pt modelId="{E74DBAA9-9653-41F1-BD6F-4155405FB210}" type="parTrans" cxnId="{C6ACCE0F-8736-49B6-9610-65AAF450D331}">
      <dgm:prSet/>
      <dgm:spPr/>
      <dgm:t>
        <a:bodyPr/>
        <a:lstStyle/>
        <a:p>
          <a:endParaRPr lang="en-US"/>
        </a:p>
      </dgm:t>
    </dgm:pt>
    <dgm:pt modelId="{857DCA12-6726-4896-B12C-957FEFAB52B4}" type="sibTrans" cxnId="{C6ACCE0F-8736-49B6-9610-65AAF450D331}">
      <dgm:prSet/>
      <dgm:spPr/>
      <dgm:t>
        <a:bodyPr/>
        <a:lstStyle/>
        <a:p>
          <a:endParaRPr lang="en-US"/>
        </a:p>
      </dgm:t>
    </dgm:pt>
    <dgm:pt modelId="{A9C566FB-CED5-4CD7-8B7E-9A2975171B51}" type="pres">
      <dgm:prSet presAssocID="{80E01C77-EA37-4AD6-8319-4D2E3E09A2B5}" presName="linear" presStyleCnt="0">
        <dgm:presLayoutVars>
          <dgm:animLvl val="lvl"/>
          <dgm:resizeHandles val="exact"/>
        </dgm:presLayoutVars>
      </dgm:prSet>
      <dgm:spPr/>
    </dgm:pt>
    <dgm:pt modelId="{94746BFE-54A9-4723-8ADA-DF3143DCD577}" type="pres">
      <dgm:prSet presAssocID="{D9BC3E90-78AB-4DF5-9861-CA9068CE1C29}" presName="parentText" presStyleLbl="node1" presStyleIdx="0" presStyleCnt="2">
        <dgm:presLayoutVars>
          <dgm:chMax val="0"/>
          <dgm:bulletEnabled val="1"/>
        </dgm:presLayoutVars>
      </dgm:prSet>
      <dgm:spPr/>
    </dgm:pt>
    <dgm:pt modelId="{8103DBE0-FB7E-4D86-821B-310CADE0AAFD}" type="pres">
      <dgm:prSet presAssocID="{11B3EA72-5F3F-443A-A613-52D0715A122E}" presName="spacer" presStyleCnt="0"/>
      <dgm:spPr/>
    </dgm:pt>
    <dgm:pt modelId="{110A82D1-F06C-4743-902E-A0E9FBCA83BD}" type="pres">
      <dgm:prSet presAssocID="{D67C3FFA-CCB9-4FCF-8818-46FAC4D3A481}" presName="parentText" presStyleLbl="node1" presStyleIdx="1" presStyleCnt="2">
        <dgm:presLayoutVars>
          <dgm:chMax val="0"/>
          <dgm:bulletEnabled val="1"/>
        </dgm:presLayoutVars>
      </dgm:prSet>
      <dgm:spPr/>
    </dgm:pt>
  </dgm:ptLst>
  <dgm:cxnLst>
    <dgm:cxn modelId="{C6ACCE0F-8736-49B6-9610-65AAF450D331}" srcId="{80E01C77-EA37-4AD6-8319-4D2E3E09A2B5}" destId="{D67C3FFA-CCB9-4FCF-8818-46FAC4D3A481}" srcOrd="1" destOrd="0" parTransId="{E74DBAA9-9653-41F1-BD6F-4155405FB210}" sibTransId="{857DCA12-6726-4896-B12C-957FEFAB52B4}"/>
    <dgm:cxn modelId="{AC49A517-CF37-49B4-87FA-3F55A91EF3E3}" type="presOf" srcId="{D67C3FFA-CCB9-4FCF-8818-46FAC4D3A481}" destId="{110A82D1-F06C-4743-902E-A0E9FBCA83BD}" srcOrd="0" destOrd="0" presId="urn:microsoft.com/office/officeart/2005/8/layout/vList2"/>
    <dgm:cxn modelId="{9051CC4B-9C03-48D3-B06C-D711B38DB032}" type="presOf" srcId="{D9BC3E90-78AB-4DF5-9861-CA9068CE1C29}" destId="{94746BFE-54A9-4723-8ADA-DF3143DCD577}" srcOrd="0" destOrd="0" presId="urn:microsoft.com/office/officeart/2005/8/layout/vList2"/>
    <dgm:cxn modelId="{897C98E4-5318-4073-89A1-FBF62D801293}" type="presOf" srcId="{80E01C77-EA37-4AD6-8319-4D2E3E09A2B5}" destId="{A9C566FB-CED5-4CD7-8B7E-9A2975171B51}" srcOrd="0" destOrd="0" presId="urn:microsoft.com/office/officeart/2005/8/layout/vList2"/>
    <dgm:cxn modelId="{F08A3FF4-2A0B-48DC-AB1C-F5A95A110056}" srcId="{80E01C77-EA37-4AD6-8319-4D2E3E09A2B5}" destId="{D9BC3E90-78AB-4DF5-9861-CA9068CE1C29}" srcOrd="0" destOrd="0" parTransId="{8D2A3BE4-8F93-412F-9873-AB0B5EB2E8FC}" sibTransId="{11B3EA72-5F3F-443A-A613-52D0715A122E}"/>
    <dgm:cxn modelId="{5B12A4DC-DB10-4FFD-8743-4068D44B3267}" type="presParOf" srcId="{A9C566FB-CED5-4CD7-8B7E-9A2975171B51}" destId="{94746BFE-54A9-4723-8ADA-DF3143DCD577}" srcOrd="0" destOrd="0" presId="urn:microsoft.com/office/officeart/2005/8/layout/vList2"/>
    <dgm:cxn modelId="{61C4A731-4F64-4E6B-A5FE-301D4645AF23}" type="presParOf" srcId="{A9C566FB-CED5-4CD7-8B7E-9A2975171B51}" destId="{8103DBE0-FB7E-4D86-821B-310CADE0AAFD}" srcOrd="1" destOrd="0" presId="urn:microsoft.com/office/officeart/2005/8/layout/vList2"/>
    <dgm:cxn modelId="{9CE12242-DD2A-4AF5-B93C-D09CB92C8016}" type="presParOf" srcId="{A9C566FB-CED5-4CD7-8B7E-9A2975171B51}" destId="{110A82D1-F06C-4743-902E-A0E9FBCA83B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9D7D6E5-A8D0-4A31-A7DF-FFC4DE75AE0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E5B66F6-CD5E-45EB-9437-6A4A7D35FFE2}">
      <dgm:prSet/>
      <dgm:spPr/>
      <dgm:t>
        <a:bodyPr/>
        <a:lstStyle/>
        <a:p>
          <a:r>
            <a:rPr lang="vi-VN"/>
            <a:t>Biểu mẫu số liệu phải có ký hiệu biểu để thuận tiện cho việc theo dõi, đối chiếu. Ký hiệu biểu bao gồm cả chữ và số. </a:t>
          </a:r>
          <a:endParaRPr lang="en-US"/>
        </a:p>
      </dgm:t>
    </dgm:pt>
    <dgm:pt modelId="{48A23D68-9BB5-4345-8C1E-12F0142E8F88}" type="parTrans" cxnId="{63B14223-149E-4794-98F3-CD2133F514A1}">
      <dgm:prSet/>
      <dgm:spPr/>
      <dgm:t>
        <a:bodyPr/>
        <a:lstStyle/>
        <a:p>
          <a:endParaRPr lang="en-US"/>
        </a:p>
      </dgm:t>
    </dgm:pt>
    <dgm:pt modelId="{4A5D1950-F426-405B-B972-DF01D5A30FA8}" type="sibTrans" cxnId="{63B14223-149E-4794-98F3-CD2133F514A1}">
      <dgm:prSet/>
      <dgm:spPr/>
      <dgm:t>
        <a:bodyPr/>
        <a:lstStyle/>
        <a:p>
          <a:endParaRPr lang="en-US"/>
        </a:p>
      </dgm:t>
    </dgm:pt>
    <dgm:pt modelId="{A15844A1-CBB0-41EC-9B93-255863A368FB}">
      <dgm:prSet/>
      <dgm:spPr/>
      <dgm:t>
        <a:bodyPr/>
        <a:lstStyle/>
        <a:p>
          <a:r>
            <a:rPr lang="vi-VN" dirty="0"/>
            <a:t>Phần số được ghi theo thứ tự 001, 002, 003…; phần chữ được ghi viết tắt bằng chữ in hoa phù hợp với ngành, lĩnh vực báo cáo, loại báo cáo và kỳ báo cáo. </a:t>
          </a:r>
          <a:endParaRPr lang="en-US" dirty="0"/>
        </a:p>
      </dgm:t>
    </dgm:pt>
    <dgm:pt modelId="{B184CEA2-B8E3-44AB-8255-51F84F6342E5}" type="parTrans" cxnId="{AB9A99B6-5020-463D-8D99-FF357994BB43}">
      <dgm:prSet/>
      <dgm:spPr/>
      <dgm:t>
        <a:bodyPr/>
        <a:lstStyle/>
        <a:p>
          <a:endParaRPr lang="en-US"/>
        </a:p>
      </dgm:t>
    </dgm:pt>
    <dgm:pt modelId="{6750BD7D-EBEA-494D-9F37-805569BE0B29}" type="sibTrans" cxnId="{AB9A99B6-5020-463D-8D99-FF357994BB43}">
      <dgm:prSet/>
      <dgm:spPr/>
      <dgm:t>
        <a:bodyPr/>
        <a:lstStyle/>
        <a:p>
          <a:endParaRPr lang="en-US"/>
        </a:p>
      </dgm:t>
    </dgm:pt>
    <dgm:pt modelId="{06A9A4C2-9469-4F82-85F9-F0282C33B93A}">
      <dgm:prSet/>
      <dgm:spPr/>
      <dgm:t>
        <a:bodyPr/>
        <a:lstStyle/>
        <a:p>
          <a:r>
            <a:rPr lang="vi-VN"/>
            <a:t>Biểu mẫu báo cáo cần phải tuân thủ hướng dẫn của cơ quan ban hành chế độ báo cáo.</a:t>
          </a:r>
          <a:endParaRPr lang="en-US"/>
        </a:p>
      </dgm:t>
    </dgm:pt>
    <dgm:pt modelId="{71F58308-126D-4BF4-A57B-796F7D31BD5D}" type="parTrans" cxnId="{63BC9EF0-FF4E-470B-ACB6-791DDAF914A6}">
      <dgm:prSet/>
      <dgm:spPr/>
      <dgm:t>
        <a:bodyPr/>
        <a:lstStyle/>
        <a:p>
          <a:endParaRPr lang="en-US"/>
        </a:p>
      </dgm:t>
    </dgm:pt>
    <dgm:pt modelId="{089C53B9-8DD8-4BCD-8835-B90C35FCBF87}" type="sibTrans" cxnId="{63BC9EF0-FF4E-470B-ACB6-791DDAF914A6}">
      <dgm:prSet/>
      <dgm:spPr/>
      <dgm:t>
        <a:bodyPr/>
        <a:lstStyle/>
        <a:p>
          <a:endParaRPr lang="en-US"/>
        </a:p>
      </dgm:t>
    </dgm:pt>
    <dgm:pt modelId="{9150ECA2-ADE4-4513-99BE-35C07B9BA134}" type="pres">
      <dgm:prSet presAssocID="{89D7D6E5-A8D0-4A31-A7DF-FFC4DE75AE0B}" presName="linear" presStyleCnt="0">
        <dgm:presLayoutVars>
          <dgm:animLvl val="lvl"/>
          <dgm:resizeHandles val="exact"/>
        </dgm:presLayoutVars>
      </dgm:prSet>
      <dgm:spPr/>
    </dgm:pt>
    <dgm:pt modelId="{EA51F8BC-CC36-497A-BCD0-B446D18420EF}" type="pres">
      <dgm:prSet presAssocID="{AE5B66F6-CD5E-45EB-9437-6A4A7D35FFE2}" presName="parentText" presStyleLbl="node1" presStyleIdx="0" presStyleCnt="3">
        <dgm:presLayoutVars>
          <dgm:chMax val="0"/>
          <dgm:bulletEnabled val="1"/>
        </dgm:presLayoutVars>
      </dgm:prSet>
      <dgm:spPr/>
    </dgm:pt>
    <dgm:pt modelId="{82F66763-3A9E-440A-B925-23AC05C97A46}" type="pres">
      <dgm:prSet presAssocID="{4A5D1950-F426-405B-B972-DF01D5A30FA8}" presName="spacer" presStyleCnt="0"/>
      <dgm:spPr/>
    </dgm:pt>
    <dgm:pt modelId="{B19EEBFC-1C8B-4804-867C-B789BFE99DE7}" type="pres">
      <dgm:prSet presAssocID="{A15844A1-CBB0-41EC-9B93-255863A368FB}" presName="parentText" presStyleLbl="node1" presStyleIdx="1" presStyleCnt="3">
        <dgm:presLayoutVars>
          <dgm:chMax val="0"/>
          <dgm:bulletEnabled val="1"/>
        </dgm:presLayoutVars>
      </dgm:prSet>
      <dgm:spPr/>
    </dgm:pt>
    <dgm:pt modelId="{98CDA72C-3B60-49AB-AEFF-4153F6DDB0FE}" type="pres">
      <dgm:prSet presAssocID="{6750BD7D-EBEA-494D-9F37-805569BE0B29}" presName="spacer" presStyleCnt="0"/>
      <dgm:spPr/>
    </dgm:pt>
    <dgm:pt modelId="{9C8D4222-1D9B-4D55-9BBB-31CDDA0FB664}" type="pres">
      <dgm:prSet presAssocID="{06A9A4C2-9469-4F82-85F9-F0282C33B93A}" presName="parentText" presStyleLbl="node1" presStyleIdx="2" presStyleCnt="3">
        <dgm:presLayoutVars>
          <dgm:chMax val="0"/>
          <dgm:bulletEnabled val="1"/>
        </dgm:presLayoutVars>
      </dgm:prSet>
      <dgm:spPr/>
    </dgm:pt>
  </dgm:ptLst>
  <dgm:cxnLst>
    <dgm:cxn modelId="{63B14223-149E-4794-98F3-CD2133F514A1}" srcId="{89D7D6E5-A8D0-4A31-A7DF-FFC4DE75AE0B}" destId="{AE5B66F6-CD5E-45EB-9437-6A4A7D35FFE2}" srcOrd="0" destOrd="0" parTransId="{48A23D68-9BB5-4345-8C1E-12F0142E8F88}" sibTransId="{4A5D1950-F426-405B-B972-DF01D5A30FA8}"/>
    <dgm:cxn modelId="{2FE01F46-A920-4435-BB67-9FCC31A750A4}" type="presOf" srcId="{89D7D6E5-A8D0-4A31-A7DF-FFC4DE75AE0B}" destId="{9150ECA2-ADE4-4513-99BE-35C07B9BA134}" srcOrd="0" destOrd="0" presId="urn:microsoft.com/office/officeart/2005/8/layout/vList2"/>
    <dgm:cxn modelId="{FDEF5572-C373-4D02-82EB-FBD0E6B053D8}" type="presOf" srcId="{AE5B66F6-CD5E-45EB-9437-6A4A7D35FFE2}" destId="{EA51F8BC-CC36-497A-BCD0-B446D18420EF}" srcOrd="0" destOrd="0" presId="urn:microsoft.com/office/officeart/2005/8/layout/vList2"/>
    <dgm:cxn modelId="{A4445599-21D2-4FD3-A997-ECEEE58876B4}" type="presOf" srcId="{06A9A4C2-9469-4F82-85F9-F0282C33B93A}" destId="{9C8D4222-1D9B-4D55-9BBB-31CDDA0FB664}" srcOrd="0" destOrd="0" presId="urn:microsoft.com/office/officeart/2005/8/layout/vList2"/>
    <dgm:cxn modelId="{AB9A99B6-5020-463D-8D99-FF357994BB43}" srcId="{89D7D6E5-A8D0-4A31-A7DF-FFC4DE75AE0B}" destId="{A15844A1-CBB0-41EC-9B93-255863A368FB}" srcOrd="1" destOrd="0" parTransId="{B184CEA2-B8E3-44AB-8255-51F84F6342E5}" sibTransId="{6750BD7D-EBEA-494D-9F37-805569BE0B29}"/>
    <dgm:cxn modelId="{63BC9EF0-FF4E-470B-ACB6-791DDAF914A6}" srcId="{89D7D6E5-A8D0-4A31-A7DF-FFC4DE75AE0B}" destId="{06A9A4C2-9469-4F82-85F9-F0282C33B93A}" srcOrd="2" destOrd="0" parTransId="{71F58308-126D-4BF4-A57B-796F7D31BD5D}" sibTransId="{089C53B9-8DD8-4BCD-8835-B90C35FCBF87}"/>
    <dgm:cxn modelId="{2FACD7FE-0AFB-402E-BBE9-A81E85146248}" type="presOf" srcId="{A15844A1-CBB0-41EC-9B93-255863A368FB}" destId="{B19EEBFC-1C8B-4804-867C-B789BFE99DE7}" srcOrd="0" destOrd="0" presId="urn:microsoft.com/office/officeart/2005/8/layout/vList2"/>
    <dgm:cxn modelId="{EA6F4BE2-87C1-4FE1-8041-FFFA17B8E9E8}" type="presParOf" srcId="{9150ECA2-ADE4-4513-99BE-35C07B9BA134}" destId="{EA51F8BC-CC36-497A-BCD0-B446D18420EF}" srcOrd="0" destOrd="0" presId="urn:microsoft.com/office/officeart/2005/8/layout/vList2"/>
    <dgm:cxn modelId="{0647E989-603B-4197-B1EE-87D19D73886E}" type="presParOf" srcId="{9150ECA2-ADE4-4513-99BE-35C07B9BA134}" destId="{82F66763-3A9E-440A-B925-23AC05C97A46}" srcOrd="1" destOrd="0" presId="urn:microsoft.com/office/officeart/2005/8/layout/vList2"/>
    <dgm:cxn modelId="{33724E45-3024-414A-AE95-317DEEB00981}" type="presParOf" srcId="{9150ECA2-ADE4-4513-99BE-35C07B9BA134}" destId="{B19EEBFC-1C8B-4804-867C-B789BFE99DE7}" srcOrd="2" destOrd="0" presId="urn:microsoft.com/office/officeart/2005/8/layout/vList2"/>
    <dgm:cxn modelId="{B2C90C46-7416-4003-9DDE-DA8ABBD29551}" type="presParOf" srcId="{9150ECA2-ADE4-4513-99BE-35C07B9BA134}" destId="{98CDA72C-3B60-49AB-AEFF-4153F6DDB0FE}" srcOrd="3" destOrd="0" presId="urn:microsoft.com/office/officeart/2005/8/layout/vList2"/>
    <dgm:cxn modelId="{2361F99A-B831-4814-9D0D-400E972FCC84}" type="presParOf" srcId="{9150ECA2-ADE4-4513-99BE-35C07B9BA134}" destId="{9C8D4222-1D9B-4D55-9BBB-31CDDA0FB66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6288D69-3B43-4A77-982B-5E1732EC03B9}" type="doc">
      <dgm:prSet loTypeId="urn:microsoft.com/office/officeart/2005/8/layout/vList5" loCatId="list" qsTypeId="urn:microsoft.com/office/officeart/2005/8/quickstyle/simple5" qsCatId="simple" csTypeId="urn:microsoft.com/office/officeart/2005/8/colors/accent6_2" csCatId="accent6" phldr="1"/>
      <dgm:spPr/>
      <dgm:t>
        <a:bodyPr/>
        <a:lstStyle/>
        <a:p>
          <a:endParaRPr lang="en-US"/>
        </a:p>
      </dgm:t>
    </dgm:pt>
    <dgm:pt modelId="{9B0B9D89-F551-4A32-99BD-EF8D601F39E3}">
      <dgm:prSet/>
      <dgm:spPr/>
      <dgm:t>
        <a:bodyPr/>
        <a:lstStyle/>
        <a:p>
          <a:r>
            <a:rPr lang="en-US" dirty="0"/>
            <a:t>a. </a:t>
          </a:r>
          <a:r>
            <a:rPr lang="en-US" dirty="0" err="1"/>
            <a:t>Chuẩn</a:t>
          </a:r>
          <a:r>
            <a:rPr lang="en-US" dirty="0"/>
            <a:t> </a:t>
          </a:r>
          <a:r>
            <a:rPr lang="en-US" dirty="0" err="1"/>
            <a:t>bị</a:t>
          </a:r>
          <a:r>
            <a:rPr lang="en-US" dirty="0"/>
            <a:t> </a:t>
          </a:r>
          <a:r>
            <a:rPr lang="en-US" dirty="0" err="1"/>
            <a:t>viết</a:t>
          </a:r>
          <a:r>
            <a:rPr lang="en-US" dirty="0"/>
            <a:t> </a:t>
          </a:r>
          <a:r>
            <a:rPr lang="en-US" dirty="0" err="1"/>
            <a:t>một</a:t>
          </a:r>
          <a:r>
            <a:rPr lang="en-US" dirty="0"/>
            <a:t> </a:t>
          </a:r>
          <a:r>
            <a:rPr lang="en-US" dirty="0" err="1"/>
            <a:t>bản</a:t>
          </a:r>
          <a:r>
            <a:rPr lang="en-US" dirty="0"/>
            <a:t> </a:t>
          </a:r>
          <a:r>
            <a:rPr lang="en-US" dirty="0" err="1"/>
            <a:t>báo</a:t>
          </a:r>
          <a:r>
            <a:rPr lang="en-US" dirty="0"/>
            <a:t> </a:t>
          </a:r>
          <a:r>
            <a:rPr lang="en-US" dirty="0" err="1"/>
            <a:t>cáo</a:t>
          </a:r>
          <a:endParaRPr lang="en-US" dirty="0"/>
        </a:p>
      </dgm:t>
    </dgm:pt>
    <dgm:pt modelId="{94521161-5A43-4FCC-9363-B60740BFD65F}" type="parTrans" cxnId="{B9043C7E-1C9E-45F9-87A5-E928E0723074}">
      <dgm:prSet/>
      <dgm:spPr/>
      <dgm:t>
        <a:bodyPr/>
        <a:lstStyle/>
        <a:p>
          <a:endParaRPr lang="en-US"/>
        </a:p>
      </dgm:t>
    </dgm:pt>
    <dgm:pt modelId="{26DDAC2D-33EC-4E0D-8981-D81325E605A8}" type="sibTrans" cxnId="{B9043C7E-1C9E-45F9-87A5-E928E0723074}">
      <dgm:prSet/>
      <dgm:spPr/>
      <dgm:t>
        <a:bodyPr/>
        <a:lstStyle/>
        <a:p>
          <a:endParaRPr lang="en-US"/>
        </a:p>
      </dgm:t>
    </dgm:pt>
    <dgm:pt modelId="{72FE6797-44CF-4FA3-A804-4EBEED780DB8}">
      <dgm:prSet/>
      <dgm:spPr/>
      <dgm:t>
        <a:bodyPr/>
        <a:lstStyle/>
        <a:p>
          <a:r>
            <a:rPr lang="en-US" dirty="0"/>
            <a:t>b. </a:t>
          </a:r>
          <a:r>
            <a:rPr lang="en-US" dirty="0" err="1"/>
            <a:t>Xây</a:t>
          </a:r>
          <a:r>
            <a:rPr lang="en-US" dirty="0"/>
            <a:t> </a:t>
          </a:r>
          <a:r>
            <a:rPr lang="en-US" dirty="0" err="1"/>
            <a:t>dựng</a:t>
          </a:r>
          <a:r>
            <a:rPr lang="en-US" dirty="0"/>
            <a:t> </a:t>
          </a:r>
          <a:r>
            <a:rPr lang="en-US" dirty="0" err="1"/>
            <a:t>dàn</a:t>
          </a:r>
          <a:r>
            <a:rPr lang="en-US" dirty="0"/>
            <a:t> </a:t>
          </a:r>
          <a:r>
            <a:rPr lang="en-US" dirty="0" err="1"/>
            <a:t>bài</a:t>
          </a:r>
          <a:r>
            <a:rPr lang="en-US" dirty="0"/>
            <a:t> </a:t>
          </a:r>
          <a:r>
            <a:rPr lang="en-US" dirty="0" err="1"/>
            <a:t>cho</a:t>
          </a:r>
          <a:r>
            <a:rPr lang="en-US" dirty="0"/>
            <a:t> </a:t>
          </a:r>
          <a:r>
            <a:rPr lang="en-US" dirty="0" err="1"/>
            <a:t>bản</a:t>
          </a:r>
          <a:r>
            <a:rPr lang="en-US" dirty="0"/>
            <a:t> </a:t>
          </a:r>
          <a:r>
            <a:rPr lang="en-US" dirty="0" err="1"/>
            <a:t>báo</a:t>
          </a:r>
          <a:r>
            <a:rPr lang="en-US" dirty="0"/>
            <a:t> </a:t>
          </a:r>
          <a:r>
            <a:rPr lang="en-US" dirty="0" err="1"/>
            <a:t>cáo</a:t>
          </a:r>
          <a:endParaRPr lang="en-US" dirty="0"/>
        </a:p>
      </dgm:t>
    </dgm:pt>
    <dgm:pt modelId="{5735E6CC-936E-4D2B-89AC-DFB16846485A}" type="parTrans" cxnId="{A2D62199-09B9-4751-9838-5606BD6473BF}">
      <dgm:prSet/>
      <dgm:spPr/>
      <dgm:t>
        <a:bodyPr/>
        <a:lstStyle/>
        <a:p>
          <a:endParaRPr lang="en-US"/>
        </a:p>
      </dgm:t>
    </dgm:pt>
    <dgm:pt modelId="{569AB439-0D43-4BC0-ADFD-F496F1A15BE2}" type="sibTrans" cxnId="{A2D62199-09B9-4751-9838-5606BD6473BF}">
      <dgm:prSet/>
      <dgm:spPr/>
      <dgm:t>
        <a:bodyPr/>
        <a:lstStyle/>
        <a:p>
          <a:endParaRPr lang="en-US"/>
        </a:p>
      </dgm:t>
    </dgm:pt>
    <dgm:pt modelId="{4A76C944-D540-49D3-9CF8-D54386B8F182}">
      <dgm:prSet/>
      <dgm:spPr/>
      <dgm:t>
        <a:bodyPr/>
        <a:lstStyle/>
        <a:p>
          <a:r>
            <a:rPr lang="en-US" dirty="0"/>
            <a:t>c. </a:t>
          </a:r>
          <a:r>
            <a:rPr lang="en-US" dirty="0" err="1"/>
            <a:t>Viết</a:t>
          </a:r>
          <a:r>
            <a:rPr lang="en-US" dirty="0"/>
            <a:t> </a:t>
          </a:r>
          <a:r>
            <a:rPr lang="en-US" dirty="0" err="1"/>
            <a:t>báo</a:t>
          </a:r>
          <a:r>
            <a:rPr lang="en-US" dirty="0"/>
            <a:t> </a:t>
          </a:r>
          <a:r>
            <a:rPr lang="en-US" dirty="0" err="1"/>
            <a:t>cáo</a:t>
          </a:r>
          <a:endParaRPr lang="en-US" dirty="0"/>
        </a:p>
      </dgm:t>
    </dgm:pt>
    <dgm:pt modelId="{77140C0C-681F-4AAD-BD6F-D24B34F13869}" type="parTrans" cxnId="{E9838529-BA24-4C16-9F75-D8F1BB169CE8}">
      <dgm:prSet/>
      <dgm:spPr/>
      <dgm:t>
        <a:bodyPr/>
        <a:lstStyle/>
        <a:p>
          <a:endParaRPr lang="en-US"/>
        </a:p>
      </dgm:t>
    </dgm:pt>
    <dgm:pt modelId="{F7702CED-4A82-4CDE-B244-AE88D92D2CEF}" type="sibTrans" cxnId="{E9838529-BA24-4C16-9F75-D8F1BB169CE8}">
      <dgm:prSet/>
      <dgm:spPr/>
      <dgm:t>
        <a:bodyPr/>
        <a:lstStyle/>
        <a:p>
          <a:endParaRPr lang="en-US"/>
        </a:p>
      </dgm:t>
    </dgm:pt>
    <dgm:pt modelId="{A36C5101-FBDF-44A1-B1BD-CED08565795C}">
      <dgm:prSet/>
      <dgm:spPr/>
      <dgm:t>
        <a:bodyPr/>
        <a:lstStyle/>
        <a:p>
          <a:r>
            <a:rPr lang="en-US" dirty="0"/>
            <a:t>d. Trình </a:t>
          </a:r>
          <a:r>
            <a:rPr lang="en-US" dirty="0" err="1"/>
            <a:t>lãnh</a:t>
          </a:r>
          <a:r>
            <a:rPr lang="en-US" dirty="0"/>
            <a:t> đạo </a:t>
          </a:r>
          <a:r>
            <a:rPr lang="en-US" dirty="0" err="1"/>
            <a:t>thông</a:t>
          </a:r>
          <a:r>
            <a:rPr lang="en-US" dirty="0"/>
            <a:t> qua</a:t>
          </a:r>
        </a:p>
      </dgm:t>
    </dgm:pt>
    <dgm:pt modelId="{A7972B71-60E2-43B9-8E32-1CA6F33D9D53}" type="parTrans" cxnId="{D5F79C48-DE80-4145-8CE1-DA971FFCF8F4}">
      <dgm:prSet/>
      <dgm:spPr/>
      <dgm:t>
        <a:bodyPr/>
        <a:lstStyle/>
        <a:p>
          <a:endParaRPr lang="en-US"/>
        </a:p>
      </dgm:t>
    </dgm:pt>
    <dgm:pt modelId="{F4E07AEC-0048-4F98-89A7-39E24FEB5639}" type="sibTrans" cxnId="{D5F79C48-DE80-4145-8CE1-DA971FFCF8F4}">
      <dgm:prSet/>
      <dgm:spPr/>
      <dgm:t>
        <a:bodyPr/>
        <a:lstStyle/>
        <a:p>
          <a:endParaRPr lang="en-US"/>
        </a:p>
      </dgm:t>
    </dgm:pt>
    <dgm:pt modelId="{94042C59-0B10-40E4-B717-E36D1EDD1273}">
      <dgm:prSet/>
      <dgm:spPr/>
      <dgm:t>
        <a:bodyPr/>
        <a:lstStyle/>
        <a:p>
          <a:r>
            <a:rPr lang="en-US" dirty="0"/>
            <a:t>e. </a:t>
          </a:r>
          <a:r>
            <a:rPr lang="en-US" dirty="0" err="1"/>
            <a:t>Ký</a:t>
          </a:r>
          <a:r>
            <a:rPr lang="en-US" dirty="0"/>
            <a:t> </a:t>
          </a:r>
          <a:r>
            <a:rPr lang="en-US" dirty="0" err="1"/>
            <a:t>tên</a:t>
          </a:r>
          <a:r>
            <a:rPr lang="en-US" dirty="0"/>
            <a:t> </a:t>
          </a:r>
          <a:r>
            <a:rPr lang="en-US" dirty="0" err="1"/>
            <a:t>và</a:t>
          </a:r>
          <a:r>
            <a:rPr lang="en-US" dirty="0"/>
            <a:t> </a:t>
          </a:r>
          <a:r>
            <a:rPr lang="en-US" dirty="0" err="1"/>
            <a:t>đóng</a:t>
          </a:r>
          <a:r>
            <a:rPr lang="en-US" dirty="0"/>
            <a:t> </a:t>
          </a:r>
          <a:r>
            <a:rPr lang="en-US" dirty="0" err="1"/>
            <a:t>dấu</a:t>
          </a:r>
          <a:endParaRPr lang="en-US" dirty="0"/>
        </a:p>
      </dgm:t>
    </dgm:pt>
    <dgm:pt modelId="{FECD8E39-2264-4610-8FAB-3FA5873725C9}" type="parTrans" cxnId="{B042EBD1-68E9-4311-9103-591812B3E40D}">
      <dgm:prSet/>
      <dgm:spPr/>
      <dgm:t>
        <a:bodyPr/>
        <a:lstStyle/>
        <a:p>
          <a:endParaRPr lang="en-US"/>
        </a:p>
      </dgm:t>
    </dgm:pt>
    <dgm:pt modelId="{831704C5-D287-49F8-A03F-9D1BE345CB2D}" type="sibTrans" cxnId="{B042EBD1-68E9-4311-9103-591812B3E40D}">
      <dgm:prSet/>
      <dgm:spPr/>
      <dgm:t>
        <a:bodyPr/>
        <a:lstStyle/>
        <a:p>
          <a:endParaRPr lang="en-US"/>
        </a:p>
      </dgm:t>
    </dgm:pt>
    <dgm:pt modelId="{E18DDE82-DAD8-418F-9D53-CF42BAF32859}" type="pres">
      <dgm:prSet presAssocID="{66288D69-3B43-4A77-982B-5E1732EC03B9}" presName="Name0" presStyleCnt="0">
        <dgm:presLayoutVars>
          <dgm:dir/>
          <dgm:animLvl val="lvl"/>
          <dgm:resizeHandles val="exact"/>
        </dgm:presLayoutVars>
      </dgm:prSet>
      <dgm:spPr/>
    </dgm:pt>
    <dgm:pt modelId="{8F97AE69-2AE8-4002-A354-64EC70570D0B}" type="pres">
      <dgm:prSet presAssocID="{9B0B9D89-F551-4A32-99BD-EF8D601F39E3}" presName="linNode" presStyleCnt="0"/>
      <dgm:spPr/>
    </dgm:pt>
    <dgm:pt modelId="{2C6F7CFF-C45B-4FEE-BAF0-8301CC71A213}" type="pres">
      <dgm:prSet presAssocID="{9B0B9D89-F551-4A32-99BD-EF8D601F39E3}" presName="parentText" presStyleLbl="node1" presStyleIdx="0" presStyleCnt="5" custScaleX="228414">
        <dgm:presLayoutVars>
          <dgm:chMax val="1"/>
          <dgm:bulletEnabled val="1"/>
        </dgm:presLayoutVars>
      </dgm:prSet>
      <dgm:spPr/>
    </dgm:pt>
    <dgm:pt modelId="{0446B032-8D41-4BDA-A6AB-B6CA17E4F7B9}" type="pres">
      <dgm:prSet presAssocID="{26DDAC2D-33EC-4E0D-8981-D81325E605A8}" presName="sp" presStyleCnt="0"/>
      <dgm:spPr/>
    </dgm:pt>
    <dgm:pt modelId="{D8DA7B84-4390-4EEB-923F-F0790058CDA9}" type="pres">
      <dgm:prSet presAssocID="{72FE6797-44CF-4FA3-A804-4EBEED780DB8}" presName="linNode" presStyleCnt="0"/>
      <dgm:spPr/>
    </dgm:pt>
    <dgm:pt modelId="{3C601B67-63E1-44C0-9EAA-2468F0347836}" type="pres">
      <dgm:prSet presAssocID="{72FE6797-44CF-4FA3-A804-4EBEED780DB8}" presName="parentText" presStyleLbl="node1" presStyleIdx="1" presStyleCnt="5" custScaleX="228414" custLinFactNeighborX="625">
        <dgm:presLayoutVars>
          <dgm:chMax val="1"/>
          <dgm:bulletEnabled val="1"/>
        </dgm:presLayoutVars>
      </dgm:prSet>
      <dgm:spPr/>
    </dgm:pt>
    <dgm:pt modelId="{F801F358-9432-4049-BE76-9C4A8FBCB344}" type="pres">
      <dgm:prSet presAssocID="{569AB439-0D43-4BC0-ADFD-F496F1A15BE2}" presName="sp" presStyleCnt="0"/>
      <dgm:spPr/>
    </dgm:pt>
    <dgm:pt modelId="{126B8A4A-9CDD-4293-AAEF-CD0D8C06F422}" type="pres">
      <dgm:prSet presAssocID="{4A76C944-D540-49D3-9CF8-D54386B8F182}" presName="linNode" presStyleCnt="0"/>
      <dgm:spPr/>
    </dgm:pt>
    <dgm:pt modelId="{36C7C88D-73C3-4845-9DE3-4D325AA5742C}" type="pres">
      <dgm:prSet presAssocID="{4A76C944-D540-49D3-9CF8-D54386B8F182}" presName="parentText" presStyleLbl="node1" presStyleIdx="2" presStyleCnt="5" custScaleX="228414">
        <dgm:presLayoutVars>
          <dgm:chMax val="1"/>
          <dgm:bulletEnabled val="1"/>
        </dgm:presLayoutVars>
      </dgm:prSet>
      <dgm:spPr/>
    </dgm:pt>
    <dgm:pt modelId="{32A46559-362F-4FE2-88B4-C0B8429267CC}" type="pres">
      <dgm:prSet presAssocID="{F7702CED-4A82-4CDE-B244-AE88D92D2CEF}" presName="sp" presStyleCnt="0"/>
      <dgm:spPr/>
    </dgm:pt>
    <dgm:pt modelId="{029AC907-1328-493B-9C03-EBCC1E64BCE2}" type="pres">
      <dgm:prSet presAssocID="{A36C5101-FBDF-44A1-B1BD-CED08565795C}" presName="linNode" presStyleCnt="0"/>
      <dgm:spPr/>
    </dgm:pt>
    <dgm:pt modelId="{58875FD8-A85A-4EF0-8CFB-23CC5905E488}" type="pres">
      <dgm:prSet presAssocID="{A36C5101-FBDF-44A1-B1BD-CED08565795C}" presName="parentText" presStyleLbl="node1" presStyleIdx="3" presStyleCnt="5" custScaleX="228414">
        <dgm:presLayoutVars>
          <dgm:chMax val="1"/>
          <dgm:bulletEnabled val="1"/>
        </dgm:presLayoutVars>
      </dgm:prSet>
      <dgm:spPr/>
    </dgm:pt>
    <dgm:pt modelId="{9205BE1D-317A-4D39-AA34-C8103DEC1FF5}" type="pres">
      <dgm:prSet presAssocID="{F4E07AEC-0048-4F98-89A7-39E24FEB5639}" presName="sp" presStyleCnt="0"/>
      <dgm:spPr/>
    </dgm:pt>
    <dgm:pt modelId="{2EE04517-1166-4F2D-AFD1-8F5647EB8A37}" type="pres">
      <dgm:prSet presAssocID="{94042C59-0B10-40E4-B717-E36D1EDD1273}" presName="linNode" presStyleCnt="0"/>
      <dgm:spPr/>
    </dgm:pt>
    <dgm:pt modelId="{DE36AC56-6DCE-440A-AD82-EB2E5F91DE24}" type="pres">
      <dgm:prSet presAssocID="{94042C59-0B10-40E4-B717-E36D1EDD1273}" presName="parentText" presStyleLbl="node1" presStyleIdx="4" presStyleCnt="5" custScaleX="228414">
        <dgm:presLayoutVars>
          <dgm:chMax val="1"/>
          <dgm:bulletEnabled val="1"/>
        </dgm:presLayoutVars>
      </dgm:prSet>
      <dgm:spPr/>
    </dgm:pt>
  </dgm:ptLst>
  <dgm:cxnLst>
    <dgm:cxn modelId="{3DEF670B-8C55-4EE7-9C17-DEF8A9C68A28}" type="presOf" srcId="{9B0B9D89-F551-4A32-99BD-EF8D601F39E3}" destId="{2C6F7CFF-C45B-4FEE-BAF0-8301CC71A213}" srcOrd="0" destOrd="0" presId="urn:microsoft.com/office/officeart/2005/8/layout/vList5"/>
    <dgm:cxn modelId="{E9838529-BA24-4C16-9F75-D8F1BB169CE8}" srcId="{66288D69-3B43-4A77-982B-5E1732EC03B9}" destId="{4A76C944-D540-49D3-9CF8-D54386B8F182}" srcOrd="2" destOrd="0" parTransId="{77140C0C-681F-4AAD-BD6F-D24B34F13869}" sibTransId="{F7702CED-4A82-4CDE-B244-AE88D92D2CEF}"/>
    <dgm:cxn modelId="{76B89D5B-4E3C-46BF-90EA-EDA89ABF1A02}" type="presOf" srcId="{94042C59-0B10-40E4-B717-E36D1EDD1273}" destId="{DE36AC56-6DCE-440A-AD82-EB2E5F91DE24}" srcOrd="0" destOrd="0" presId="urn:microsoft.com/office/officeart/2005/8/layout/vList5"/>
    <dgm:cxn modelId="{D5F79C48-DE80-4145-8CE1-DA971FFCF8F4}" srcId="{66288D69-3B43-4A77-982B-5E1732EC03B9}" destId="{A36C5101-FBDF-44A1-B1BD-CED08565795C}" srcOrd="3" destOrd="0" parTransId="{A7972B71-60E2-43B9-8E32-1CA6F33D9D53}" sibTransId="{F4E07AEC-0048-4F98-89A7-39E24FEB5639}"/>
    <dgm:cxn modelId="{B9043C7E-1C9E-45F9-87A5-E928E0723074}" srcId="{66288D69-3B43-4A77-982B-5E1732EC03B9}" destId="{9B0B9D89-F551-4A32-99BD-EF8D601F39E3}" srcOrd="0" destOrd="0" parTransId="{94521161-5A43-4FCC-9363-B60740BFD65F}" sibTransId="{26DDAC2D-33EC-4E0D-8981-D81325E605A8}"/>
    <dgm:cxn modelId="{CCF7C88C-323B-480E-A957-C8A19F12B5E8}" type="presOf" srcId="{A36C5101-FBDF-44A1-B1BD-CED08565795C}" destId="{58875FD8-A85A-4EF0-8CFB-23CC5905E488}" srcOrd="0" destOrd="0" presId="urn:microsoft.com/office/officeart/2005/8/layout/vList5"/>
    <dgm:cxn modelId="{A2D62199-09B9-4751-9838-5606BD6473BF}" srcId="{66288D69-3B43-4A77-982B-5E1732EC03B9}" destId="{72FE6797-44CF-4FA3-A804-4EBEED780DB8}" srcOrd="1" destOrd="0" parTransId="{5735E6CC-936E-4D2B-89AC-DFB16846485A}" sibTransId="{569AB439-0D43-4BC0-ADFD-F496F1A15BE2}"/>
    <dgm:cxn modelId="{C7E6219C-3E23-4E08-8AE5-020B5693BFA5}" type="presOf" srcId="{72FE6797-44CF-4FA3-A804-4EBEED780DB8}" destId="{3C601B67-63E1-44C0-9EAA-2468F0347836}" srcOrd="0" destOrd="0" presId="urn:microsoft.com/office/officeart/2005/8/layout/vList5"/>
    <dgm:cxn modelId="{1816A1CF-A699-4D7B-AF4A-B48239234D0D}" type="presOf" srcId="{66288D69-3B43-4A77-982B-5E1732EC03B9}" destId="{E18DDE82-DAD8-418F-9D53-CF42BAF32859}" srcOrd="0" destOrd="0" presId="urn:microsoft.com/office/officeart/2005/8/layout/vList5"/>
    <dgm:cxn modelId="{B042EBD1-68E9-4311-9103-591812B3E40D}" srcId="{66288D69-3B43-4A77-982B-5E1732EC03B9}" destId="{94042C59-0B10-40E4-B717-E36D1EDD1273}" srcOrd="4" destOrd="0" parTransId="{FECD8E39-2264-4610-8FAB-3FA5873725C9}" sibTransId="{831704C5-D287-49F8-A03F-9D1BE345CB2D}"/>
    <dgm:cxn modelId="{FEFB8CDA-B271-446B-8C3C-D863CA1B20E3}" type="presOf" srcId="{4A76C944-D540-49D3-9CF8-D54386B8F182}" destId="{36C7C88D-73C3-4845-9DE3-4D325AA5742C}" srcOrd="0" destOrd="0" presId="urn:microsoft.com/office/officeart/2005/8/layout/vList5"/>
    <dgm:cxn modelId="{7DF6E3F1-F5AD-4431-AD76-52FEC1E9886D}" type="presParOf" srcId="{E18DDE82-DAD8-418F-9D53-CF42BAF32859}" destId="{8F97AE69-2AE8-4002-A354-64EC70570D0B}" srcOrd="0" destOrd="0" presId="urn:microsoft.com/office/officeart/2005/8/layout/vList5"/>
    <dgm:cxn modelId="{61C2430B-031B-40D4-899A-3688BD874643}" type="presParOf" srcId="{8F97AE69-2AE8-4002-A354-64EC70570D0B}" destId="{2C6F7CFF-C45B-4FEE-BAF0-8301CC71A213}" srcOrd="0" destOrd="0" presId="urn:microsoft.com/office/officeart/2005/8/layout/vList5"/>
    <dgm:cxn modelId="{F418AC56-2DCE-4ED3-93AA-0326E0A27914}" type="presParOf" srcId="{E18DDE82-DAD8-418F-9D53-CF42BAF32859}" destId="{0446B032-8D41-4BDA-A6AB-B6CA17E4F7B9}" srcOrd="1" destOrd="0" presId="urn:microsoft.com/office/officeart/2005/8/layout/vList5"/>
    <dgm:cxn modelId="{7BE4CFB8-8130-4080-AEEA-F1895CA74255}" type="presParOf" srcId="{E18DDE82-DAD8-418F-9D53-CF42BAF32859}" destId="{D8DA7B84-4390-4EEB-923F-F0790058CDA9}" srcOrd="2" destOrd="0" presId="urn:microsoft.com/office/officeart/2005/8/layout/vList5"/>
    <dgm:cxn modelId="{65480C65-F065-4F9C-97C7-33A415DAA1CA}" type="presParOf" srcId="{D8DA7B84-4390-4EEB-923F-F0790058CDA9}" destId="{3C601B67-63E1-44C0-9EAA-2468F0347836}" srcOrd="0" destOrd="0" presId="urn:microsoft.com/office/officeart/2005/8/layout/vList5"/>
    <dgm:cxn modelId="{9C3DE6ED-EBB2-44A4-9807-65200A3913B1}" type="presParOf" srcId="{E18DDE82-DAD8-418F-9D53-CF42BAF32859}" destId="{F801F358-9432-4049-BE76-9C4A8FBCB344}" srcOrd="3" destOrd="0" presId="urn:microsoft.com/office/officeart/2005/8/layout/vList5"/>
    <dgm:cxn modelId="{AAD8B508-FF31-49DF-AF56-C885FE1C3E2A}" type="presParOf" srcId="{E18DDE82-DAD8-418F-9D53-CF42BAF32859}" destId="{126B8A4A-9CDD-4293-AAEF-CD0D8C06F422}" srcOrd="4" destOrd="0" presId="urn:microsoft.com/office/officeart/2005/8/layout/vList5"/>
    <dgm:cxn modelId="{6DCCC871-529A-43C3-B45A-E47D97F2ACB1}" type="presParOf" srcId="{126B8A4A-9CDD-4293-AAEF-CD0D8C06F422}" destId="{36C7C88D-73C3-4845-9DE3-4D325AA5742C}" srcOrd="0" destOrd="0" presId="urn:microsoft.com/office/officeart/2005/8/layout/vList5"/>
    <dgm:cxn modelId="{375DA2DE-064B-479A-9FA3-B77625126757}" type="presParOf" srcId="{E18DDE82-DAD8-418F-9D53-CF42BAF32859}" destId="{32A46559-362F-4FE2-88B4-C0B8429267CC}" srcOrd="5" destOrd="0" presId="urn:microsoft.com/office/officeart/2005/8/layout/vList5"/>
    <dgm:cxn modelId="{053D5D83-8BE2-47F2-8541-B4F579DB5EB9}" type="presParOf" srcId="{E18DDE82-DAD8-418F-9D53-CF42BAF32859}" destId="{029AC907-1328-493B-9C03-EBCC1E64BCE2}" srcOrd="6" destOrd="0" presId="urn:microsoft.com/office/officeart/2005/8/layout/vList5"/>
    <dgm:cxn modelId="{51B4331A-60C6-4AAF-B56F-88D6631E0FD7}" type="presParOf" srcId="{029AC907-1328-493B-9C03-EBCC1E64BCE2}" destId="{58875FD8-A85A-4EF0-8CFB-23CC5905E488}" srcOrd="0" destOrd="0" presId="urn:microsoft.com/office/officeart/2005/8/layout/vList5"/>
    <dgm:cxn modelId="{275D8047-A642-4199-B016-A156B84C4E20}" type="presParOf" srcId="{E18DDE82-DAD8-418F-9D53-CF42BAF32859}" destId="{9205BE1D-317A-4D39-AA34-C8103DEC1FF5}" srcOrd="7" destOrd="0" presId="urn:microsoft.com/office/officeart/2005/8/layout/vList5"/>
    <dgm:cxn modelId="{F7EE72C8-27E7-4895-B9A3-29F0C902104B}" type="presParOf" srcId="{E18DDE82-DAD8-418F-9D53-CF42BAF32859}" destId="{2EE04517-1166-4F2D-AFD1-8F5647EB8A37}" srcOrd="8" destOrd="0" presId="urn:microsoft.com/office/officeart/2005/8/layout/vList5"/>
    <dgm:cxn modelId="{A2EFC726-7D0E-40C5-8019-BF75659DC8EF}" type="presParOf" srcId="{2EE04517-1166-4F2D-AFD1-8F5647EB8A37}" destId="{DE36AC56-6DCE-440A-AD82-EB2E5F91DE2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CDA9DCB-F1A2-4AF5-942F-B04D1FD3A521}"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7D3EF8A1-29C6-452B-920D-C11D3B717A21}">
      <dgm:prSet/>
      <dgm:spPr/>
      <dgm:t>
        <a:bodyPr/>
        <a:lstStyle/>
        <a:p>
          <a:r>
            <a:rPr lang="vi-VN" b="1"/>
            <a:t>Phần kết luận:</a:t>
          </a:r>
          <a:endParaRPr lang="en-US"/>
        </a:p>
      </dgm:t>
    </dgm:pt>
    <dgm:pt modelId="{DB08892C-0318-4512-8008-1DDE3E203178}" type="parTrans" cxnId="{7D7327BE-BB77-4D89-B724-01B19CE3DC6E}">
      <dgm:prSet/>
      <dgm:spPr/>
      <dgm:t>
        <a:bodyPr/>
        <a:lstStyle/>
        <a:p>
          <a:endParaRPr lang="en-US"/>
        </a:p>
      </dgm:t>
    </dgm:pt>
    <dgm:pt modelId="{7CDC16B8-50FE-401F-A00D-AC80D83AF096}" type="sibTrans" cxnId="{7D7327BE-BB77-4D89-B724-01B19CE3DC6E}">
      <dgm:prSet/>
      <dgm:spPr/>
      <dgm:t>
        <a:bodyPr/>
        <a:lstStyle/>
        <a:p>
          <a:endParaRPr lang="en-US"/>
        </a:p>
      </dgm:t>
    </dgm:pt>
    <dgm:pt modelId="{47711E99-2B8A-45F1-A1B4-0EC3D658A2EE}">
      <dgm:prSet/>
      <dgm:spPr/>
      <dgm:t>
        <a:bodyPr/>
        <a:lstStyle/>
        <a:p>
          <a:r>
            <a:rPr lang="vi-VN"/>
            <a:t>Nhắc lại những điểm quan trọng</a:t>
          </a:r>
          <a:endParaRPr lang="en-US"/>
        </a:p>
      </dgm:t>
    </dgm:pt>
    <dgm:pt modelId="{8721906E-978B-4675-8E0F-2960CE3CCD0D}" type="parTrans" cxnId="{3370E696-8096-4B75-8D6A-19369CCF3213}">
      <dgm:prSet/>
      <dgm:spPr/>
      <dgm:t>
        <a:bodyPr/>
        <a:lstStyle/>
        <a:p>
          <a:endParaRPr lang="en-US"/>
        </a:p>
      </dgm:t>
    </dgm:pt>
    <dgm:pt modelId="{76FDE039-A8AD-4930-B8CD-026E7FC76230}" type="sibTrans" cxnId="{3370E696-8096-4B75-8D6A-19369CCF3213}">
      <dgm:prSet/>
      <dgm:spPr/>
      <dgm:t>
        <a:bodyPr/>
        <a:lstStyle/>
        <a:p>
          <a:endParaRPr lang="en-US"/>
        </a:p>
      </dgm:t>
    </dgm:pt>
    <dgm:pt modelId="{8668C96D-4AE0-487C-8397-7FC589E15960}">
      <dgm:prSet/>
      <dgm:spPr/>
      <dgm:t>
        <a:bodyPr/>
        <a:lstStyle/>
        <a:p>
          <a:r>
            <a:rPr lang="vi-VN"/>
            <a:t>Trình bày những nhiệm vụ cụ thể để khắc phục các tồn tại, khuyết điểm.</a:t>
          </a:r>
          <a:endParaRPr lang="en-US"/>
        </a:p>
      </dgm:t>
    </dgm:pt>
    <dgm:pt modelId="{A1F10369-D0D5-49A6-A90B-E59B97743CAD}" type="parTrans" cxnId="{CA4CAB6C-437D-4EC2-A664-654A867FFE2A}">
      <dgm:prSet/>
      <dgm:spPr/>
      <dgm:t>
        <a:bodyPr/>
        <a:lstStyle/>
        <a:p>
          <a:endParaRPr lang="en-US"/>
        </a:p>
      </dgm:t>
    </dgm:pt>
    <dgm:pt modelId="{AA294A53-9A81-4026-9D6C-6DA49C76C916}" type="sibTrans" cxnId="{CA4CAB6C-437D-4EC2-A664-654A867FFE2A}">
      <dgm:prSet/>
      <dgm:spPr/>
      <dgm:t>
        <a:bodyPr/>
        <a:lstStyle/>
        <a:p>
          <a:endParaRPr lang="en-US"/>
        </a:p>
      </dgm:t>
    </dgm:pt>
    <dgm:pt modelId="{48F12F66-0DF4-45E3-993A-831730E6E758}">
      <dgm:prSet/>
      <dgm:spPr/>
      <dgm:t>
        <a:bodyPr/>
        <a:lstStyle/>
        <a:p>
          <a:r>
            <a:rPr lang="vi-VN" dirty="0"/>
            <a:t>Nêu lên phương hướng, mục tiêu phấn đấu tiếp tục.</a:t>
          </a:r>
          <a:endParaRPr lang="en-US" dirty="0"/>
        </a:p>
      </dgm:t>
    </dgm:pt>
    <dgm:pt modelId="{C4E41730-74C3-4B03-AE85-25EA0E8514B1}" type="parTrans" cxnId="{C8F516BB-44BE-4EAF-8E25-FB07E0482B58}">
      <dgm:prSet/>
      <dgm:spPr/>
      <dgm:t>
        <a:bodyPr/>
        <a:lstStyle/>
        <a:p>
          <a:endParaRPr lang="en-US"/>
        </a:p>
      </dgm:t>
    </dgm:pt>
    <dgm:pt modelId="{0CB73B7B-F5DD-4B3D-84AE-BF5B7F62FC89}" type="sibTrans" cxnId="{C8F516BB-44BE-4EAF-8E25-FB07E0482B58}">
      <dgm:prSet/>
      <dgm:spPr/>
      <dgm:t>
        <a:bodyPr/>
        <a:lstStyle/>
        <a:p>
          <a:endParaRPr lang="en-US"/>
        </a:p>
      </dgm:t>
    </dgm:pt>
    <dgm:pt modelId="{56125B73-46BD-44FD-A981-4DAE4FAD8424}">
      <dgm:prSet/>
      <dgm:spPr/>
      <dgm:t>
        <a:bodyPr/>
        <a:lstStyle/>
        <a:p>
          <a:r>
            <a:rPr lang="vi-VN"/>
            <a:t>Đưa ra những kiến nghị với cấp trên.</a:t>
          </a:r>
          <a:endParaRPr lang="en-US"/>
        </a:p>
      </dgm:t>
    </dgm:pt>
    <dgm:pt modelId="{CAAA2EC9-3463-4AFD-8DB9-8F093A9F768C}" type="parTrans" cxnId="{8F2157EF-5CF2-40FF-BCF3-AD0E7B78D12E}">
      <dgm:prSet/>
      <dgm:spPr/>
      <dgm:t>
        <a:bodyPr/>
        <a:lstStyle/>
        <a:p>
          <a:endParaRPr lang="en-US"/>
        </a:p>
      </dgm:t>
    </dgm:pt>
    <dgm:pt modelId="{E5A25303-2398-4B47-9880-DD4BC981C0F0}" type="sibTrans" cxnId="{8F2157EF-5CF2-40FF-BCF3-AD0E7B78D12E}">
      <dgm:prSet/>
      <dgm:spPr/>
      <dgm:t>
        <a:bodyPr/>
        <a:lstStyle/>
        <a:p>
          <a:endParaRPr lang="en-US"/>
        </a:p>
      </dgm:t>
    </dgm:pt>
    <dgm:pt modelId="{D804531A-B9BF-42A7-8C2F-06D74440A41C}">
      <dgm:prSet/>
      <dgm:spPr/>
      <dgm:t>
        <a:bodyPr/>
        <a:lstStyle/>
        <a:p>
          <a:r>
            <a:rPr lang="vi-VN" dirty="0"/>
            <a:t>Nhận định những triển vọng</a:t>
          </a:r>
          <a:endParaRPr lang="en-US" dirty="0"/>
        </a:p>
      </dgm:t>
    </dgm:pt>
    <dgm:pt modelId="{F548EDB5-8C62-4C40-AA2F-29FBBF79F64B}" type="parTrans" cxnId="{A525BFAB-EE54-41D0-8225-3F54275E9BE0}">
      <dgm:prSet/>
      <dgm:spPr/>
      <dgm:t>
        <a:bodyPr/>
        <a:lstStyle/>
        <a:p>
          <a:endParaRPr lang="en-US"/>
        </a:p>
      </dgm:t>
    </dgm:pt>
    <dgm:pt modelId="{E562DCF0-30FC-4262-A6F5-6B23DA9596FA}" type="sibTrans" cxnId="{A525BFAB-EE54-41D0-8225-3F54275E9BE0}">
      <dgm:prSet/>
      <dgm:spPr/>
      <dgm:t>
        <a:bodyPr/>
        <a:lstStyle/>
        <a:p>
          <a:endParaRPr lang="en-US"/>
        </a:p>
      </dgm:t>
    </dgm:pt>
    <dgm:pt modelId="{FA846C25-ECB4-4408-A61F-D6936938061F}" type="pres">
      <dgm:prSet presAssocID="{1CDA9DCB-F1A2-4AF5-942F-B04D1FD3A521}" presName="linear" presStyleCnt="0">
        <dgm:presLayoutVars>
          <dgm:animLvl val="lvl"/>
          <dgm:resizeHandles val="exact"/>
        </dgm:presLayoutVars>
      </dgm:prSet>
      <dgm:spPr/>
    </dgm:pt>
    <dgm:pt modelId="{E436CDDA-0D4D-41D5-BCB5-FBA88A22FAF6}" type="pres">
      <dgm:prSet presAssocID="{7D3EF8A1-29C6-452B-920D-C11D3B717A21}" presName="parentText" presStyleLbl="node1" presStyleIdx="0" presStyleCnt="6">
        <dgm:presLayoutVars>
          <dgm:chMax val="0"/>
          <dgm:bulletEnabled val="1"/>
        </dgm:presLayoutVars>
      </dgm:prSet>
      <dgm:spPr/>
    </dgm:pt>
    <dgm:pt modelId="{95C46F1A-E811-45A7-98DC-E4F23F261198}" type="pres">
      <dgm:prSet presAssocID="{7CDC16B8-50FE-401F-A00D-AC80D83AF096}" presName="spacer" presStyleCnt="0"/>
      <dgm:spPr/>
    </dgm:pt>
    <dgm:pt modelId="{B64F1503-751C-49FD-80CD-F9C435B0B2A5}" type="pres">
      <dgm:prSet presAssocID="{47711E99-2B8A-45F1-A1B4-0EC3D658A2EE}" presName="parentText" presStyleLbl="node1" presStyleIdx="1" presStyleCnt="6">
        <dgm:presLayoutVars>
          <dgm:chMax val="0"/>
          <dgm:bulletEnabled val="1"/>
        </dgm:presLayoutVars>
      </dgm:prSet>
      <dgm:spPr/>
    </dgm:pt>
    <dgm:pt modelId="{13B8C142-9B06-4508-9EFE-FD9CF735BD72}" type="pres">
      <dgm:prSet presAssocID="{76FDE039-A8AD-4930-B8CD-026E7FC76230}" presName="spacer" presStyleCnt="0"/>
      <dgm:spPr/>
    </dgm:pt>
    <dgm:pt modelId="{CE2D2B68-29E1-4DCD-B99C-E640D8F79D6C}" type="pres">
      <dgm:prSet presAssocID="{8668C96D-4AE0-487C-8397-7FC589E15960}" presName="parentText" presStyleLbl="node1" presStyleIdx="2" presStyleCnt="6">
        <dgm:presLayoutVars>
          <dgm:chMax val="0"/>
          <dgm:bulletEnabled val="1"/>
        </dgm:presLayoutVars>
      </dgm:prSet>
      <dgm:spPr/>
    </dgm:pt>
    <dgm:pt modelId="{81146CAD-C514-4DDE-94AC-1AAE17511E9A}" type="pres">
      <dgm:prSet presAssocID="{AA294A53-9A81-4026-9D6C-6DA49C76C916}" presName="spacer" presStyleCnt="0"/>
      <dgm:spPr/>
    </dgm:pt>
    <dgm:pt modelId="{A04D1741-A16B-4376-A492-4C8CF1825BFC}" type="pres">
      <dgm:prSet presAssocID="{48F12F66-0DF4-45E3-993A-831730E6E758}" presName="parentText" presStyleLbl="node1" presStyleIdx="3" presStyleCnt="6">
        <dgm:presLayoutVars>
          <dgm:chMax val="0"/>
          <dgm:bulletEnabled val="1"/>
        </dgm:presLayoutVars>
      </dgm:prSet>
      <dgm:spPr/>
    </dgm:pt>
    <dgm:pt modelId="{EEC283C4-33AF-4301-98C3-F352609534B1}" type="pres">
      <dgm:prSet presAssocID="{0CB73B7B-F5DD-4B3D-84AE-BF5B7F62FC89}" presName="spacer" presStyleCnt="0"/>
      <dgm:spPr/>
    </dgm:pt>
    <dgm:pt modelId="{FD0FB84E-286D-4ADE-8BCB-A85381F4F909}" type="pres">
      <dgm:prSet presAssocID="{56125B73-46BD-44FD-A981-4DAE4FAD8424}" presName="parentText" presStyleLbl="node1" presStyleIdx="4" presStyleCnt="6">
        <dgm:presLayoutVars>
          <dgm:chMax val="0"/>
          <dgm:bulletEnabled val="1"/>
        </dgm:presLayoutVars>
      </dgm:prSet>
      <dgm:spPr/>
    </dgm:pt>
    <dgm:pt modelId="{29CBBF6F-4C7A-4D8E-9995-3D8A676337CD}" type="pres">
      <dgm:prSet presAssocID="{E5A25303-2398-4B47-9880-DD4BC981C0F0}" presName="spacer" presStyleCnt="0"/>
      <dgm:spPr/>
    </dgm:pt>
    <dgm:pt modelId="{6AAA213C-D133-451D-8FEF-5C0BD77EA7D1}" type="pres">
      <dgm:prSet presAssocID="{D804531A-B9BF-42A7-8C2F-06D74440A41C}" presName="parentText" presStyleLbl="node1" presStyleIdx="5" presStyleCnt="6">
        <dgm:presLayoutVars>
          <dgm:chMax val="0"/>
          <dgm:bulletEnabled val="1"/>
        </dgm:presLayoutVars>
      </dgm:prSet>
      <dgm:spPr/>
    </dgm:pt>
  </dgm:ptLst>
  <dgm:cxnLst>
    <dgm:cxn modelId="{AE73AE1B-43A2-4656-B070-C9CE1C00F9CF}" type="presOf" srcId="{47711E99-2B8A-45F1-A1B4-0EC3D658A2EE}" destId="{B64F1503-751C-49FD-80CD-F9C435B0B2A5}" srcOrd="0" destOrd="0" presId="urn:microsoft.com/office/officeart/2005/8/layout/vList2"/>
    <dgm:cxn modelId="{4F52BD34-8F65-492E-AC4B-2E98D2AAEBCA}" type="presOf" srcId="{48F12F66-0DF4-45E3-993A-831730E6E758}" destId="{A04D1741-A16B-4376-A492-4C8CF1825BFC}" srcOrd="0" destOrd="0" presId="urn:microsoft.com/office/officeart/2005/8/layout/vList2"/>
    <dgm:cxn modelId="{EAF01840-4FB1-4861-869E-1DE55E988084}" type="presOf" srcId="{1CDA9DCB-F1A2-4AF5-942F-B04D1FD3A521}" destId="{FA846C25-ECB4-4408-A61F-D6936938061F}" srcOrd="0" destOrd="0" presId="urn:microsoft.com/office/officeart/2005/8/layout/vList2"/>
    <dgm:cxn modelId="{33BB5665-334F-407D-8781-C9318DD0E6C3}" type="presOf" srcId="{56125B73-46BD-44FD-A981-4DAE4FAD8424}" destId="{FD0FB84E-286D-4ADE-8BCB-A85381F4F909}" srcOrd="0" destOrd="0" presId="urn:microsoft.com/office/officeart/2005/8/layout/vList2"/>
    <dgm:cxn modelId="{CA4CAB6C-437D-4EC2-A664-654A867FFE2A}" srcId="{1CDA9DCB-F1A2-4AF5-942F-B04D1FD3A521}" destId="{8668C96D-4AE0-487C-8397-7FC589E15960}" srcOrd="2" destOrd="0" parTransId="{A1F10369-D0D5-49A6-A90B-E59B97743CAD}" sibTransId="{AA294A53-9A81-4026-9D6C-6DA49C76C916}"/>
    <dgm:cxn modelId="{46400180-3126-4B9F-B3E7-B471FA01516D}" type="presOf" srcId="{D804531A-B9BF-42A7-8C2F-06D74440A41C}" destId="{6AAA213C-D133-451D-8FEF-5C0BD77EA7D1}" srcOrd="0" destOrd="0" presId="urn:microsoft.com/office/officeart/2005/8/layout/vList2"/>
    <dgm:cxn modelId="{3370E696-8096-4B75-8D6A-19369CCF3213}" srcId="{1CDA9DCB-F1A2-4AF5-942F-B04D1FD3A521}" destId="{47711E99-2B8A-45F1-A1B4-0EC3D658A2EE}" srcOrd="1" destOrd="0" parTransId="{8721906E-978B-4675-8E0F-2960CE3CCD0D}" sibTransId="{76FDE039-A8AD-4930-B8CD-026E7FC76230}"/>
    <dgm:cxn modelId="{A525BFAB-EE54-41D0-8225-3F54275E9BE0}" srcId="{1CDA9DCB-F1A2-4AF5-942F-B04D1FD3A521}" destId="{D804531A-B9BF-42A7-8C2F-06D74440A41C}" srcOrd="5" destOrd="0" parTransId="{F548EDB5-8C62-4C40-AA2F-29FBBF79F64B}" sibTransId="{E562DCF0-30FC-4262-A6F5-6B23DA9596FA}"/>
    <dgm:cxn modelId="{270DDFAC-B213-49D1-AA4E-C2BA58933351}" type="presOf" srcId="{8668C96D-4AE0-487C-8397-7FC589E15960}" destId="{CE2D2B68-29E1-4DCD-B99C-E640D8F79D6C}" srcOrd="0" destOrd="0" presId="urn:microsoft.com/office/officeart/2005/8/layout/vList2"/>
    <dgm:cxn modelId="{C8F516BB-44BE-4EAF-8E25-FB07E0482B58}" srcId="{1CDA9DCB-F1A2-4AF5-942F-B04D1FD3A521}" destId="{48F12F66-0DF4-45E3-993A-831730E6E758}" srcOrd="3" destOrd="0" parTransId="{C4E41730-74C3-4B03-AE85-25EA0E8514B1}" sibTransId="{0CB73B7B-F5DD-4B3D-84AE-BF5B7F62FC89}"/>
    <dgm:cxn modelId="{7D7327BE-BB77-4D89-B724-01B19CE3DC6E}" srcId="{1CDA9DCB-F1A2-4AF5-942F-B04D1FD3A521}" destId="{7D3EF8A1-29C6-452B-920D-C11D3B717A21}" srcOrd="0" destOrd="0" parTransId="{DB08892C-0318-4512-8008-1DDE3E203178}" sibTransId="{7CDC16B8-50FE-401F-A00D-AC80D83AF096}"/>
    <dgm:cxn modelId="{DDE44CC4-2604-4393-983C-3B660CFEC9B6}" type="presOf" srcId="{7D3EF8A1-29C6-452B-920D-C11D3B717A21}" destId="{E436CDDA-0D4D-41D5-BCB5-FBA88A22FAF6}" srcOrd="0" destOrd="0" presId="urn:microsoft.com/office/officeart/2005/8/layout/vList2"/>
    <dgm:cxn modelId="{8F2157EF-5CF2-40FF-BCF3-AD0E7B78D12E}" srcId="{1CDA9DCB-F1A2-4AF5-942F-B04D1FD3A521}" destId="{56125B73-46BD-44FD-A981-4DAE4FAD8424}" srcOrd="4" destOrd="0" parTransId="{CAAA2EC9-3463-4AFD-8DB9-8F093A9F768C}" sibTransId="{E5A25303-2398-4B47-9880-DD4BC981C0F0}"/>
    <dgm:cxn modelId="{D3133EB1-D8BC-48D4-AFA1-020D4945CF69}" type="presParOf" srcId="{FA846C25-ECB4-4408-A61F-D6936938061F}" destId="{E436CDDA-0D4D-41D5-BCB5-FBA88A22FAF6}" srcOrd="0" destOrd="0" presId="urn:microsoft.com/office/officeart/2005/8/layout/vList2"/>
    <dgm:cxn modelId="{0F1F8B27-601C-442B-BEAB-368D94054FA8}" type="presParOf" srcId="{FA846C25-ECB4-4408-A61F-D6936938061F}" destId="{95C46F1A-E811-45A7-98DC-E4F23F261198}" srcOrd="1" destOrd="0" presId="urn:microsoft.com/office/officeart/2005/8/layout/vList2"/>
    <dgm:cxn modelId="{96279647-0987-401E-805F-EE66C2523ECC}" type="presParOf" srcId="{FA846C25-ECB4-4408-A61F-D6936938061F}" destId="{B64F1503-751C-49FD-80CD-F9C435B0B2A5}" srcOrd="2" destOrd="0" presId="urn:microsoft.com/office/officeart/2005/8/layout/vList2"/>
    <dgm:cxn modelId="{9C6C0E90-0ED2-4C15-B2F8-436DFEF9BD31}" type="presParOf" srcId="{FA846C25-ECB4-4408-A61F-D6936938061F}" destId="{13B8C142-9B06-4508-9EFE-FD9CF735BD72}" srcOrd="3" destOrd="0" presId="urn:microsoft.com/office/officeart/2005/8/layout/vList2"/>
    <dgm:cxn modelId="{41F231BA-40E9-4222-8920-3095F57BAC3E}" type="presParOf" srcId="{FA846C25-ECB4-4408-A61F-D6936938061F}" destId="{CE2D2B68-29E1-4DCD-B99C-E640D8F79D6C}" srcOrd="4" destOrd="0" presId="urn:microsoft.com/office/officeart/2005/8/layout/vList2"/>
    <dgm:cxn modelId="{F6465293-5EB9-4241-ABED-F183E89F26C0}" type="presParOf" srcId="{FA846C25-ECB4-4408-A61F-D6936938061F}" destId="{81146CAD-C514-4DDE-94AC-1AAE17511E9A}" srcOrd="5" destOrd="0" presId="urn:microsoft.com/office/officeart/2005/8/layout/vList2"/>
    <dgm:cxn modelId="{1360F064-2467-48AA-BFD4-EC640B2B069B}" type="presParOf" srcId="{FA846C25-ECB4-4408-A61F-D6936938061F}" destId="{A04D1741-A16B-4376-A492-4C8CF1825BFC}" srcOrd="6" destOrd="0" presId="urn:microsoft.com/office/officeart/2005/8/layout/vList2"/>
    <dgm:cxn modelId="{24E72299-42FB-48BE-BC67-61BD8D5D94D3}" type="presParOf" srcId="{FA846C25-ECB4-4408-A61F-D6936938061F}" destId="{EEC283C4-33AF-4301-98C3-F352609534B1}" srcOrd="7" destOrd="0" presId="urn:microsoft.com/office/officeart/2005/8/layout/vList2"/>
    <dgm:cxn modelId="{D0FE2C0C-E50A-407F-8837-10BE3C7A9684}" type="presParOf" srcId="{FA846C25-ECB4-4408-A61F-D6936938061F}" destId="{FD0FB84E-286D-4ADE-8BCB-A85381F4F909}" srcOrd="8" destOrd="0" presId="urn:microsoft.com/office/officeart/2005/8/layout/vList2"/>
    <dgm:cxn modelId="{3D59ED0A-086E-4219-836A-86A7EA2C0AFA}" type="presParOf" srcId="{FA846C25-ECB4-4408-A61F-D6936938061F}" destId="{29CBBF6F-4C7A-4D8E-9995-3D8A676337CD}" srcOrd="9" destOrd="0" presId="urn:microsoft.com/office/officeart/2005/8/layout/vList2"/>
    <dgm:cxn modelId="{EBC85A47-1B9D-44B0-9D09-33A071A0530C}" type="presParOf" srcId="{FA846C25-ECB4-4408-A61F-D6936938061F}" destId="{6AAA213C-D133-451D-8FEF-5C0BD77EA7D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E9E451D-58B0-4DDE-8718-4F03BE0E722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FCEC4702-1A6B-40C4-9728-D2CB0D117CBA}">
      <dgm:prSet/>
      <dgm:spPr/>
      <dgm:t>
        <a:bodyPr/>
        <a:lstStyle/>
        <a:p>
          <a:r>
            <a:rPr lang="en-US" dirty="0"/>
            <a:t>1.</a:t>
          </a:r>
          <a:r>
            <a:rPr lang="vi-VN" dirty="0"/>
            <a:t>Trình bày các bước để viết một bản báo cáo?</a:t>
          </a:r>
          <a:endParaRPr lang="en-US" dirty="0"/>
        </a:p>
      </dgm:t>
    </dgm:pt>
    <dgm:pt modelId="{30774181-A7AA-411F-9005-65A853AE8648}" type="parTrans" cxnId="{FE5962FA-A878-42B8-84F9-8042785ADFA3}">
      <dgm:prSet/>
      <dgm:spPr/>
      <dgm:t>
        <a:bodyPr/>
        <a:lstStyle/>
        <a:p>
          <a:endParaRPr lang="en-US"/>
        </a:p>
      </dgm:t>
    </dgm:pt>
    <dgm:pt modelId="{478F2587-C201-4B4A-80BE-70494D1D4339}" type="sibTrans" cxnId="{FE5962FA-A878-42B8-84F9-8042785ADFA3}">
      <dgm:prSet/>
      <dgm:spPr/>
      <dgm:t>
        <a:bodyPr/>
        <a:lstStyle/>
        <a:p>
          <a:endParaRPr lang="en-US"/>
        </a:p>
      </dgm:t>
    </dgm:pt>
    <dgm:pt modelId="{25B99DE4-630E-45FF-99C6-2919884CA776}">
      <dgm:prSet/>
      <dgm:spPr/>
      <dgm:t>
        <a:bodyPr/>
        <a:lstStyle/>
        <a:p>
          <a:r>
            <a:rPr lang="en-US" dirty="0"/>
            <a:t>2.</a:t>
          </a:r>
          <a:r>
            <a:rPr lang="vi-VN" dirty="0"/>
            <a:t>Những điểm nào cần lưu ý khi viết một bản báo cáo?</a:t>
          </a:r>
          <a:endParaRPr lang="en-US" dirty="0"/>
        </a:p>
      </dgm:t>
    </dgm:pt>
    <dgm:pt modelId="{14C4B591-BF65-4D74-B490-AAF08522BD78}" type="parTrans" cxnId="{78A48A2B-1D3E-4A73-8647-2216D9C09CD9}">
      <dgm:prSet/>
      <dgm:spPr/>
      <dgm:t>
        <a:bodyPr/>
        <a:lstStyle/>
        <a:p>
          <a:endParaRPr lang="en-US"/>
        </a:p>
      </dgm:t>
    </dgm:pt>
    <dgm:pt modelId="{DCC60F99-631D-4DC0-BC76-8D2B002685BD}" type="sibTrans" cxnId="{78A48A2B-1D3E-4A73-8647-2216D9C09CD9}">
      <dgm:prSet/>
      <dgm:spPr/>
      <dgm:t>
        <a:bodyPr/>
        <a:lstStyle/>
        <a:p>
          <a:endParaRPr lang="en-US"/>
        </a:p>
      </dgm:t>
    </dgm:pt>
    <dgm:pt modelId="{5DD02640-D1A6-48D7-8C24-3E0EEA4FFF46}">
      <dgm:prSet/>
      <dgm:spPr/>
      <dgm:t>
        <a:bodyPr/>
        <a:lstStyle/>
        <a:p>
          <a:r>
            <a:rPr lang="en-US" dirty="0"/>
            <a:t>3.Lập </a:t>
          </a:r>
          <a:r>
            <a:rPr lang="en-US" dirty="0" err="1"/>
            <a:t>kế</a:t>
          </a:r>
          <a:r>
            <a:rPr lang="en-US" dirty="0"/>
            <a:t> </a:t>
          </a:r>
          <a:r>
            <a:rPr lang="en-US" dirty="0" err="1"/>
            <a:t>hoạch</a:t>
          </a:r>
          <a:r>
            <a:rPr lang="en-US" dirty="0"/>
            <a:t> là gì?</a:t>
          </a:r>
        </a:p>
      </dgm:t>
    </dgm:pt>
    <dgm:pt modelId="{8A0BB331-48BB-4F50-9BC7-05B8E216845B}" type="parTrans" cxnId="{012A0079-8E45-46F0-A8BE-A0119199AD97}">
      <dgm:prSet/>
      <dgm:spPr/>
    </dgm:pt>
    <dgm:pt modelId="{C8EF7A78-B997-43ED-A081-CD69B9854E3F}" type="sibTrans" cxnId="{012A0079-8E45-46F0-A8BE-A0119199AD97}">
      <dgm:prSet/>
      <dgm:spPr/>
    </dgm:pt>
    <dgm:pt modelId="{772E039C-F15D-4ED1-936F-38A2447930EC}">
      <dgm:prSet/>
      <dgm:spPr/>
      <dgm:t>
        <a:bodyPr/>
        <a:lstStyle/>
        <a:p>
          <a:r>
            <a:rPr lang="en-US" dirty="0"/>
            <a:t>4.Khi </a:t>
          </a:r>
          <a:r>
            <a:rPr lang="en-US" dirty="0" err="1"/>
            <a:t>lập</a:t>
          </a:r>
          <a:r>
            <a:rPr lang="en-US" dirty="0"/>
            <a:t> </a:t>
          </a:r>
          <a:r>
            <a:rPr lang="en-US" dirty="0" err="1"/>
            <a:t>kế</a:t>
          </a:r>
          <a:r>
            <a:rPr lang="en-US" dirty="0"/>
            <a:t> </a:t>
          </a:r>
          <a:r>
            <a:rPr lang="en-US" dirty="0" err="1"/>
            <a:t>hoạch</a:t>
          </a:r>
          <a:r>
            <a:rPr lang="en-US" dirty="0"/>
            <a:t> </a:t>
          </a:r>
          <a:r>
            <a:rPr lang="en-US" dirty="0" err="1"/>
            <a:t>phải</a:t>
          </a:r>
          <a:r>
            <a:rPr lang="en-US" dirty="0"/>
            <a:t> </a:t>
          </a:r>
          <a:r>
            <a:rPr lang="en-US" dirty="0" err="1"/>
            <a:t>đảm</a:t>
          </a:r>
          <a:r>
            <a:rPr lang="en-US" dirty="0"/>
            <a:t> </a:t>
          </a:r>
          <a:r>
            <a:rPr lang="en-US" dirty="0" err="1"/>
            <a:t>bảo</a:t>
          </a:r>
          <a:r>
            <a:rPr lang="en-US" dirty="0"/>
            <a:t> các </a:t>
          </a:r>
          <a:r>
            <a:rPr lang="en-US" dirty="0" err="1"/>
            <a:t>yếu</a:t>
          </a:r>
          <a:r>
            <a:rPr lang="en-US" dirty="0"/>
            <a:t> </a:t>
          </a:r>
          <a:r>
            <a:rPr lang="en-US" dirty="0" err="1"/>
            <a:t>tố</a:t>
          </a:r>
          <a:r>
            <a:rPr lang="en-US" dirty="0"/>
            <a:t> </a:t>
          </a:r>
          <a:r>
            <a:rPr lang="en-US" dirty="0" err="1"/>
            <a:t>nào</a:t>
          </a:r>
          <a:r>
            <a:rPr lang="en-US" dirty="0"/>
            <a:t>?</a:t>
          </a:r>
        </a:p>
      </dgm:t>
    </dgm:pt>
    <dgm:pt modelId="{83A6D3EC-CF69-4B31-96E7-7863BB367438}" type="parTrans" cxnId="{49ABAB60-1138-4293-A889-2857241FB21C}">
      <dgm:prSet/>
      <dgm:spPr/>
    </dgm:pt>
    <dgm:pt modelId="{DBB3879F-764F-40F4-A9BD-F082FFB17EE1}" type="sibTrans" cxnId="{49ABAB60-1138-4293-A889-2857241FB21C}">
      <dgm:prSet/>
      <dgm:spPr/>
    </dgm:pt>
    <dgm:pt modelId="{DD3B3A65-386B-4579-9400-CBA123FDF020}" type="pres">
      <dgm:prSet presAssocID="{FE9E451D-58B0-4DDE-8718-4F03BE0E7227}" presName="linear" presStyleCnt="0">
        <dgm:presLayoutVars>
          <dgm:animLvl val="lvl"/>
          <dgm:resizeHandles val="exact"/>
        </dgm:presLayoutVars>
      </dgm:prSet>
      <dgm:spPr/>
    </dgm:pt>
    <dgm:pt modelId="{32E6449D-35F8-4552-9D98-9B4109D12CD7}" type="pres">
      <dgm:prSet presAssocID="{FCEC4702-1A6B-40C4-9728-D2CB0D117CBA}" presName="parentText" presStyleLbl="node1" presStyleIdx="0" presStyleCnt="4">
        <dgm:presLayoutVars>
          <dgm:chMax val="0"/>
          <dgm:bulletEnabled val="1"/>
        </dgm:presLayoutVars>
      </dgm:prSet>
      <dgm:spPr/>
    </dgm:pt>
    <dgm:pt modelId="{ADBC68B8-E96B-42F8-85CE-DACD46F1E600}" type="pres">
      <dgm:prSet presAssocID="{478F2587-C201-4B4A-80BE-70494D1D4339}" presName="spacer" presStyleCnt="0"/>
      <dgm:spPr/>
    </dgm:pt>
    <dgm:pt modelId="{CAD59B61-A226-4BF8-83A3-FF1BB1A3BFE4}" type="pres">
      <dgm:prSet presAssocID="{25B99DE4-630E-45FF-99C6-2919884CA776}" presName="parentText" presStyleLbl="node1" presStyleIdx="1" presStyleCnt="4">
        <dgm:presLayoutVars>
          <dgm:chMax val="0"/>
          <dgm:bulletEnabled val="1"/>
        </dgm:presLayoutVars>
      </dgm:prSet>
      <dgm:spPr/>
    </dgm:pt>
    <dgm:pt modelId="{DE30AC9F-AD20-4416-88E4-7E8992169493}" type="pres">
      <dgm:prSet presAssocID="{DCC60F99-631D-4DC0-BC76-8D2B002685BD}" presName="spacer" presStyleCnt="0"/>
      <dgm:spPr/>
    </dgm:pt>
    <dgm:pt modelId="{84256481-171B-40A1-99FA-C5CA8E317985}" type="pres">
      <dgm:prSet presAssocID="{5DD02640-D1A6-48D7-8C24-3E0EEA4FFF46}" presName="parentText" presStyleLbl="node1" presStyleIdx="2" presStyleCnt="4">
        <dgm:presLayoutVars>
          <dgm:chMax val="0"/>
          <dgm:bulletEnabled val="1"/>
        </dgm:presLayoutVars>
      </dgm:prSet>
      <dgm:spPr/>
    </dgm:pt>
    <dgm:pt modelId="{49D9FEF6-206D-40D4-81F0-C318E9045C13}" type="pres">
      <dgm:prSet presAssocID="{C8EF7A78-B997-43ED-A081-CD69B9854E3F}" presName="spacer" presStyleCnt="0"/>
      <dgm:spPr/>
    </dgm:pt>
    <dgm:pt modelId="{7833E78B-8DE9-4F44-8DF5-41958430DDA6}" type="pres">
      <dgm:prSet presAssocID="{772E039C-F15D-4ED1-936F-38A2447930EC}" presName="parentText" presStyleLbl="node1" presStyleIdx="3" presStyleCnt="4">
        <dgm:presLayoutVars>
          <dgm:chMax val="0"/>
          <dgm:bulletEnabled val="1"/>
        </dgm:presLayoutVars>
      </dgm:prSet>
      <dgm:spPr/>
    </dgm:pt>
  </dgm:ptLst>
  <dgm:cxnLst>
    <dgm:cxn modelId="{7F454D06-F88F-4F0D-8C47-932F37251960}" type="presOf" srcId="{5DD02640-D1A6-48D7-8C24-3E0EEA4FFF46}" destId="{84256481-171B-40A1-99FA-C5CA8E317985}" srcOrd="0" destOrd="0" presId="urn:microsoft.com/office/officeart/2005/8/layout/vList2"/>
    <dgm:cxn modelId="{78A48A2B-1D3E-4A73-8647-2216D9C09CD9}" srcId="{FE9E451D-58B0-4DDE-8718-4F03BE0E7227}" destId="{25B99DE4-630E-45FF-99C6-2919884CA776}" srcOrd="1" destOrd="0" parTransId="{14C4B591-BF65-4D74-B490-AAF08522BD78}" sibTransId="{DCC60F99-631D-4DC0-BC76-8D2B002685BD}"/>
    <dgm:cxn modelId="{B3110931-2D61-4242-BC6C-D90E81444FB6}" type="presOf" srcId="{FCEC4702-1A6B-40C4-9728-D2CB0D117CBA}" destId="{32E6449D-35F8-4552-9D98-9B4109D12CD7}" srcOrd="0" destOrd="0" presId="urn:microsoft.com/office/officeart/2005/8/layout/vList2"/>
    <dgm:cxn modelId="{49ABAB60-1138-4293-A889-2857241FB21C}" srcId="{FE9E451D-58B0-4DDE-8718-4F03BE0E7227}" destId="{772E039C-F15D-4ED1-936F-38A2447930EC}" srcOrd="3" destOrd="0" parTransId="{83A6D3EC-CF69-4B31-96E7-7863BB367438}" sibTransId="{DBB3879F-764F-40F4-A9BD-F082FFB17EE1}"/>
    <dgm:cxn modelId="{68CBE66A-F97E-45C4-BAF3-A40BE536DCB8}" type="presOf" srcId="{25B99DE4-630E-45FF-99C6-2919884CA776}" destId="{CAD59B61-A226-4BF8-83A3-FF1BB1A3BFE4}" srcOrd="0" destOrd="0" presId="urn:microsoft.com/office/officeart/2005/8/layout/vList2"/>
    <dgm:cxn modelId="{012A0079-8E45-46F0-A8BE-A0119199AD97}" srcId="{FE9E451D-58B0-4DDE-8718-4F03BE0E7227}" destId="{5DD02640-D1A6-48D7-8C24-3E0EEA4FFF46}" srcOrd="2" destOrd="0" parTransId="{8A0BB331-48BB-4F50-9BC7-05B8E216845B}" sibTransId="{C8EF7A78-B997-43ED-A081-CD69B9854E3F}"/>
    <dgm:cxn modelId="{4132D487-2217-4321-96D5-6ACDEFA678F6}" type="presOf" srcId="{772E039C-F15D-4ED1-936F-38A2447930EC}" destId="{7833E78B-8DE9-4F44-8DF5-41958430DDA6}" srcOrd="0" destOrd="0" presId="urn:microsoft.com/office/officeart/2005/8/layout/vList2"/>
    <dgm:cxn modelId="{BBF8B3A9-8BEE-4263-8484-F6097C839493}" type="presOf" srcId="{FE9E451D-58B0-4DDE-8718-4F03BE0E7227}" destId="{DD3B3A65-386B-4579-9400-CBA123FDF020}" srcOrd="0" destOrd="0" presId="urn:microsoft.com/office/officeart/2005/8/layout/vList2"/>
    <dgm:cxn modelId="{FE5962FA-A878-42B8-84F9-8042785ADFA3}" srcId="{FE9E451D-58B0-4DDE-8718-4F03BE0E7227}" destId="{FCEC4702-1A6B-40C4-9728-D2CB0D117CBA}" srcOrd="0" destOrd="0" parTransId="{30774181-A7AA-411F-9005-65A853AE8648}" sibTransId="{478F2587-C201-4B4A-80BE-70494D1D4339}"/>
    <dgm:cxn modelId="{70F3EF02-1294-47BE-BF34-D88126022A69}" type="presParOf" srcId="{DD3B3A65-386B-4579-9400-CBA123FDF020}" destId="{32E6449D-35F8-4552-9D98-9B4109D12CD7}" srcOrd="0" destOrd="0" presId="urn:microsoft.com/office/officeart/2005/8/layout/vList2"/>
    <dgm:cxn modelId="{7C9B7025-4935-430F-AC25-CF5BB95716A7}" type="presParOf" srcId="{DD3B3A65-386B-4579-9400-CBA123FDF020}" destId="{ADBC68B8-E96B-42F8-85CE-DACD46F1E600}" srcOrd="1" destOrd="0" presId="urn:microsoft.com/office/officeart/2005/8/layout/vList2"/>
    <dgm:cxn modelId="{C9F8237F-06B8-4523-BBB4-55809C8369CF}" type="presParOf" srcId="{DD3B3A65-386B-4579-9400-CBA123FDF020}" destId="{CAD59B61-A226-4BF8-83A3-FF1BB1A3BFE4}" srcOrd="2" destOrd="0" presId="urn:microsoft.com/office/officeart/2005/8/layout/vList2"/>
    <dgm:cxn modelId="{D893353E-32DA-4032-BE39-4AD26288E487}" type="presParOf" srcId="{DD3B3A65-386B-4579-9400-CBA123FDF020}" destId="{DE30AC9F-AD20-4416-88E4-7E8992169493}" srcOrd="3" destOrd="0" presId="urn:microsoft.com/office/officeart/2005/8/layout/vList2"/>
    <dgm:cxn modelId="{5B92862E-E2B0-43AC-BDE7-38BE1936D2D7}" type="presParOf" srcId="{DD3B3A65-386B-4579-9400-CBA123FDF020}" destId="{84256481-171B-40A1-99FA-C5CA8E317985}" srcOrd="4" destOrd="0" presId="urn:microsoft.com/office/officeart/2005/8/layout/vList2"/>
    <dgm:cxn modelId="{B11876E2-E75E-4061-A5BD-016C7B11D88F}" type="presParOf" srcId="{DD3B3A65-386B-4579-9400-CBA123FDF020}" destId="{49D9FEF6-206D-40D4-81F0-C318E9045C13}" srcOrd="5" destOrd="0" presId="urn:microsoft.com/office/officeart/2005/8/layout/vList2"/>
    <dgm:cxn modelId="{2E07FF71-055B-4AAD-B775-79AF72EF8F3D}" type="presParOf" srcId="{DD3B3A65-386B-4579-9400-CBA123FDF020}" destId="{7833E78B-8DE9-4F44-8DF5-41958430DDA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233CF1-0A3C-4A46-B2EB-D0A3DE189302}"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6045FB19-F5CF-4651-855C-E1510D6A35C1}">
      <dgm:prSet/>
      <dgm:spPr/>
      <dgm:t>
        <a:bodyPr/>
        <a:lstStyle/>
        <a:p>
          <a:r>
            <a:rPr lang="vi-VN"/>
            <a:t>Hoạch định là cần thiết để có thể ứng phó với những yếu tố thay đổi của môi trường </a:t>
          </a:r>
          <a:endParaRPr lang="en-US"/>
        </a:p>
      </dgm:t>
    </dgm:pt>
    <dgm:pt modelId="{E91D3516-3CB4-4199-80D1-A22F70D8D3A0}" type="parTrans" cxnId="{CEB3900C-BFD3-4426-B736-F0FDDDE49037}">
      <dgm:prSet/>
      <dgm:spPr/>
      <dgm:t>
        <a:bodyPr/>
        <a:lstStyle/>
        <a:p>
          <a:endParaRPr lang="en-US" sz="2800"/>
        </a:p>
      </dgm:t>
    </dgm:pt>
    <dgm:pt modelId="{DF72A072-51F9-4CD8-AED2-61044B2B9BC2}" type="sibTrans" cxnId="{CEB3900C-BFD3-4426-B736-F0FDDDE49037}">
      <dgm:prSet/>
      <dgm:spPr/>
      <dgm:t>
        <a:bodyPr/>
        <a:lstStyle/>
        <a:p>
          <a:endParaRPr lang="en-US"/>
        </a:p>
      </dgm:t>
    </dgm:pt>
    <dgm:pt modelId="{C4D6A072-4978-4A46-A5B9-C36B1995D0A5}">
      <dgm:prSet/>
      <dgm:spPr/>
      <dgm:t>
        <a:bodyPr/>
        <a:lstStyle/>
        <a:p>
          <a:r>
            <a:rPr lang="vi-VN"/>
            <a:t>Hoạch định dẫn đến sự phối hợp tốt hơn</a:t>
          </a:r>
          <a:endParaRPr lang="en-US"/>
        </a:p>
      </dgm:t>
    </dgm:pt>
    <dgm:pt modelId="{1B866383-8C9D-4A2A-8526-C6013EDE17B5}" type="parTrans" cxnId="{213F299A-92AC-4BE0-8FE2-619F3E02FB4B}">
      <dgm:prSet/>
      <dgm:spPr/>
      <dgm:t>
        <a:bodyPr/>
        <a:lstStyle/>
        <a:p>
          <a:endParaRPr lang="en-US" sz="2800"/>
        </a:p>
      </dgm:t>
    </dgm:pt>
    <dgm:pt modelId="{AC62667A-8F82-4428-9B4C-7ADE3BFFB3E8}" type="sibTrans" cxnId="{213F299A-92AC-4BE0-8FE2-619F3E02FB4B}">
      <dgm:prSet/>
      <dgm:spPr/>
      <dgm:t>
        <a:bodyPr/>
        <a:lstStyle/>
        <a:p>
          <a:endParaRPr lang="en-US"/>
        </a:p>
      </dgm:t>
    </dgm:pt>
    <dgm:pt modelId="{D83BE3BA-D43B-476A-BB8E-5B4C6B2EC5C4}">
      <dgm:prSet/>
      <dgm:spPr/>
      <dgm:t>
        <a:bodyPr/>
        <a:lstStyle/>
        <a:p>
          <a:r>
            <a:rPr lang="vi-VN"/>
            <a:t>Hoạch định kích thích sự tham gia </a:t>
          </a:r>
          <a:endParaRPr lang="en-US"/>
        </a:p>
      </dgm:t>
    </dgm:pt>
    <dgm:pt modelId="{6E3DEE12-1452-4423-9090-768BD02BA553}" type="parTrans" cxnId="{45C02E88-FBAC-4888-9B19-997A92B13C0E}">
      <dgm:prSet/>
      <dgm:spPr/>
      <dgm:t>
        <a:bodyPr/>
        <a:lstStyle/>
        <a:p>
          <a:endParaRPr lang="en-US" sz="2800"/>
        </a:p>
      </dgm:t>
    </dgm:pt>
    <dgm:pt modelId="{BD86E814-1A7B-429F-9924-0D5C64E8BCFF}" type="sibTrans" cxnId="{45C02E88-FBAC-4888-9B19-997A92B13C0E}">
      <dgm:prSet/>
      <dgm:spPr/>
      <dgm:t>
        <a:bodyPr/>
        <a:lstStyle/>
        <a:p>
          <a:endParaRPr lang="en-US"/>
        </a:p>
      </dgm:t>
    </dgm:pt>
    <dgm:pt modelId="{1E0C687A-5E3A-4D82-98A4-2625644CFCD2}">
      <dgm:prSet/>
      <dgm:spPr/>
      <dgm:t>
        <a:bodyPr/>
        <a:lstStyle/>
        <a:p>
          <a:r>
            <a:rPr lang="vi-VN"/>
            <a:t>Hoạch định sẽ tạo ra hiệu quả kinh tế cao</a:t>
          </a:r>
          <a:endParaRPr lang="en-US"/>
        </a:p>
      </dgm:t>
    </dgm:pt>
    <dgm:pt modelId="{5297CAC8-A1C8-4FD0-8E64-A3B191D85B65}" type="parTrans" cxnId="{9E7F7FC9-2B88-4072-893B-27A0D4EBE0DB}">
      <dgm:prSet/>
      <dgm:spPr/>
      <dgm:t>
        <a:bodyPr/>
        <a:lstStyle/>
        <a:p>
          <a:endParaRPr lang="en-US" sz="2800"/>
        </a:p>
      </dgm:t>
    </dgm:pt>
    <dgm:pt modelId="{185776D1-49CB-4A08-9750-ADC7E1B8FE24}" type="sibTrans" cxnId="{9E7F7FC9-2B88-4072-893B-27A0D4EBE0DB}">
      <dgm:prSet/>
      <dgm:spPr/>
      <dgm:t>
        <a:bodyPr/>
        <a:lstStyle/>
        <a:p>
          <a:endParaRPr lang="en-US"/>
        </a:p>
      </dgm:t>
    </dgm:pt>
    <dgm:pt modelId="{0FB434F2-0F8E-4EDE-B8B4-631DD4F49481}">
      <dgm:prSet/>
      <dgm:spPr/>
      <dgm:t>
        <a:bodyPr/>
        <a:lstStyle/>
        <a:p>
          <a:r>
            <a:rPr lang="vi-VN"/>
            <a:t>Hoạch định có vai trò to lớn làm cơ sở quan trọng cho công tác kiểm tra và điều chỉnh toàn bộ hoạt động của cả hệ thống nói chung cũng như các bộ phận trong hệ thống nói riêng</a:t>
          </a:r>
          <a:endParaRPr lang="en-US"/>
        </a:p>
      </dgm:t>
    </dgm:pt>
    <dgm:pt modelId="{33FC6975-80FC-436D-AC4B-C37ACE0B07D1}" type="parTrans" cxnId="{5352AEEC-91C3-4202-B1CA-BD94EEF505E3}">
      <dgm:prSet/>
      <dgm:spPr/>
      <dgm:t>
        <a:bodyPr/>
        <a:lstStyle/>
        <a:p>
          <a:endParaRPr lang="en-US" sz="2800"/>
        </a:p>
      </dgm:t>
    </dgm:pt>
    <dgm:pt modelId="{25F43048-D9BA-42CA-A395-DB61D656142C}" type="sibTrans" cxnId="{5352AEEC-91C3-4202-B1CA-BD94EEF505E3}">
      <dgm:prSet/>
      <dgm:spPr/>
      <dgm:t>
        <a:bodyPr/>
        <a:lstStyle/>
        <a:p>
          <a:endParaRPr lang="en-US"/>
        </a:p>
      </dgm:t>
    </dgm:pt>
    <dgm:pt modelId="{96195B16-AFB8-4B6E-A948-B2C3930C0FDB}" type="pres">
      <dgm:prSet presAssocID="{22233CF1-0A3C-4A46-B2EB-D0A3DE189302}" presName="diagram" presStyleCnt="0">
        <dgm:presLayoutVars>
          <dgm:dir/>
          <dgm:resizeHandles val="exact"/>
        </dgm:presLayoutVars>
      </dgm:prSet>
      <dgm:spPr/>
    </dgm:pt>
    <dgm:pt modelId="{520FFBB9-163D-49F7-9F6C-26F46CA2D54A}" type="pres">
      <dgm:prSet presAssocID="{6045FB19-F5CF-4651-855C-E1510D6A35C1}" presName="node" presStyleLbl="node1" presStyleIdx="0" presStyleCnt="5">
        <dgm:presLayoutVars>
          <dgm:bulletEnabled val="1"/>
        </dgm:presLayoutVars>
      </dgm:prSet>
      <dgm:spPr/>
    </dgm:pt>
    <dgm:pt modelId="{C36007B5-2524-4B60-8983-45E5D211F290}" type="pres">
      <dgm:prSet presAssocID="{DF72A072-51F9-4CD8-AED2-61044B2B9BC2}" presName="sibTrans" presStyleCnt="0"/>
      <dgm:spPr/>
    </dgm:pt>
    <dgm:pt modelId="{E7E4856F-944C-4ACA-8C3A-BB0F0AE43459}" type="pres">
      <dgm:prSet presAssocID="{C4D6A072-4978-4A46-A5B9-C36B1995D0A5}" presName="node" presStyleLbl="node1" presStyleIdx="1" presStyleCnt="5">
        <dgm:presLayoutVars>
          <dgm:bulletEnabled val="1"/>
        </dgm:presLayoutVars>
      </dgm:prSet>
      <dgm:spPr/>
    </dgm:pt>
    <dgm:pt modelId="{604B8C66-497C-4453-9417-FF596D1E830C}" type="pres">
      <dgm:prSet presAssocID="{AC62667A-8F82-4428-9B4C-7ADE3BFFB3E8}" presName="sibTrans" presStyleCnt="0"/>
      <dgm:spPr/>
    </dgm:pt>
    <dgm:pt modelId="{15196E45-0009-4D83-A190-76C47F3300A7}" type="pres">
      <dgm:prSet presAssocID="{D83BE3BA-D43B-476A-BB8E-5B4C6B2EC5C4}" presName="node" presStyleLbl="node1" presStyleIdx="2" presStyleCnt="5">
        <dgm:presLayoutVars>
          <dgm:bulletEnabled val="1"/>
        </dgm:presLayoutVars>
      </dgm:prSet>
      <dgm:spPr/>
    </dgm:pt>
    <dgm:pt modelId="{57BE85E7-A9C5-4CB5-BAA9-84037340D268}" type="pres">
      <dgm:prSet presAssocID="{BD86E814-1A7B-429F-9924-0D5C64E8BCFF}" presName="sibTrans" presStyleCnt="0"/>
      <dgm:spPr/>
    </dgm:pt>
    <dgm:pt modelId="{5FC55EBC-35F5-41B7-BA19-4C1C48E746D3}" type="pres">
      <dgm:prSet presAssocID="{1E0C687A-5E3A-4D82-98A4-2625644CFCD2}" presName="node" presStyleLbl="node1" presStyleIdx="3" presStyleCnt="5">
        <dgm:presLayoutVars>
          <dgm:bulletEnabled val="1"/>
        </dgm:presLayoutVars>
      </dgm:prSet>
      <dgm:spPr/>
    </dgm:pt>
    <dgm:pt modelId="{7857CE44-723F-4457-A278-FAB57149ABF6}" type="pres">
      <dgm:prSet presAssocID="{185776D1-49CB-4A08-9750-ADC7E1B8FE24}" presName="sibTrans" presStyleCnt="0"/>
      <dgm:spPr/>
    </dgm:pt>
    <dgm:pt modelId="{C3466CB1-90E0-41EB-9C99-7E2FF472AB6E}" type="pres">
      <dgm:prSet presAssocID="{0FB434F2-0F8E-4EDE-B8B4-631DD4F49481}" presName="node" presStyleLbl="node1" presStyleIdx="4" presStyleCnt="5">
        <dgm:presLayoutVars>
          <dgm:bulletEnabled val="1"/>
        </dgm:presLayoutVars>
      </dgm:prSet>
      <dgm:spPr/>
    </dgm:pt>
  </dgm:ptLst>
  <dgm:cxnLst>
    <dgm:cxn modelId="{CEB3900C-BFD3-4426-B736-F0FDDDE49037}" srcId="{22233CF1-0A3C-4A46-B2EB-D0A3DE189302}" destId="{6045FB19-F5CF-4651-855C-E1510D6A35C1}" srcOrd="0" destOrd="0" parTransId="{E91D3516-3CB4-4199-80D1-A22F70D8D3A0}" sibTransId="{DF72A072-51F9-4CD8-AED2-61044B2B9BC2}"/>
    <dgm:cxn modelId="{F1C62F21-DECE-45AB-BAB6-C8554D6DDD27}" type="presOf" srcId="{22233CF1-0A3C-4A46-B2EB-D0A3DE189302}" destId="{96195B16-AFB8-4B6E-A948-B2C3930C0FDB}" srcOrd="0" destOrd="0" presId="urn:microsoft.com/office/officeart/2005/8/layout/default"/>
    <dgm:cxn modelId="{B6870E3E-6294-4680-B994-1F42A9C9F2B1}" type="presOf" srcId="{C4D6A072-4978-4A46-A5B9-C36B1995D0A5}" destId="{E7E4856F-944C-4ACA-8C3A-BB0F0AE43459}" srcOrd="0" destOrd="0" presId="urn:microsoft.com/office/officeart/2005/8/layout/default"/>
    <dgm:cxn modelId="{EE0FB764-D410-4335-A963-7A5510058F10}" type="presOf" srcId="{0FB434F2-0F8E-4EDE-B8B4-631DD4F49481}" destId="{C3466CB1-90E0-41EB-9C99-7E2FF472AB6E}" srcOrd="0" destOrd="0" presId="urn:microsoft.com/office/officeart/2005/8/layout/default"/>
    <dgm:cxn modelId="{F4B58D69-A0B7-4BC9-96B6-1F49F167721F}" type="presOf" srcId="{D83BE3BA-D43B-476A-BB8E-5B4C6B2EC5C4}" destId="{15196E45-0009-4D83-A190-76C47F3300A7}" srcOrd="0" destOrd="0" presId="urn:microsoft.com/office/officeart/2005/8/layout/default"/>
    <dgm:cxn modelId="{45C02E88-FBAC-4888-9B19-997A92B13C0E}" srcId="{22233CF1-0A3C-4A46-B2EB-D0A3DE189302}" destId="{D83BE3BA-D43B-476A-BB8E-5B4C6B2EC5C4}" srcOrd="2" destOrd="0" parTransId="{6E3DEE12-1452-4423-9090-768BD02BA553}" sibTransId="{BD86E814-1A7B-429F-9924-0D5C64E8BCFF}"/>
    <dgm:cxn modelId="{213F299A-92AC-4BE0-8FE2-619F3E02FB4B}" srcId="{22233CF1-0A3C-4A46-B2EB-D0A3DE189302}" destId="{C4D6A072-4978-4A46-A5B9-C36B1995D0A5}" srcOrd="1" destOrd="0" parTransId="{1B866383-8C9D-4A2A-8526-C6013EDE17B5}" sibTransId="{AC62667A-8F82-4428-9B4C-7ADE3BFFB3E8}"/>
    <dgm:cxn modelId="{40B0969A-F91D-42E8-83DD-E872E831DCF9}" type="presOf" srcId="{1E0C687A-5E3A-4D82-98A4-2625644CFCD2}" destId="{5FC55EBC-35F5-41B7-BA19-4C1C48E746D3}" srcOrd="0" destOrd="0" presId="urn:microsoft.com/office/officeart/2005/8/layout/default"/>
    <dgm:cxn modelId="{52ADD9A1-A26E-45DB-A7A2-36EF05BCC8F7}" type="presOf" srcId="{6045FB19-F5CF-4651-855C-E1510D6A35C1}" destId="{520FFBB9-163D-49F7-9F6C-26F46CA2D54A}" srcOrd="0" destOrd="0" presId="urn:microsoft.com/office/officeart/2005/8/layout/default"/>
    <dgm:cxn modelId="{9E7F7FC9-2B88-4072-893B-27A0D4EBE0DB}" srcId="{22233CF1-0A3C-4A46-B2EB-D0A3DE189302}" destId="{1E0C687A-5E3A-4D82-98A4-2625644CFCD2}" srcOrd="3" destOrd="0" parTransId="{5297CAC8-A1C8-4FD0-8E64-A3B191D85B65}" sibTransId="{185776D1-49CB-4A08-9750-ADC7E1B8FE24}"/>
    <dgm:cxn modelId="{5352AEEC-91C3-4202-B1CA-BD94EEF505E3}" srcId="{22233CF1-0A3C-4A46-B2EB-D0A3DE189302}" destId="{0FB434F2-0F8E-4EDE-B8B4-631DD4F49481}" srcOrd="4" destOrd="0" parTransId="{33FC6975-80FC-436D-AC4B-C37ACE0B07D1}" sibTransId="{25F43048-D9BA-42CA-A395-DB61D656142C}"/>
    <dgm:cxn modelId="{139DEC8E-C123-4F34-BE30-C309509CF481}" type="presParOf" srcId="{96195B16-AFB8-4B6E-A948-B2C3930C0FDB}" destId="{520FFBB9-163D-49F7-9F6C-26F46CA2D54A}" srcOrd="0" destOrd="0" presId="urn:microsoft.com/office/officeart/2005/8/layout/default"/>
    <dgm:cxn modelId="{B3C8CD14-B1D0-471F-95D2-DA956E08A484}" type="presParOf" srcId="{96195B16-AFB8-4B6E-A948-B2C3930C0FDB}" destId="{C36007B5-2524-4B60-8983-45E5D211F290}" srcOrd="1" destOrd="0" presId="urn:microsoft.com/office/officeart/2005/8/layout/default"/>
    <dgm:cxn modelId="{3E77A797-DC0F-4CBE-9BEA-86B3432E33CC}" type="presParOf" srcId="{96195B16-AFB8-4B6E-A948-B2C3930C0FDB}" destId="{E7E4856F-944C-4ACA-8C3A-BB0F0AE43459}" srcOrd="2" destOrd="0" presId="urn:microsoft.com/office/officeart/2005/8/layout/default"/>
    <dgm:cxn modelId="{41DF92E8-3720-4A87-BB6C-358F02E529D1}" type="presParOf" srcId="{96195B16-AFB8-4B6E-A948-B2C3930C0FDB}" destId="{604B8C66-497C-4453-9417-FF596D1E830C}" srcOrd="3" destOrd="0" presId="urn:microsoft.com/office/officeart/2005/8/layout/default"/>
    <dgm:cxn modelId="{9C580A1F-8E30-42BD-AEA6-0DBF8E017D82}" type="presParOf" srcId="{96195B16-AFB8-4B6E-A948-B2C3930C0FDB}" destId="{15196E45-0009-4D83-A190-76C47F3300A7}" srcOrd="4" destOrd="0" presId="urn:microsoft.com/office/officeart/2005/8/layout/default"/>
    <dgm:cxn modelId="{48E823A3-793C-473F-8D56-B599F6CA6A3F}" type="presParOf" srcId="{96195B16-AFB8-4B6E-A948-B2C3930C0FDB}" destId="{57BE85E7-A9C5-4CB5-BAA9-84037340D268}" srcOrd="5" destOrd="0" presId="urn:microsoft.com/office/officeart/2005/8/layout/default"/>
    <dgm:cxn modelId="{07761AC0-577A-4F3F-9300-8530FC5E1B2D}" type="presParOf" srcId="{96195B16-AFB8-4B6E-A948-B2C3930C0FDB}" destId="{5FC55EBC-35F5-41B7-BA19-4C1C48E746D3}" srcOrd="6" destOrd="0" presId="urn:microsoft.com/office/officeart/2005/8/layout/default"/>
    <dgm:cxn modelId="{0ED59DBF-CF02-4A4D-9C3B-4FC478802BCF}" type="presParOf" srcId="{96195B16-AFB8-4B6E-A948-B2C3930C0FDB}" destId="{7857CE44-723F-4457-A278-FAB57149ABF6}" srcOrd="7" destOrd="0" presId="urn:microsoft.com/office/officeart/2005/8/layout/default"/>
    <dgm:cxn modelId="{497855BB-1AF6-4E68-B347-698372C30F30}" type="presParOf" srcId="{96195B16-AFB8-4B6E-A948-B2C3930C0FDB}" destId="{C3466CB1-90E0-41EB-9C99-7E2FF472AB6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C98B3A-F1CA-43FA-8D72-BA6E055AF29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78B4347-B748-42BF-99EE-73847985DFDF}">
      <dgm:prSet/>
      <dgm:spPr/>
      <dgm:t>
        <a:bodyPr/>
        <a:lstStyle/>
        <a:p>
          <a:r>
            <a:rPr lang="vi-VN"/>
            <a:t>Lập chương trình, kế hoạch là quá trình xác định những mục tiêu cần đạt</a:t>
          </a:r>
          <a:r>
            <a:rPr lang="en-US"/>
            <a:t> </a:t>
          </a:r>
          <a:r>
            <a:rPr lang="vi-VN"/>
            <a:t>được của đơn vị và phương thức tiến hành tốt nhất để đạt được mục tiêu đó trong từng</a:t>
          </a:r>
          <a:r>
            <a:rPr lang="en-US"/>
            <a:t> </a:t>
          </a:r>
          <a:r>
            <a:rPr lang="vi-VN"/>
            <a:t>thời kỳ. </a:t>
          </a:r>
          <a:r>
            <a:rPr lang="vi-VN" i="1"/>
            <a:t>(Nguyễn Hữu Trí, 2005, Quản trị văn phòng, NXB KH&amp;KT, tr 124)</a:t>
          </a:r>
          <a:endParaRPr lang="en-US"/>
        </a:p>
      </dgm:t>
    </dgm:pt>
    <dgm:pt modelId="{4C77D35D-DDD1-468B-962D-B5146632E6AF}" type="parTrans" cxnId="{BDBEE852-723E-4B41-9EE1-73257376EA81}">
      <dgm:prSet/>
      <dgm:spPr/>
      <dgm:t>
        <a:bodyPr/>
        <a:lstStyle/>
        <a:p>
          <a:endParaRPr lang="en-US"/>
        </a:p>
      </dgm:t>
    </dgm:pt>
    <dgm:pt modelId="{DC675590-63CE-4C08-9110-6F7AA8435CDB}" type="sibTrans" cxnId="{BDBEE852-723E-4B41-9EE1-73257376EA81}">
      <dgm:prSet/>
      <dgm:spPr/>
      <dgm:t>
        <a:bodyPr/>
        <a:lstStyle/>
        <a:p>
          <a:endParaRPr lang="en-US"/>
        </a:p>
      </dgm:t>
    </dgm:pt>
    <dgm:pt modelId="{BE3A36F8-F320-4638-A185-4ACB84DC1801}">
      <dgm:prSet/>
      <dgm:spPr/>
      <dgm:t>
        <a:bodyPr/>
        <a:lstStyle/>
        <a:p>
          <a:r>
            <a:rPr lang="vi-VN"/>
            <a:t>Kế hoạch công tác là một loại văn bản hành chính được sử dụng để dự kiến</a:t>
          </a:r>
          <a:r>
            <a:rPr lang="en-US"/>
            <a:t> </a:t>
          </a:r>
          <a:r>
            <a:rPr lang="vi-VN"/>
            <a:t>những công việc chính phải thực hiện trong một thời gian nhất định. Cũng có thể lập</a:t>
          </a:r>
          <a:r>
            <a:rPr lang="en-US"/>
            <a:t> </a:t>
          </a:r>
          <a:r>
            <a:rPr lang="vi-VN"/>
            <a:t>kế hoạch tổ chức thực hiện một công việc cụ thể trong một thời gian nhất định. </a:t>
          </a:r>
          <a:r>
            <a:rPr lang="vi-VN" i="1"/>
            <a:t>(Sở</a:t>
          </a:r>
          <a:r>
            <a:rPr lang="en-US" i="1"/>
            <a:t> </a:t>
          </a:r>
          <a:r>
            <a:rPr lang="vi-VN" i="1"/>
            <a:t>GD&amp;ĐT Hà Nội, 2006, Giáo trình nghiệp vụ thư ký văn phòng thương mại – tập 2,</a:t>
          </a:r>
          <a:r>
            <a:rPr lang="en-US" i="1"/>
            <a:t> </a:t>
          </a:r>
          <a:r>
            <a:rPr lang="vi-VN" i="1"/>
            <a:t>NXB Hà Nội, tr112</a:t>
          </a:r>
          <a:endParaRPr lang="en-US"/>
        </a:p>
      </dgm:t>
    </dgm:pt>
    <dgm:pt modelId="{CA9E957A-DEFB-4F68-8015-C4C08475B4DD}" type="parTrans" cxnId="{A4F46D2F-4BD8-49EB-AC4A-D64254011190}">
      <dgm:prSet/>
      <dgm:spPr/>
      <dgm:t>
        <a:bodyPr/>
        <a:lstStyle/>
        <a:p>
          <a:endParaRPr lang="en-US"/>
        </a:p>
      </dgm:t>
    </dgm:pt>
    <dgm:pt modelId="{E4684860-6605-4725-AE36-FB2F27BD439B}" type="sibTrans" cxnId="{A4F46D2F-4BD8-49EB-AC4A-D64254011190}">
      <dgm:prSet/>
      <dgm:spPr/>
      <dgm:t>
        <a:bodyPr/>
        <a:lstStyle/>
        <a:p>
          <a:endParaRPr lang="en-US"/>
        </a:p>
      </dgm:t>
    </dgm:pt>
    <dgm:pt modelId="{DC50557D-86E6-4CC5-9128-09DD2370E5E0}" type="pres">
      <dgm:prSet presAssocID="{EFC98B3A-F1CA-43FA-8D72-BA6E055AF29C}" presName="linear" presStyleCnt="0">
        <dgm:presLayoutVars>
          <dgm:animLvl val="lvl"/>
          <dgm:resizeHandles val="exact"/>
        </dgm:presLayoutVars>
      </dgm:prSet>
      <dgm:spPr/>
    </dgm:pt>
    <dgm:pt modelId="{412D3B68-4733-40F8-B878-A957476D2C4C}" type="pres">
      <dgm:prSet presAssocID="{478B4347-B748-42BF-99EE-73847985DFDF}" presName="parentText" presStyleLbl="node1" presStyleIdx="0" presStyleCnt="2">
        <dgm:presLayoutVars>
          <dgm:chMax val="0"/>
          <dgm:bulletEnabled val="1"/>
        </dgm:presLayoutVars>
      </dgm:prSet>
      <dgm:spPr/>
    </dgm:pt>
    <dgm:pt modelId="{3758CE2C-39B6-49A4-BAC3-85E46797A2CF}" type="pres">
      <dgm:prSet presAssocID="{DC675590-63CE-4C08-9110-6F7AA8435CDB}" presName="spacer" presStyleCnt="0"/>
      <dgm:spPr/>
    </dgm:pt>
    <dgm:pt modelId="{544BAA96-8ED4-436C-AFF3-E596B74373DF}" type="pres">
      <dgm:prSet presAssocID="{BE3A36F8-F320-4638-A185-4ACB84DC1801}" presName="parentText" presStyleLbl="node1" presStyleIdx="1" presStyleCnt="2">
        <dgm:presLayoutVars>
          <dgm:chMax val="0"/>
          <dgm:bulletEnabled val="1"/>
        </dgm:presLayoutVars>
      </dgm:prSet>
      <dgm:spPr/>
    </dgm:pt>
  </dgm:ptLst>
  <dgm:cxnLst>
    <dgm:cxn modelId="{A4F46D2F-4BD8-49EB-AC4A-D64254011190}" srcId="{EFC98B3A-F1CA-43FA-8D72-BA6E055AF29C}" destId="{BE3A36F8-F320-4638-A185-4ACB84DC1801}" srcOrd="1" destOrd="0" parTransId="{CA9E957A-DEFB-4F68-8015-C4C08475B4DD}" sibTransId="{E4684860-6605-4725-AE36-FB2F27BD439B}"/>
    <dgm:cxn modelId="{322B7A71-FD8A-499F-9C66-00030E92EECA}" type="presOf" srcId="{EFC98B3A-F1CA-43FA-8D72-BA6E055AF29C}" destId="{DC50557D-86E6-4CC5-9128-09DD2370E5E0}" srcOrd="0" destOrd="0" presId="urn:microsoft.com/office/officeart/2005/8/layout/vList2"/>
    <dgm:cxn modelId="{BDBEE852-723E-4B41-9EE1-73257376EA81}" srcId="{EFC98B3A-F1CA-43FA-8D72-BA6E055AF29C}" destId="{478B4347-B748-42BF-99EE-73847985DFDF}" srcOrd="0" destOrd="0" parTransId="{4C77D35D-DDD1-468B-962D-B5146632E6AF}" sibTransId="{DC675590-63CE-4C08-9110-6F7AA8435CDB}"/>
    <dgm:cxn modelId="{CDB7D1A1-1D81-4D9C-9B19-63376A683463}" type="presOf" srcId="{BE3A36F8-F320-4638-A185-4ACB84DC1801}" destId="{544BAA96-8ED4-436C-AFF3-E596B74373DF}" srcOrd="0" destOrd="0" presId="urn:microsoft.com/office/officeart/2005/8/layout/vList2"/>
    <dgm:cxn modelId="{A87183C4-64A4-4C65-9B6A-43DA29EA5D82}" type="presOf" srcId="{478B4347-B748-42BF-99EE-73847985DFDF}" destId="{412D3B68-4733-40F8-B878-A957476D2C4C}" srcOrd="0" destOrd="0" presId="urn:microsoft.com/office/officeart/2005/8/layout/vList2"/>
    <dgm:cxn modelId="{6BB07834-6FA2-4485-A778-49A29B0D90BE}" type="presParOf" srcId="{DC50557D-86E6-4CC5-9128-09DD2370E5E0}" destId="{412D3B68-4733-40F8-B878-A957476D2C4C}" srcOrd="0" destOrd="0" presId="urn:microsoft.com/office/officeart/2005/8/layout/vList2"/>
    <dgm:cxn modelId="{386CD08E-8F61-4206-90D7-A96F9AB6303E}" type="presParOf" srcId="{DC50557D-86E6-4CC5-9128-09DD2370E5E0}" destId="{3758CE2C-39B6-49A4-BAC3-85E46797A2CF}" srcOrd="1" destOrd="0" presId="urn:microsoft.com/office/officeart/2005/8/layout/vList2"/>
    <dgm:cxn modelId="{564E925D-1534-4B37-8F7D-52E2FF39A898}" type="presParOf" srcId="{DC50557D-86E6-4CC5-9128-09DD2370E5E0}" destId="{544BAA96-8ED4-436C-AFF3-E596B74373D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ACD487-C51B-4D6C-8A56-7BBCC66A52B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84DAEC4-9FFF-4566-B154-72006280596D}">
      <dgm:prSet custT="1"/>
      <dgm:spPr/>
      <dgm:t>
        <a:bodyPr/>
        <a:lstStyle/>
        <a:p>
          <a:r>
            <a:rPr lang="en-US" sz="2200" dirty="0"/>
            <a:t>KHCL </a:t>
          </a:r>
          <a:r>
            <a:rPr lang="vi-VN" sz="2200" dirty="0"/>
            <a:t>là các chương trình hành động tổng quát, là kế hoạch triển khai và phân bố các nguồn lực quan trọng để đạt được các mục tiêu cơ bản toàn diện và lâu dài của tổ chức. </a:t>
          </a:r>
          <a:endParaRPr lang="en-US" sz="2200" dirty="0"/>
        </a:p>
      </dgm:t>
    </dgm:pt>
    <dgm:pt modelId="{39D22E9D-B1FD-4FAF-ACBE-7331B2A53507}" type="parTrans" cxnId="{48766B8D-F413-49C0-BE7B-6DEDBBFC5EEA}">
      <dgm:prSet/>
      <dgm:spPr/>
      <dgm:t>
        <a:bodyPr/>
        <a:lstStyle/>
        <a:p>
          <a:endParaRPr lang="en-US" sz="2200"/>
        </a:p>
      </dgm:t>
    </dgm:pt>
    <dgm:pt modelId="{B0AECA18-D9B7-4C04-8CF5-8F6A349685E4}" type="sibTrans" cxnId="{48766B8D-F413-49C0-BE7B-6DEDBBFC5EEA}">
      <dgm:prSet/>
      <dgm:spPr/>
      <dgm:t>
        <a:bodyPr/>
        <a:lstStyle/>
        <a:p>
          <a:endParaRPr lang="en-US" sz="2200"/>
        </a:p>
      </dgm:t>
    </dgm:pt>
    <dgm:pt modelId="{4A09E4D6-4C71-45C5-83E1-F62C3BD581CF}">
      <dgm:prSet custT="1"/>
      <dgm:spPr/>
      <dgm:t>
        <a:bodyPr/>
        <a:lstStyle/>
        <a:p>
          <a:r>
            <a:rPr lang="en-US" sz="2200" dirty="0"/>
            <a:t>KHCL </a:t>
          </a:r>
          <a:r>
            <a:rPr lang="vi-VN" sz="2200" dirty="0"/>
            <a:t>không </a:t>
          </a:r>
          <a:r>
            <a:rPr lang="en-US" sz="2200" dirty="0" err="1"/>
            <a:t>cho</a:t>
          </a:r>
          <a:r>
            <a:rPr lang="en-US" sz="2200" dirty="0"/>
            <a:t> </a:t>
          </a:r>
          <a:r>
            <a:rPr lang="en-US" sz="2200" dirty="0" err="1"/>
            <a:t>biết</a:t>
          </a:r>
          <a:r>
            <a:rPr lang="en-US" sz="2200" dirty="0"/>
            <a:t> </a:t>
          </a:r>
          <a:r>
            <a:rPr lang="vi-VN" sz="2200" dirty="0"/>
            <a:t>chính xác làm như thế nào để đạt được mục tiêu, mà cho ta một đường lối hành động chung nhất để đạt được mục tiêu. </a:t>
          </a:r>
          <a:endParaRPr lang="en-US" sz="2200" dirty="0"/>
        </a:p>
      </dgm:t>
    </dgm:pt>
    <dgm:pt modelId="{C4547425-60CE-4A88-B9FE-E37C153C717B}" type="parTrans" cxnId="{ADD1B882-D55A-4AD8-85C5-F21E73769B16}">
      <dgm:prSet/>
      <dgm:spPr/>
      <dgm:t>
        <a:bodyPr/>
        <a:lstStyle/>
        <a:p>
          <a:endParaRPr lang="en-US" sz="2200"/>
        </a:p>
      </dgm:t>
    </dgm:pt>
    <dgm:pt modelId="{34AA042E-B81D-474B-85A3-7A97B0F3CB95}" type="sibTrans" cxnId="{ADD1B882-D55A-4AD8-85C5-F21E73769B16}">
      <dgm:prSet/>
      <dgm:spPr/>
      <dgm:t>
        <a:bodyPr/>
        <a:lstStyle/>
        <a:p>
          <a:endParaRPr lang="en-US" sz="2200"/>
        </a:p>
      </dgm:t>
    </dgm:pt>
    <dgm:pt modelId="{366B227A-562E-48F5-9B6B-ACE33971E3F3}">
      <dgm:prSet custT="1"/>
      <dgm:spPr/>
      <dgm:t>
        <a:bodyPr/>
        <a:lstStyle/>
        <a:p>
          <a:r>
            <a:rPr lang="en-US" sz="2200" dirty="0"/>
            <a:t>KHCL </a:t>
          </a:r>
          <a:r>
            <a:rPr lang="vi-VN" sz="2200" dirty="0"/>
            <a:t>thể hiện viễn cảnh của doanh nghiệp</a:t>
          </a:r>
          <a:r>
            <a:rPr lang="en-US" sz="2200" dirty="0"/>
            <a:t>, </a:t>
          </a:r>
          <a:r>
            <a:rPr lang="vi-VN" sz="2200" dirty="0"/>
            <a:t>sự nhận thức và đánh giá môi trường</a:t>
          </a:r>
          <a:r>
            <a:rPr lang="en-US" sz="2200" dirty="0"/>
            <a:t> </a:t>
          </a:r>
          <a:r>
            <a:rPr lang="vi-VN" sz="2200" dirty="0"/>
            <a:t>bên ngoài của doanh nghiệp. </a:t>
          </a:r>
          <a:endParaRPr lang="en-US" sz="2200" dirty="0"/>
        </a:p>
      </dgm:t>
    </dgm:pt>
    <dgm:pt modelId="{D60AA4F1-ADB5-4C31-B716-1585F6D79619}" type="parTrans" cxnId="{F60B399A-D051-49C6-BD9F-14DDA354F394}">
      <dgm:prSet/>
      <dgm:spPr/>
      <dgm:t>
        <a:bodyPr/>
        <a:lstStyle/>
        <a:p>
          <a:endParaRPr lang="en-US" sz="2200"/>
        </a:p>
      </dgm:t>
    </dgm:pt>
    <dgm:pt modelId="{A474AE83-5733-4185-8B0D-6D6E9F6B1FAD}" type="sibTrans" cxnId="{F60B399A-D051-49C6-BD9F-14DDA354F394}">
      <dgm:prSet/>
      <dgm:spPr/>
      <dgm:t>
        <a:bodyPr/>
        <a:lstStyle/>
        <a:p>
          <a:endParaRPr lang="en-US" sz="2200"/>
        </a:p>
      </dgm:t>
    </dgm:pt>
    <dgm:pt modelId="{BE5926A0-EF35-44CB-B3C0-6396D2FF6296}">
      <dgm:prSet custT="1"/>
      <dgm:spPr/>
      <dgm:t>
        <a:bodyPr/>
        <a:lstStyle/>
        <a:p>
          <a:r>
            <a:rPr lang="en-US" sz="2200" dirty="0"/>
            <a:t>KHCL </a:t>
          </a:r>
          <a:r>
            <a:rPr lang="vi-VN" sz="2200" dirty="0"/>
            <a:t>vạch ra bởi những nhà quản lý cấp cao của tổ chức. Khi xây dựng </a:t>
          </a:r>
          <a:r>
            <a:rPr lang="en-US" sz="2200" dirty="0"/>
            <a:t>KHCL </a:t>
          </a:r>
          <a:r>
            <a:rPr lang="vi-VN" sz="2200" dirty="0"/>
            <a:t>cần căn cứ vào sứ mệnh của tổ chức hoặc nhiệm vụ, chức năng, lĩnh vực hoạt động chung của tổ chức , cương lĩnh hoạt động đã đề ra khi thành lập tổ chức</a:t>
          </a:r>
          <a:r>
            <a:rPr lang="en-US" sz="2200" dirty="0"/>
            <a:t>.</a:t>
          </a:r>
        </a:p>
      </dgm:t>
    </dgm:pt>
    <dgm:pt modelId="{1D08AED4-2EDA-4D62-823F-2BE579C85F5B}" type="parTrans" cxnId="{29FF4D93-AFD2-424F-8FE7-4BB910320A15}">
      <dgm:prSet/>
      <dgm:spPr/>
      <dgm:t>
        <a:bodyPr/>
        <a:lstStyle/>
        <a:p>
          <a:endParaRPr lang="en-US" sz="2200"/>
        </a:p>
      </dgm:t>
    </dgm:pt>
    <dgm:pt modelId="{63D21F5F-7D9F-411F-A5A3-328F03955A52}" type="sibTrans" cxnId="{29FF4D93-AFD2-424F-8FE7-4BB910320A15}">
      <dgm:prSet/>
      <dgm:spPr/>
      <dgm:t>
        <a:bodyPr/>
        <a:lstStyle/>
        <a:p>
          <a:endParaRPr lang="en-US" sz="2200"/>
        </a:p>
      </dgm:t>
    </dgm:pt>
    <dgm:pt modelId="{08FAE102-394C-414F-907F-A647433ED8B6}">
      <dgm:prSet custT="1"/>
      <dgm:spPr/>
      <dgm:t>
        <a:bodyPr/>
        <a:lstStyle/>
        <a:p>
          <a:r>
            <a:rPr lang="vi-VN" sz="2200"/>
            <a:t>Kế hoạch dài hạn 15 năm, 10 năm, 5 năm … thuộc về kế hoạch chiến lược.</a:t>
          </a:r>
          <a:endParaRPr lang="en-US" sz="2200"/>
        </a:p>
      </dgm:t>
    </dgm:pt>
    <dgm:pt modelId="{53C1F426-CFF3-4AD5-A1ED-E8A9D145BA69}" type="parTrans" cxnId="{207865FB-22ED-4BBE-9275-01B28BE89600}">
      <dgm:prSet/>
      <dgm:spPr/>
      <dgm:t>
        <a:bodyPr/>
        <a:lstStyle/>
        <a:p>
          <a:endParaRPr lang="en-US" sz="2200"/>
        </a:p>
      </dgm:t>
    </dgm:pt>
    <dgm:pt modelId="{D78075F1-7874-4462-A088-47758AB7C2FB}" type="sibTrans" cxnId="{207865FB-22ED-4BBE-9275-01B28BE89600}">
      <dgm:prSet/>
      <dgm:spPr/>
      <dgm:t>
        <a:bodyPr/>
        <a:lstStyle/>
        <a:p>
          <a:endParaRPr lang="en-US" sz="2200"/>
        </a:p>
      </dgm:t>
    </dgm:pt>
    <dgm:pt modelId="{49622130-92E0-44C6-B8B4-83009AA60CC4}" type="pres">
      <dgm:prSet presAssocID="{44ACD487-C51B-4D6C-8A56-7BBCC66A52BF}" presName="linear" presStyleCnt="0">
        <dgm:presLayoutVars>
          <dgm:animLvl val="lvl"/>
          <dgm:resizeHandles val="exact"/>
        </dgm:presLayoutVars>
      </dgm:prSet>
      <dgm:spPr/>
    </dgm:pt>
    <dgm:pt modelId="{695F5B07-90FF-4847-9FAA-31848AE31173}" type="pres">
      <dgm:prSet presAssocID="{E84DAEC4-9FFF-4566-B154-72006280596D}" presName="parentText" presStyleLbl="node1" presStyleIdx="0" presStyleCnt="5" custLinFactNeighborY="-78394">
        <dgm:presLayoutVars>
          <dgm:chMax val="0"/>
          <dgm:bulletEnabled val="1"/>
        </dgm:presLayoutVars>
      </dgm:prSet>
      <dgm:spPr/>
    </dgm:pt>
    <dgm:pt modelId="{45C6350F-506D-49F9-B228-67ABF29921AE}" type="pres">
      <dgm:prSet presAssocID="{B0AECA18-D9B7-4C04-8CF5-8F6A349685E4}" presName="spacer" presStyleCnt="0"/>
      <dgm:spPr/>
    </dgm:pt>
    <dgm:pt modelId="{9F26B11F-957E-4CC0-9F3B-D0DE7850E2B1}" type="pres">
      <dgm:prSet presAssocID="{4A09E4D6-4C71-45C5-83E1-F62C3BD581CF}" presName="parentText" presStyleLbl="node1" presStyleIdx="1" presStyleCnt="5">
        <dgm:presLayoutVars>
          <dgm:chMax val="0"/>
          <dgm:bulletEnabled val="1"/>
        </dgm:presLayoutVars>
      </dgm:prSet>
      <dgm:spPr/>
    </dgm:pt>
    <dgm:pt modelId="{FF56D2D1-5C08-4872-9A9F-F7F6788058A3}" type="pres">
      <dgm:prSet presAssocID="{34AA042E-B81D-474B-85A3-7A97B0F3CB95}" presName="spacer" presStyleCnt="0"/>
      <dgm:spPr/>
    </dgm:pt>
    <dgm:pt modelId="{B3D03966-381A-4F82-883D-E17793D830CD}" type="pres">
      <dgm:prSet presAssocID="{366B227A-562E-48F5-9B6B-ACE33971E3F3}" presName="parentText" presStyleLbl="node1" presStyleIdx="2" presStyleCnt="5">
        <dgm:presLayoutVars>
          <dgm:chMax val="0"/>
          <dgm:bulletEnabled val="1"/>
        </dgm:presLayoutVars>
      </dgm:prSet>
      <dgm:spPr/>
    </dgm:pt>
    <dgm:pt modelId="{923A6275-4A81-4EFA-8E4D-55691516BF14}" type="pres">
      <dgm:prSet presAssocID="{A474AE83-5733-4185-8B0D-6D6E9F6B1FAD}" presName="spacer" presStyleCnt="0"/>
      <dgm:spPr/>
    </dgm:pt>
    <dgm:pt modelId="{6CB11731-3CEB-4D6C-937C-9E01AC2F1382}" type="pres">
      <dgm:prSet presAssocID="{BE5926A0-EF35-44CB-B3C0-6396D2FF6296}" presName="parentText" presStyleLbl="node1" presStyleIdx="3" presStyleCnt="5">
        <dgm:presLayoutVars>
          <dgm:chMax val="0"/>
          <dgm:bulletEnabled val="1"/>
        </dgm:presLayoutVars>
      </dgm:prSet>
      <dgm:spPr/>
    </dgm:pt>
    <dgm:pt modelId="{637A35B3-A075-40FB-9200-D2A37A5F7E3B}" type="pres">
      <dgm:prSet presAssocID="{63D21F5F-7D9F-411F-A5A3-328F03955A52}" presName="spacer" presStyleCnt="0"/>
      <dgm:spPr/>
    </dgm:pt>
    <dgm:pt modelId="{BCE7701B-98FD-4A61-9464-663DAFAD3CC5}" type="pres">
      <dgm:prSet presAssocID="{08FAE102-394C-414F-907F-A647433ED8B6}" presName="parentText" presStyleLbl="node1" presStyleIdx="4" presStyleCnt="5">
        <dgm:presLayoutVars>
          <dgm:chMax val="0"/>
          <dgm:bulletEnabled val="1"/>
        </dgm:presLayoutVars>
      </dgm:prSet>
      <dgm:spPr/>
    </dgm:pt>
  </dgm:ptLst>
  <dgm:cxnLst>
    <dgm:cxn modelId="{9D0E814C-298A-4D2E-94DE-05EC41EB4900}" type="presOf" srcId="{44ACD487-C51B-4D6C-8A56-7BBCC66A52BF}" destId="{49622130-92E0-44C6-B8B4-83009AA60CC4}" srcOrd="0" destOrd="0" presId="urn:microsoft.com/office/officeart/2005/8/layout/vList2"/>
    <dgm:cxn modelId="{ADD1B882-D55A-4AD8-85C5-F21E73769B16}" srcId="{44ACD487-C51B-4D6C-8A56-7BBCC66A52BF}" destId="{4A09E4D6-4C71-45C5-83E1-F62C3BD581CF}" srcOrd="1" destOrd="0" parTransId="{C4547425-60CE-4A88-B9FE-E37C153C717B}" sibTransId="{34AA042E-B81D-474B-85A3-7A97B0F3CB95}"/>
    <dgm:cxn modelId="{BB8E1F8D-A6A8-4510-B9A7-966D896763EB}" type="presOf" srcId="{08FAE102-394C-414F-907F-A647433ED8B6}" destId="{BCE7701B-98FD-4A61-9464-663DAFAD3CC5}" srcOrd="0" destOrd="0" presId="urn:microsoft.com/office/officeart/2005/8/layout/vList2"/>
    <dgm:cxn modelId="{48766B8D-F413-49C0-BE7B-6DEDBBFC5EEA}" srcId="{44ACD487-C51B-4D6C-8A56-7BBCC66A52BF}" destId="{E84DAEC4-9FFF-4566-B154-72006280596D}" srcOrd="0" destOrd="0" parTransId="{39D22E9D-B1FD-4FAF-ACBE-7331B2A53507}" sibTransId="{B0AECA18-D9B7-4C04-8CF5-8F6A349685E4}"/>
    <dgm:cxn modelId="{FD28CA91-6577-4CD3-92D9-27B2135F8963}" type="presOf" srcId="{366B227A-562E-48F5-9B6B-ACE33971E3F3}" destId="{B3D03966-381A-4F82-883D-E17793D830CD}" srcOrd="0" destOrd="0" presId="urn:microsoft.com/office/officeart/2005/8/layout/vList2"/>
    <dgm:cxn modelId="{29FF4D93-AFD2-424F-8FE7-4BB910320A15}" srcId="{44ACD487-C51B-4D6C-8A56-7BBCC66A52BF}" destId="{BE5926A0-EF35-44CB-B3C0-6396D2FF6296}" srcOrd="3" destOrd="0" parTransId="{1D08AED4-2EDA-4D62-823F-2BE579C85F5B}" sibTransId="{63D21F5F-7D9F-411F-A5A3-328F03955A52}"/>
    <dgm:cxn modelId="{F60B399A-D051-49C6-BD9F-14DDA354F394}" srcId="{44ACD487-C51B-4D6C-8A56-7BBCC66A52BF}" destId="{366B227A-562E-48F5-9B6B-ACE33971E3F3}" srcOrd="2" destOrd="0" parTransId="{D60AA4F1-ADB5-4C31-B716-1585F6D79619}" sibTransId="{A474AE83-5733-4185-8B0D-6D6E9F6B1FAD}"/>
    <dgm:cxn modelId="{527100B4-E51C-47A7-935E-6FB1ABACB61A}" type="presOf" srcId="{4A09E4D6-4C71-45C5-83E1-F62C3BD581CF}" destId="{9F26B11F-957E-4CC0-9F3B-D0DE7850E2B1}" srcOrd="0" destOrd="0" presId="urn:microsoft.com/office/officeart/2005/8/layout/vList2"/>
    <dgm:cxn modelId="{910CFED6-14BE-4A22-9B12-ED0016D0FB10}" type="presOf" srcId="{E84DAEC4-9FFF-4566-B154-72006280596D}" destId="{695F5B07-90FF-4847-9FAA-31848AE31173}" srcOrd="0" destOrd="0" presId="urn:microsoft.com/office/officeart/2005/8/layout/vList2"/>
    <dgm:cxn modelId="{D226AFF7-8C76-4733-B2D4-9791C68E633E}" type="presOf" srcId="{BE5926A0-EF35-44CB-B3C0-6396D2FF6296}" destId="{6CB11731-3CEB-4D6C-937C-9E01AC2F1382}" srcOrd="0" destOrd="0" presId="urn:microsoft.com/office/officeart/2005/8/layout/vList2"/>
    <dgm:cxn modelId="{207865FB-22ED-4BBE-9275-01B28BE89600}" srcId="{44ACD487-C51B-4D6C-8A56-7BBCC66A52BF}" destId="{08FAE102-394C-414F-907F-A647433ED8B6}" srcOrd="4" destOrd="0" parTransId="{53C1F426-CFF3-4AD5-A1ED-E8A9D145BA69}" sibTransId="{D78075F1-7874-4462-A088-47758AB7C2FB}"/>
    <dgm:cxn modelId="{FA7ACF86-C61A-46A8-BFAA-B481F8831B16}" type="presParOf" srcId="{49622130-92E0-44C6-B8B4-83009AA60CC4}" destId="{695F5B07-90FF-4847-9FAA-31848AE31173}" srcOrd="0" destOrd="0" presId="urn:microsoft.com/office/officeart/2005/8/layout/vList2"/>
    <dgm:cxn modelId="{5F3CA312-57B1-47F2-B7BB-DBF988389832}" type="presParOf" srcId="{49622130-92E0-44C6-B8B4-83009AA60CC4}" destId="{45C6350F-506D-49F9-B228-67ABF29921AE}" srcOrd="1" destOrd="0" presId="urn:microsoft.com/office/officeart/2005/8/layout/vList2"/>
    <dgm:cxn modelId="{FC2DE389-AF24-4023-9199-97CC41AF110E}" type="presParOf" srcId="{49622130-92E0-44C6-B8B4-83009AA60CC4}" destId="{9F26B11F-957E-4CC0-9F3B-D0DE7850E2B1}" srcOrd="2" destOrd="0" presId="urn:microsoft.com/office/officeart/2005/8/layout/vList2"/>
    <dgm:cxn modelId="{6B32B5F8-6320-4FD1-AEA8-E9776A68DD4C}" type="presParOf" srcId="{49622130-92E0-44C6-B8B4-83009AA60CC4}" destId="{FF56D2D1-5C08-4872-9A9F-F7F6788058A3}" srcOrd="3" destOrd="0" presId="urn:microsoft.com/office/officeart/2005/8/layout/vList2"/>
    <dgm:cxn modelId="{C20F4A2A-8A68-4DC3-8522-3542394D3F4A}" type="presParOf" srcId="{49622130-92E0-44C6-B8B4-83009AA60CC4}" destId="{B3D03966-381A-4F82-883D-E17793D830CD}" srcOrd="4" destOrd="0" presId="urn:microsoft.com/office/officeart/2005/8/layout/vList2"/>
    <dgm:cxn modelId="{DC87216C-F343-455D-9194-DFDA1AD663FC}" type="presParOf" srcId="{49622130-92E0-44C6-B8B4-83009AA60CC4}" destId="{923A6275-4A81-4EFA-8E4D-55691516BF14}" srcOrd="5" destOrd="0" presId="urn:microsoft.com/office/officeart/2005/8/layout/vList2"/>
    <dgm:cxn modelId="{3558FD0D-5F04-4287-A566-1EB56DC8B0B0}" type="presParOf" srcId="{49622130-92E0-44C6-B8B4-83009AA60CC4}" destId="{6CB11731-3CEB-4D6C-937C-9E01AC2F1382}" srcOrd="6" destOrd="0" presId="urn:microsoft.com/office/officeart/2005/8/layout/vList2"/>
    <dgm:cxn modelId="{1E09DF30-B2E4-4BF8-AAF7-4D6E4C9139B7}" type="presParOf" srcId="{49622130-92E0-44C6-B8B4-83009AA60CC4}" destId="{637A35B3-A075-40FB-9200-D2A37A5F7E3B}" srcOrd="7" destOrd="0" presId="urn:microsoft.com/office/officeart/2005/8/layout/vList2"/>
    <dgm:cxn modelId="{F3C5E674-E373-4A88-9C1D-EB1F14D4E15D}" type="presParOf" srcId="{49622130-92E0-44C6-B8B4-83009AA60CC4}" destId="{BCE7701B-98FD-4A61-9464-663DAFAD3CC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3BB0D0-6BA6-4E4C-B295-C749B9D80C4B}"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n-US"/>
        </a:p>
      </dgm:t>
    </dgm:pt>
    <dgm:pt modelId="{45C740A0-33AD-4E24-839C-E0492A6D9EE6}">
      <dgm:prSet phldrT="[Text]"/>
      <dgm:spPr/>
      <dgm:t>
        <a:bodyPr/>
        <a:lstStyle/>
        <a:p>
          <a:r>
            <a:rPr lang="en-US" dirty="0"/>
            <a:t>1</a:t>
          </a:r>
        </a:p>
      </dgm:t>
    </dgm:pt>
    <dgm:pt modelId="{BDABAF6C-DE18-4EAD-977B-224B60F94326}" type="parTrans" cxnId="{62693254-63D4-4D53-B2A2-60EA172AFA3C}">
      <dgm:prSet/>
      <dgm:spPr/>
      <dgm:t>
        <a:bodyPr/>
        <a:lstStyle/>
        <a:p>
          <a:endParaRPr lang="en-US"/>
        </a:p>
      </dgm:t>
    </dgm:pt>
    <dgm:pt modelId="{16635710-C17D-44B1-9389-E67B3D2CEADF}" type="sibTrans" cxnId="{62693254-63D4-4D53-B2A2-60EA172AFA3C}">
      <dgm:prSet/>
      <dgm:spPr/>
      <dgm:t>
        <a:bodyPr/>
        <a:lstStyle/>
        <a:p>
          <a:endParaRPr lang="en-US"/>
        </a:p>
      </dgm:t>
    </dgm:pt>
    <dgm:pt modelId="{CD71762F-2315-43CA-86EA-21C0626163DC}">
      <dgm:prSet phldrT="[Text]"/>
      <dgm:spPr/>
      <dgm:t>
        <a:bodyPr/>
        <a:lstStyle/>
        <a:p>
          <a:r>
            <a:rPr lang="en-US" b="1" i="0" dirty="0" err="1"/>
            <a:t>Xác</a:t>
          </a:r>
          <a:r>
            <a:rPr lang="en-US" b="1" i="0" dirty="0"/>
            <a:t> </a:t>
          </a:r>
          <a:r>
            <a:rPr lang="en-US" b="1" i="0" dirty="0" err="1"/>
            <a:t>định</a:t>
          </a:r>
          <a:r>
            <a:rPr lang="en-US" b="1" i="0" dirty="0"/>
            <a:t> </a:t>
          </a:r>
          <a:r>
            <a:rPr lang="en-US" b="1" i="0" dirty="0" err="1"/>
            <a:t>mục</a:t>
          </a:r>
          <a:r>
            <a:rPr lang="en-US" b="1" i="0" dirty="0"/>
            <a:t> </a:t>
          </a:r>
          <a:r>
            <a:rPr lang="en-US" b="1" i="0" dirty="0" err="1"/>
            <a:t>tiêu</a:t>
          </a:r>
          <a:r>
            <a:rPr lang="en-US" b="1" i="0" dirty="0"/>
            <a:t>, </a:t>
          </a:r>
          <a:r>
            <a:rPr lang="en-US" b="1" i="0" dirty="0" err="1"/>
            <a:t>yêu</a:t>
          </a:r>
          <a:r>
            <a:rPr lang="en-US" b="1" i="0" dirty="0"/>
            <a:t> </a:t>
          </a:r>
          <a:r>
            <a:rPr lang="en-US" b="1" i="0" dirty="0" err="1"/>
            <a:t>cầu</a:t>
          </a:r>
          <a:r>
            <a:rPr lang="en-US" b="1" i="0" dirty="0"/>
            <a:t> </a:t>
          </a:r>
          <a:r>
            <a:rPr lang="en-US" b="1" i="0" dirty="0" err="1"/>
            <a:t>công</a:t>
          </a:r>
          <a:r>
            <a:rPr lang="en-US" b="1" i="0" dirty="0"/>
            <a:t> </a:t>
          </a:r>
          <a:r>
            <a:rPr lang="en-US" b="1" i="0" dirty="0" err="1"/>
            <a:t>việc</a:t>
          </a:r>
          <a:endParaRPr lang="en-US" dirty="0"/>
        </a:p>
      </dgm:t>
    </dgm:pt>
    <dgm:pt modelId="{11276BFC-A9B8-49D6-9904-66D4B7EB7399}" type="parTrans" cxnId="{018F69D5-ED65-4426-9FF4-F15477633CA7}">
      <dgm:prSet/>
      <dgm:spPr/>
      <dgm:t>
        <a:bodyPr/>
        <a:lstStyle/>
        <a:p>
          <a:endParaRPr lang="en-US"/>
        </a:p>
      </dgm:t>
    </dgm:pt>
    <dgm:pt modelId="{E6CAD0ED-FB31-4EC1-BBF6-0007B3C13347}" type="sibTrans" cxnId="{018F69D5-ED65-4426-9FF4-F15477633CA7}">
      <dgm:prSet/>
      <dgm:spPr/>
      <dgm:t>
        <a:bodyPr/>
        <a:lstStyle/>
        <a:p>
          <a:endParaRPr lang="en-US"/>
        </a:p>
      </dgm:t>
    </dgm:pt>
    <dgm:pt modelId="{6F33BC5C-2280-42CF-91A0-D4ABC17702EB}">
      <dgm:prSet phldrT="[Text]"/>
      <dgm:spPr/>
      <dgm:t>
        <a:bodyPr/>
        <a:lstStyle/>
        <a:p>
          <a:r>
            <a:rPr lang="en-US" dirty="0"/>
            <a:t>2</a:t>
          </a:r>
        </a:p>
      </dgm:t>
    </dgm:pt>
    <dgm:pt modelId="{1F76D428-C1F4-4BF3-AB4C-E86B3210ED99}" type="parTrans" cxnId="{A81D7C92-0D22-46D5-8327-D27AF636A432}">
      <dgm:prSet/>
      <dgm:spPr/>
      <dgm:t>
        <a:bodyPr/>
        <a:lstStyle/>
        <a:p>
          <a:endParaRPr lang="en-US"/>
        </a:p>
      </dgm:t>
    </dgm:pt>
    <dgm:pt modelId="{2170CD24-F7DB-4CCD-B102-E5C2EFFFF87A}" type="sibTrans" cxnId="{A81D7C92-0D22-46D5-8327-D27AF636A432}">
      <dgm:prSet/>
      <dgm:spPr/>
      <dgm:t>
        <a:bodyPr/>
        <a:lstStyle/>
        <a:p>
          <a:endParaRPr lang="en-US"/>
        </a:p>
      </dgm:t>
    </dgm:pt>
    <dgm:pt modelId="{9B734B7D-BBBA-454E-89C1-FF41E82FDB75}">
      <dgm:prSet phldrT="[Text]"/>
      <dgm:spPr/>
      <dgm:t>
        <a:bodyPr/>
        <a:lstStyle/>
        <a:p>
          <a:r>
            <a:rPr lang="en-US" b="1" i="0" dirty="0" err="1"/>
            <a:t>Xác</a:t>
          </a:r>
          <a:r>
            <a:rPr lang="en-US" b="1" i="0" dirty="0"/>
            <a:t> </a:t>
          </a:r>
          <a:r>
            <a:rPr lang="en-US" b="1" i="0" dirty="0" err="1"/>
            <a:t>định</a:t>
          </a:r>
          <a:r>
            <a:rPr lang="en-US" b="1" i="0" dirty="0"/>
            <a:t> </a:t>
          </a:r>
          <a:r>
            <a:rPr lang="en-US" b="1" i="0" dirty="0" err="1"/>
            <a:t>nội</a:t>
          </a:r>
          <a:r>
            <a:rPr lang="en-US" b="1" i="0" dirty="0"/>
            <a:t> dung </a:t>
          </a:r>
          <a:r>
            <a:rPr lang="en-US" b="1" i="0" dirty="0" err="1"/>
            <a:t>công</a:t>
          </a:r>
          <a:r>
            <a:rPr lang="en-US" b="1" i="0" dirty="0"/>
            <a:t> </a:t>
          </a:r>
          <a:r>
            <a:rPr lang="en-US" b="1" i="0" dirty="0" err="1"/>
            <a:t>việc</a:t>
          </a:r>
          <a:endParaRPr lang="en-US" dirty="0"/>
        </a:p>
      </dgm:t>
    </dgm:pt>
    <dgm:pt modelId="{CFBE94A1-D736-4F60-971E-8535911DCB0A}" type="parTrans" cxnId="{59D08719-BF5C-4478-87C0-B08C21A463D4}">
      <dgm:prSet/>
      <dgm:spPr/>
      <dgm:t>
        <a:bodyPr/>
        <a:lstStyle/>
        <a:p>
          <a:endParaRPr lang="en-US"/>
        </a:p>
      </dgm:t>
    </dgm:pt>
    <dgm:pt modelId="{36191493-1813-4A15-8CFE-617A6E105A2A}" type="sibTrans" cxnId="{59D08719-BF5C-4478-87C0-B08C21A463D4}">
      <dgm:prSet/>
      <dgm:spPr/>
      <dgm:t>
        <a:bodyPr/>
        <a:lstStyle/>
        <a:p>
          <a:endParaRPr lang="en-US"/>
        </a:p>
      </dgm:t>
    </dgm:pt>
    <dgm:pt modelId="{79CDF278-05A1-4C5C-9650-6DA08F886095}">
      <dgm:prSet phldrT="[Text]"/>
      <dgm:spPr/>
      <dgm:t>
        <a:bodyPr/>
        <a:lstStyle/>
        <a:p>
          <a:r>
            <a:rPr lang="en-US" dirty="0"/>
            <a:t>4</a:t>
          </a:r>
        </a:p>
      </dgm:t>
    </dgm:pt>
    <dgm:pt modelId="{6906757C-DA9D-43B6-9BEE-07854A345346}" type="parTrans" cxnId="{47F92458-3799-4D18-896D-290E164A6815}">
      <dgm:prSet/>
      <dgm:spPr/>
      <dgm:t>
        <a:bodyPr/>
        <a:lstStyle/>
        <a:p>
          <a:endParaRPr lang="en-US"/>
        </a:p>
      </dgm:t>
    </dgm:pt>
    <dgm:pt modelId="{41B84763-4513-4771-BB96-42E347C5A387}" type="sibTrans" cxnId="{47F92458-3799-4D18-896D-290E164A6815}">
      <dgm:prSet/>
      <dgm:spPr/>
      <dgm:t>
        <a:bodyPr/>
        <a:lstStyle/>
        <a:p>
          <a:endParaRPr lang="en-US"/>
        </a:p>
      </dgm:t>
    </dgm:pt>
    <dgm:pt modelId="{5A0E4FFD-85BB-4FDE-9102-B7F974DCEA73}">
      <dgm:prSet phldrT="[Text]"/>
      <dgm:spPr/>
      <dgm:t>
        <a:bodyPr/>
        <a:lstStyle/>
        <a:p>
          <a:r>
            <a:rPr lang="en-US" b="1" i="0" dirty="0" err="1"/>
            <a:t>Xác</a:t>
          </a:r>
          <a:r>
            <a:rPr lang="en-US" b="1" i="0" dirty="0"/>
            <a:t> </a:t>
          </a:r>
          <a:r>
            <a:rPr lang="en-US" b="1" i="0" dirty="0" err="1"/>
            <a:t>định</a:t>
          </a:r>
          <a:r>
            <a:rPr lang="en-US" b="1" i="0" dirty="0"/>
            <a:t> </a:t>
          </a:r>
          <a:r>
            <a:rPr lang="en-US" b="1" i="0" dirty="0" err="1"/>
            <a:t>cách</a:t>
          </a:r>
          <a:r>
            <a:rPr lang="en-US" b="1" i="0" dirty="0"/>
            <a:t> </a:t>
          </a:r>
          <a:r>
            <a:rPr lang="en-US" b="1" i="0" dirty="0" err="1"/>
            <a:t>thức</a:t>
          </a:r>
          <a:r>
            <a:rPr lang="en-US" b="1" i="0" dirty="0"/>
            <a:t> </a:t>
          </a:r>
          <a:r>
            <a:rPr lang="en-US" b="1" i="0" dirty="0" err="1"/>
            <a:t>thực</a:t>
          </a:r>
          <a:r>
            <a:rPr lang="en-US" b="1" i="0" dirty="0"/>
            <a:t> </a:t>
          </a:r>
          <a:r>
            <a:rPr lang="en-US" b="1" i="0" dirty="0" err="1"/>
            <a:t>hiện</a:t>
          </a:r>
          <a:endParaRPr lang="en-US" dirty="0"/>
        </a:p>
      </dgm:t>
    </dgm:pt>
    <dgm:pt modelId="{1DC7A9B7-F831-400D-9E04-09C73407D4E9}" type="parTrans" cxnId="{8ACD28F1-9975-40C5-A3D3-837A418FF639}">
      <dgm:prSet/>
      <dgm:spPr/>
      <dgm:t>
        <a:bodyPr/>
        <a:lstStyle/>
        <a:p>
          <a:endParaRPr lang="en-US"/>
        </a:p>
      </dgm:t>
    </dgm:pt>
    <dgm:pt modelId="{6A4240AD-3E21-475A-B7C3-0F3470A1B6E6}" type="sibTrans" cxnId="{8ACD28F1-9975-40C5-A3D3-837A418FF639}">
      <dgm:prSet/>
      <dgm:spPr/>
      <dgm:t>
        <a:bodyPr/>
        <a:lstStyle/>
        <a:p>
          <a:endParaRPr lang="en-US"/>
        </a:p>
      </dgm:t>
    </dgm:pt>
    <dgm:pt modelId="{2A6D3C25-9C30-4247-B691-FBD37CD155BC}">
      <dgm:prSet/>
      <dgm:spPr/>
      <dgm:t>
        <a:bodyPr/>
        <a:lstStyle/>
        <a:p>
          <a:r>
            <a:rPr lang="en-US" dirty="0"/>
            <a:t>3</a:t>
          </a:r>
        </a:p>
      </dgm:t>
    </dgm:pt>
    <dgm:pt modelId="{EC2BFD9F-6A26-49F3-B258-639ACE942A33}" type="parTrans" cxnId="{78A36F19-1444-42B1-9CC0-39B41BF3A4F8}">
      <dgm:prSet/>
      <dgm:spPr/>
      <dgm:t>
        <a:bodyPr/>
        <a:lstStyle/>
        <a:p>
          <a:endParaRPr lang="en-US"/>
        </a:p>
      </dgm:t>
    </dgm:pt>
    <dgm:pt modelId="{4570CF41-62C2-42C4-94DE-F3810E3EC2BC}" type="sibTrans" cxnId="{78A36F19-1444-42B1-9CC0-39B41BF3A4F8}">
      <dgm:prSet/>
      <dgm:spPr/>
      <dgm:t>
        <a:bodyPr/>
        <a:lstStyle/>
        <a:p>
          <a:endParaRPr lang="en-US"/>
        </a:p>
      </dgm:t>
    </dgm:pt>
    <dgm:pt modelId="{5E7682E0-C30E-4123-BE48-05FABD888C53}">
      <dgm:prSet/>
      <dgm:spPr/>
      <dgm:t>
        <a:bodyPr/>
        <a:lstStyle/>
        <a:p>
          <a:r>
            <a:rPr lang="vi-VN" b="1" i="0" dirty="0"/>
            <a:t>Xác định địa điểm, thời gian, ng</a:t>
          </a:r>
          <a:r>
            <a:rPr lang="en-US" b="1" i="0" dirty="0"/>
            <a:t>ư</a:t>
          </a:r>
          <a:r>
            <a:rPr lang="vi-VN" b="1" i="0" dirty="0"/>
            <a:t>ời (đơn vị, bộ phận) thực hiện</a:t>
          </a:r>
          <a:endParaRPr lang="en-US" dirty="0"/>
        </a:p>
      </dgm:t>
    </dgm:pt>
    <dgm:pt modelId="{8D594981-3BC1-41BA-940F-EFAEA93F40FF}" type="parTrans" cxnId="{534EDFE3-7FD1-4273-BF63-A7464B71D0BE}">
      <dgm:prSet/>
      <dgm:spPr/>
      <dgm:t>
        <a:bodyPr/>
        <a:lstStyle/>
        <a:p>
          <a:endParaRPr lang="en-US"/>
        </a:p>
      </dgm:t>
    </dgm:pt>
    <dgm:pt modelId="{CB696CA9-479F-4653-8BE6-7748D512E4BB}" type="sibTrans" cxnId="{534EDFE3-7FD1-4273-BF63-A7464B71D0BE}">
      <dgm:prSet/>
      <dgm:spPr/>
      <dgm:t>
        <a:bodyPr/>
        <a:lstStyle/>
        <a:p>
          <a:endParaRPr lang="en-US"/>
        </a:p>
      </dgm:t>
    </dgm:pt>
    <dgm:pt modelId="{10BE3C4E-6406-488C-A60F-4C55582B916D}">
      <dgm:prSet/>
      <dgm:spPr/>
      <dgm:t>
        <a:bodyPr/>
        <a:lstStyle/>
        <a:p>
          <a:r>
            <a:rPr lang="en-US" dirty="0"/>
            <a:t>5</a:t>
          </a:r>
        </a:p>
      </dgm:t>
    </dgm:pt>
    <dgm:pt modelId="{127AEE1A-FE0C-4748-815B-DF49B5077493}" type="parTrans" cxnId="{57FF5884-E1AB-476C-902F-88B6DF06FBB5}">
      <dgm:prSet/>
      <dgm:spPr/>
      <dgm:t>
        <a:bodyPr/>
        <a:lstStyle/>
        <a:p>
          <a:endParaRPr lang="en-US"/>
        </a:p>
      </dgm:t>
    </dgm:pt>
    <dgm:pt modelId="{2D3831A1-E219-4EE3-8994-95AE07B455B4}" type="sibTrans" cxnId="{57FF5884-E1AB-476C-902F-88B6DF06FBB5}">
      <dgm:prSet/>
      <dgm:spPr/>
      <dgm:t>
        <a:bodyPr/>
        <a:lstStyle/>
        <a:p>
          <a:endParaRPr lang="en-US"/>
        </a:p>
      </dgm:t>
    </dgm:pt>
    <dgm:pt modelId="{F8392B44-7DA4-4D2C-949F-7EC4B54B9431}">
      <dgm:prSet/>
      <dgm:spPr/>
      <dgm:t>
        <a:bodyPr/>
        <a:lstStyle/>
        <a:p>
          <a:r>
            <a:rPr lang="en-US" b="1" i="0" dirty="0" err="1"/>
            <a:t>Xác</a:t>
          </a:r>
          <a:r>
            <a:rPr lang="en-US" b="1" i="0" dirty="0"/>
            <a:t> </a:t>
          </a:r>
          <a:r>
            <a:rPr lang="en-US" b="1" i="0" dirty="0" err="1"/>
            <a:t>định</a:t>
          </a:r>
          <a:r>
            <a:rPr lang="en-US" b="1" i="0" dirty="0"/>
            <a:t> </a:t>
          </a:r>
          <a:r>
            <a:rPr lang="en-US" b="1" i="0" dirty="0" err="1"/>
            <a:t>nguồn</a:t>
          </a:r>
          <a:r>
            <a:rPr lang="en-US" b="1" i="0" dirty="0"/>
            <a:t> </a:t>
          </a:r>
          <a:r>
            <a:rPr lang="en-US" b="1" i="0" dirty="0" err="1"/>
            <a:t>lực</a:t>
          </a:r>
          <a:r>
            <a:rPr lang="en-US" b="1" i="0" dirty="0"/>
            <a:t> </a:t>
          </a:r>
          <a:r>
            <a:rPr lang="en-US" b="1" i="0" dirty="0" err="1"/>
            <a:t>thực</a:t>
          </a:r>
          <a:r>
            <a:rPr lang="en-US" b="1" i="0" dirty="0"/>
            <a:t> </a:t>
          </a:r>
          <a:r>
            <a:rPr lang="en-US" b="1" i="0" dirty="0" err="1"/>
            <a:t>hiện</a:t>
          </a:r>
          <a:endParaRPr lang="en-US" dirty="0"/>
        </a:p>
      </dgm:t>
    </dgm:pt>
    <dgm:pt modelId="{5E896100-9046-4A3B-9807-AA068F3D6884}" type="parTrans" cxnId="{E893E308-E282-4B85-A627-A2FF537432BC}">
      <dgm:prSet/>
      <dgm:spPr/>
      <dgm:t>
        <a:bodyPr/>
        <a:lstStyle/>
        <a:p>
          <a:endParaRPr lang="en-US"/>
        </a:p>
      </dgm:t>
    </dgm:pt>
    <dgm:pt modelId="{4C0A8842-A5BB-49E8-ADFB-FE6199486530}" type="sibTrans" cxnId="{E893E308-E282-4B85-A627-A2FF537432BC}">
      <dgm:prSet/>
      <dgm:spPr/>
      <dgm:t>
        <a:bodyPr/>
        <a:lstStyle/>
        <a:p>
          <a:endParaRPr lang="en-US"/>
        </a:p>
      </dgm:t>
    </dgm:pt>
    <dgm:pt modelId="{AA9A9E0F-421C-49DD-8AB2-56726A180BD5}">
      <dgm:prSet/>
      <dgm:spPr/>
      <dgm:t>
        <a:bodyPr/>
        <a:lstStyle/>
        <a:p>
          <a:r>
            <a:rPr lang="en-US" dirty="0"/>
            <a:t>6</a:t>
          </a:r>
        </a:p>
      </dgm:t>
    </dgm:pt>
    <dgm:pt modelId="{FA84BC7E-D978-45B6-99E0-8BF31DB68992}" type="parTrans" cxnId="{C7682371-5C2A-4221-809E-E9C4472FA289}">
      <dgm:prSet/>
      <dgm:spPr/>
      <dgm:t>
        <a:bodyPr/>
        <a:lstStyle/>
        <a:p>
          <a:endParaRPr lang="en-US"/>
        </a:p>
      </dgm:t>
    </dgm:pt>
    <dgm:pt modelId="{C1B75EC6-29D0-4B7B-8A82-BF6F01AF4BB4}" type="sibTrans" cxnId="{C7682371-5C2A-4221-809E-E9C4472FA289}">
      <dgm:prSet/>
      <dgm:spPr/>
      <dgm:t>
        <a:bodyPr/>
        <a:lstStyle/>
        <a:p>
          <a:endParaRPr lang="en-US"/>
        </a:p>
      </dgm:t>
    </dgm:pt>
    <dgm:pt modelId="{ED8A6748-9B81-48FD-83D3-65FEB1FDFF53}">
      <dgm:prSet/>
      <dgm:spPr/>
      <dgm:t>
        <a:bodyPr/>
        <a:lstStyle/>
        <a:p>
          <a:r>
            <a:rPr lang="vi-VN" b="1" i="0" dirty="0"/>
            <a:t>Xác định ph</a:t>
          </a:r>
          <a:r>
            <a:rPr lang="en-US" b="1" i="0" dirty="0"/>
            <a:t>ư</a:t>
          </a:r>
          <a:r>
            <a:rPr lang="vi-VN" b="1" i="0" dirty="0"/>
            <a:t>ơng pháp kiểm tra</a:t>
          </a:r>
          <a:endParaRPr lang="en-US" dirty="0"/>
        </a:p>
      </dgm:t>
    </dgm:pt>
    <dgm:pt modelId="{7D3B8BB2-86E8-43B0-92DA-19D07942AE5B}" type="parTrans" cxnId="{F80FF886-B7AF-4EC0-86A9-8F8C915C7B78}">
      <dgm:prSet/>
      <dgm:spPr/>
      <dgm:t>
        <a:bodyPr/>
        <a:lstStyle/>
        <a:p>
          <a:endParaRPr lang="en-US"/>
        </a:p>
      </dgm:t>
    </dgm:pt>
    <dgm:pt modelId="{DC290CC7-7960-4FE6-B3B7-80C226703F6A}" type="sibTrans" cxnId="{F80FF886-B7AF-4EC0-86A9-8F8C915C7B78}">
      <dgm:prSet/>
      <dgm:spPr/>
      <dgm:t>
        <a:bodyPr/>
        <a:lstStyle/>
        <a:p>
          <a:endParaRPr lang="en-US"/>
        </a:p>
      </dgm:t>
    </dgm:pt>
    <dgm:pt modelId="{2CC36F27-40CD-45B7-A087-0899C6C5E684}" type="pres">
      <dgm:prSet presAssocID="{C73BB0D0-6BA6-4E4C-B295-C749B9D80C4B}" presName="linearFlow" presStyleCnt="0">
        <dgm:presLayoutVars>
          <dgm:dir/>
          <dgm:animLvl val="lvl"/>
          <dgm:resizeHandles val="exact"/>
        </dgm:presLayoutVars>
      </dgm:prSet>
      <dgm:spPr/>
    </dgm:pt>
    <dgm:pt modelId="{8429D942-0B92-44D5-8176-55E42ABBE161}" type="pres">
      <dgm:prSet presAssocID="{45C740A0-33AD-4E24-839C-E0492A6D9EE6}" presName="composite" presStyleCnt="0"/>
      <dgm:spPr/>
    </dgm:pt>
    <dgm:pt modelId="{C066D2F8-15E1-452F-82F8-7E7CAD397835}" type="pres">
      <dgm:prSet presAssocID="{45C740A0-33AD-4E24-839C-E0492A6D9EE6}" presName="parentText" presStyleLbl="alignNode1" presStyleIdx="0" presStyleCnt="6">
        <dgm:presLayoutVars>
          <dgm:chMax val="1"/>
          <dgm:bulletEnabled val="1"/>
        </dgm:presLayoutVars>
      </dgm:prSet>
      <dgm:spPr/>
    </dgm:pt>
    <dgm:pt modelId="{15AE787A-94A2-4D58-8329-D8DA569E5B31}" type="pres">
      <dgm:prSet presAssocID="{45C740A0-33AD-4E24-839C-E0492A6D9EE6}" presName="descendantText" presStyleLbl="alignAcc1" presStyleIdx="0" presStyleCnt="6">
        <dgm:presLayoutVars>
          <dgm:bulletEnabled val="1"/>
        </dgm:presLayoutVars>
      </dgm:prSet>
      <dgm:spPr/>
    </dgm:pt>
    <dgm:pt modelId="{96E49045-2B54-48EF-8CFB-DCD7DF007388}" type="pres">
      <dgm:prSet presAssocID="{16635710-C17D-44B1-9389-E67B3D2CEADF}" presName="sp" presStyleCnt="0"/>
      <dgm:spPr/>
    </dgm:pt>
    <dgm:pt modelId="{2790B75E-1B21-4564-BD81-64D042EA608A}" type="pres">
      <dgm:prSet presAssocID="{6F33BC5C-2280-42CF-91A0-D4ABC17702EB}" presName="composite" presStyleCnt="0"/>
      <dgm:spPr/>
    </dgm:pt>
    <dgm:pt modelId="{659F1922-42D0-4AD1-9D27-BADAABB69683}" type="pres">
      <dgm:prSet presAssocID="{6F33BC5C-2280-42CF-91A0-D4ABC17702EB}" presName="parentText" presStyleLbl="alignNode1" presStyleIdx="1" presStyleCnt="6">
        <dgm:presLayoutVars>
          <dgm:chMax val="1"/>
          <dgm:bulletEnabled val="1"/>
        </dgm:presLayoutVars>
      </dgm:prSet>
      <dgm:spPr/>
    </dgm:pt>
    <dgm:pt modelId="{9860EF46-737D-4E31-8854-3463E9CFFFCB}" type="pres">
      <dgm:prSet presAssocID="{6F33BC5C-2280-42CF-91A0-D4ABC17702EB}" presName="descendantText" presStyleLbl="alignAcc1" presStyleIdx="1" presStyleCnt="6">
        <dgm:presLayoutVars>
          <dgm:bulletEnabled val="1"/>
        </dgm:presLayoutVars>
      </dgm:prSet>
      <dgm:spPr/>
    </dgm:pt>
    <dgm:pt modelId="{F543070D-06E7-4FF2-8D6B-0E5AA912E7B8}" type="pres">
      <dgm:prSet presAssocID="{2170CD24-F7DB-4CCD-B102-E5C2EFFFF87A}" presName="sp" presStyleCnt="0"/>
      <dgm:spPr/>
    </dgm:pt>
    <dgm:pt modelId="{5A990329-CFE9-44C5-A196-B8CA0C9F7EDD}" type="pres">
      <dgm:prSet presAssocID="{2A6D3C25-9C30-4247-B691-FBD37CD155BC}" presName="composite" presStyleCnt="0"/>
      <dgm:spPr/>
    </dgm:pt>
    <dgm:pt modelId="{F5AB4F50-14E7-4112-B78C-6CC079B986B7}" type="pres">
      <dgm:prSet presAssocID="{2A6D3C25-9C30-4247-B691-FBD37CD155BC}" presName="parentText" presStyleLbl="alignNode1" presStyleIdx="2" presStyleCnt="6">
        <dgm:presLayoutVars>
          <dgm:chMax val="1"/>
          <dgm:bulletEnabled val="1"/>
        </dgm:presLayoutVars>
      </dgm:prSet>
      <dgm:spPr/>
    </dgm:pt>
    <dgm:pt modelId="{AA9493FF-8742-486F-8733-3152FE85F0B7}" type="pres">
      <dgm:prSet presAssocID="{2A6D3C25-9C30-4247-B691-FBD37CD155BC}" presName="descendantText" presStyleLbl="alignAcc1" presStyleIdx="2" presStyleCnt="6">
        <dgm:presLayoutVars>
          <dgm:bulletEnabled val="1"/>
        </dgm:presLayoutVars>
      </dgm:prSet>
      <dgm:spPr/>
    </dgm:pt>
    <dgm:pt modelId="{13FD1264-A2F4-4BD8-A8F3-DD3C7EA37B8A}" type="pres">
      <dgm:prSet presAssocID="{4570CF41-62C2-42C4-94DE-F3810E3EC2BC}" presName="sp" presStyleCnt="0"/>
      <dgm:spPr/>
    </dgm:pt>
    <dgm:pt modelId="{3BFB15A9-49BD-4A06-BB2B-4005C383F9FC}" type="pres">
      <dgm:prSet presAssocID="{79CDF278-05A1-4C5C-9650-6DA08F886095}" presName="composite" presStyleCnt="0"/>
      <dgm:spPr/>
    </dgm:pt>
    <dgm:pt modelId="{1CF03905-6C90-4913-8A32-A78483D5A4C0}" type="pres">
      <dgm:prSet presAssocID="{79CDF278-05A1-4C5C-9650-6DA08F886095}" presName="parentText" presStyleLbl="alignNode1" presStyleIdx="3" presStyleCnt="6">
        <dgm:presLayoutVars>
          <dgm:chMax val="1"/>
          <dgm:bulletEnabled val="1"/>
        </dgm:presLayoutVars>
      </dgm:prSet>
      <dgm:spPr/>
    </dgm:pt>
    <dgm:pt modelId="{20C9CAE2-D281-457C-92A0-13D0C6C607E9}" type="pres">
      <dgm:prSet presAssocID="{79CDF278-05A1-4C5C-9650-6DA08F886095}" presName="descendantText" presStyleLbl="alignAcc1" presStyleIdx="3" presStyleCnt="6">
        <dgm:presLayoutVars>
          <dgm:bulletEnabled val="1"/>
        </dgm:presLayoutVars>
      </dgm:prSet>
      <dgm:spPr/>
    </dgm:pt>
    <dgm:pt modelId="{6112D56C-FE6F-4C31-AD4E-7848F348C087}" type="pres">
      <dgm:prSet presAssocID="{41B84763-4513-4771-BB96-42E347C5A387}" presName="sp" presStyleCnt="0"/>
      <dgm:spPr/>
    </dgm:pt>
    <dgm:pt modelId="{F7EF46E3-2DE3-42D6-85E9-09E44DFDD9E2}" type="pres">
      <dgm:prSet presAssocID="{10BE3C4E-6406-488C-A60F-4C55582B916D}" presName="composite" presStyleCnt="0"/>
      <dgm:spPr/>
    </dgm:pt>
    <dgm:pt modelId="{9302BD36-3DA7-4851-8D12-A59AF3DC0B50}" type="pres">
      <dgm:prSet presAssocID="{10BE3C4E-6406-488C-A60F-4C55582B916D}" presName="parentText" presStyleLbl="alignNode1" presStyleIdx="4" presStyleCnt="6">
        <dgm:presLayoutVars>
          <dgm:chMax val="1"/>
          <dgm:bulletEnabled val="1"/>
        </dgm:presLayoutVars>
      </dgm:prSet>
      <dgm:spPr/>
    </dgm:pt>
    <dgm:pt modelId="{BB5ED0F7-7595-4D57-B013-987D31477AE1}" type="pres">
      <dgm:prSet presAssocID="{10BE3C4E-6406-488C-A60F-4C55582B916D}" presName="descendantText" presStyleLbl="alignAcc1" presStyleIdx="4" presStyleCnt="6">
        <dgm:presLayoutVars>
          <dgm:bulletEnabled val="1"/>
        </dgm:presLayoutVars>
      </dgm:prSet>
      <dgm:spPr/>
    </dgm:pt>
    <dgm:pt modelId="{B41038AE-397A-4EB8-B54A-A49BDB6A17D8}" type="pres">
      <dgm:prSet presAssocID="{2D3831A1-E219-4EE3-8994-95AE07B455B4}" presName="sp" presStyleCnt="0"/>
      <dgm:spPr/>
    </dgm:pt>
    <dgm:pt modelId="{1F4DE015-14C0-4881-9500-63D5606DDC37}" type="pres">
      <dgm:prSet presAssocID="{AA9A9E0F-421C-49DD-8AB2-56726A180BD5}" presName="composite" presStyleCnt="0"/>
      <dgm:spPr/>
    </dgm:pt>
    <dgm:pt modelId="{2D834A0C-9754-48D5-B5E7-C307CB322E08}" type="pres">
      <dgm:prSet presAssocID="{AA9A9E0F-421C-49DD-8AB2-56726A180BD5}" presName="parentText" presStyleLbl="alignNode1" presStyleIdx="5" presStyleCnt="6">
        <dgm:presLayoutVars>
          <dgm:chMax val="1"/>
          <dgm:bulletEnabled val="1"/>
        </dgm:presLayoutVars>
      </dgm:prSet>
      <dgm:spPr/>
    </dgm:pt>
    <dgm:pt modelId="{B7260834-5347-4C91-B5A8-68FBC0E353FF}" type="pres">
      <dgm:prSet presAssocID="{AA9A9E0F-421C-49DD-8AB2-56726A180BD5}" presName="descendantText" presStyleLbl="alignAcc1" presStyleIdx="5" presStyleCnt="6">
        <dgm:presLayoutVars>
          <dgm:bulletEnabled val="1"/>
        </dgm:presLayoutVars>
      </dgm:prSet>
      <dgm:spPr/>
    </dgm:pt>
  </dgm:ptLst>
  <dgm:cxnLst>
    <dgm:cxn modelId="{6CEA2902-2E91-402D-89C1-E28ED59A1567}" type="presOf" srcId="{AA9A9E0F-421C-49DD-8AB2-56726A180BD5}" destId="{2D834A0C-9754-48D5-B5E7-C307CB322E08}" srcOrd="0" destOrd="0" presId="urn:microsoft.com/office/officeart/2005/8/layout/chevron2"/>
    <dgm:cxn modelId="{E893E308-E282-4B85-A627-A2FF537432BC}" srcId="{10BE3C4E-6406-488C-A60F-4C55582B916D}" destId="{F8392B44-7DA4-4D2C-949F-7EC4B54B9431}" srcOrd="0" destOrd="0" parTransId="{5E896100-9046-4A3B-9807-AA068F3D6884}" sibTransId="{4C0A8842-A5BB-49E8-ADFB-FE6199486530}"/>
    <dgm:cxn modelId="{78A36F19-1444-42B1-9CC0-39B41BF3A4F8}" srcId="{C73BB0D0-6BA6-4E4C-B295-C749B9D80C4B}" destId="{2A6D3C25-9C30-4247-B691-FBD37CD155BC}" srcOrd="2" destOrd="0" parTransId="{EC2BFD9F-6A26-49F3-B258-639ACE942A33}" sibTransId="{4570CF41-62C2-42C4-94DE-F3810E3EC2BC}"/>
    <dgm:cxn modelId="{59D08719-BF5C-4478-87C0-B08C21A463D4}" srcId="{6F33BC5C-2280-42CF-91A0-D4ABC17702EB}" destId="{9B734B7D-BBBA-454E-89C1-FF41E82FDB75}" srcOrd="0" destOrd="0" parTransId="{CFBE94A1-D736-4F60-971E-8535911DCB0A}" sibTransId="{36191493-1813-4A15-8CFE-617A6E105A2A}"/>
    <dgm:cxn modelId="{A967BE1C-1712-4C8D-9968-BD214D3A8B45}" type="presOf" srcId="{2A6D3C25-9C30-4247-B691-FBD37CD155BC}" destId="{F5AB4F50-14E7-4112-B78C-6CC079B986B7}" srcOrd="0" destOrd="0" presId="urn:microsoft.com/office/officeart/2005/8/layout/chevron2"/>
    <dgm:cxn modelId="{9B18581F-2127-4CC0-B60E-9536A06A10E3}" type="presOf" srcId="{ED8A6748-9B81-48FD-83D3-65FEB1FDFF53}" destId="{B7260834-5347-4C91-B5A8-68FBC0E353FF}" srcOrd="0" destOrd="0" presId="urn:microsoft.com/office/officeart/2005/8/layout/chevron2"/>
    <dgm:cxn modelId="{10600B22-7C45-4E76-813F-272661E7B38B}" type="presOf" srcId="{79CDF278-05A1-4C5C-9650-6DA08F886095}" destId="{1CF03905-6C90-4913-8A32-A78483D5A4C0}" srcOrd="0" destOrd="0" presId="urn:microsoft.com/office/officeart/2005/8/layout/chevron2"/>
    <dgm:cxn modelId="{748F274C-1ED9-40AC-BBFF-4C2E8CE90A4D}" type="presOf" srcId="{45C740A0-33AD-4E24-839C-E0492A6D9EE6}" destId="{C066D2F8-15E1-452F-82F8-7E7CAD397835}" srcOrd="0" destOrd="0" presId="urn:microsoft.com/office/officeart/2005/8/layout/chevron2"/>
    <dgm:cxn modelId="{C7682371-5C2A-4221-809E-E9C4472FA289}" srcId="{C73BB0D0-6BA6-4E4C-B295-C749B9D80C4B}" destId="{AA9A9E0F-421C-49DD-8AB2-56726A180BD5}" srcOrd="5" destOrd="0" parTransId="{FA84BC7E-D978-45B6-99E0-8BF31DB68992}" sibTransId="{C1B75EC6-29D0-4B7B-8A82-BF6F01AF4BB4}"/>
    <dgm:cxn modelId="{DE771B72-5D69-4F5C-94E0-0451537D11E2}" type="presOf" srcId="{6F33BC5C-2280-42CF-91A0-D4ABC17702EB}" destId="{659F1922-42D0-4AD1-9D27-BADAABB69683}" srcOrd="0" destOrd="0" presId="urn:microsoft.com/office/officeart/2005/8/layout/chevron2"/>
    <dgm:cxn modelId="{62693254-63D4-4D53-B2A2-60EA172AFA3C}" srcId="{C73BB0D0-6BA6-4E4C-B295-C749B9D80C4B}" destId="{45C740A0-33AD-4E24-839C-E0492A6D9EE6}" srcOrd="0" destOrd="0" parTransId="{BDABAF6C-DE18-4EAD-977B-224B60F94326}" sibTransId="{16635710-C17D-44B1-9389-E67B3D2CEADF}"/>
    <dgm:cxn modelId="{47F92458-3799-4D18-896D-290E164A6815}" srcId="{C73BB0D0-6BA6-4E4C-B295-C749B9D80C4B}" destId="{79CDF278-05A1-4C5C-9650-6DA08F886095}" srcOrd="3" destOrd="0" parTransId="{6906757C-DA9D-43B6-9BEE-07854A345346}" sibTransId="{41B84763-4513-4771-BB96-42E347C5A387}"/>
    <dgm:cxn modelId="{2C718C78-F44C-4EA0-A847-41EE3393571E}" type="presOf" srcId="{C73BB0D0-6BA6-4E4C-B295-C749B9D80C4B}" destId="{2CC36F27-40CD-45B7-A087-0899C6C5E684}" srcOrd="0" destOrd="0" presId="urn:microsoft.com/office/officeart/2005/8/layout/chevron2"/>
    <dgm:cxn modelId="{57FF5884-E1AB-476C-902F-88B6DF06FBB5}" srcId="{C73BB0D0-6BA6-4E4C-B295-C749B9D80C4B}" destId="{10BE3C4E-6406-488C-A60F-4C55582B916D}" srcOrd="4" destOrd="0" parTransId="{127AEE1A-FE0C-4748-815B-DF49B5077493}" sibTransId="{2D3831A1-E219-4EE3-8994-95AE07B455B4}"/>
    <dgm:cxn modelId="{F80FF886-B7AF-4EC0-86A9-8F8C915C7B78}" srcId="{AA9A9E0F-421C-49DD-8AB2-56726A180BD5}" destId="{ED8A6748-9B81-48FD-83D3-65FEB1FDFF53}" srcOrd="0" destOrd="0" parTransId="{7D3B8BB2-86E8-43B0-92DA-19D07942AE5B}" sibTransId="{DC290CC7-7960-4FE6-B3B7-80C226703F6A}"/>
    <dgm:cxn modelId="{A81D7C92-0D22-46D5-8327-D27AF636A432}" srcId="{C73BB0D0-6BA6-4E4C-B295-C749B9D80C4B}" destId="{6F33BC5C-2280-42CF-91A0-D4ABC17702EB}" srcOrd="1" destOrd="0" parTransId="{1F76D428-C1F4-4BF3-AB4C-E86B3210ED99}" sibTransId="{2170CD24-F7DB-4CCD-B102-E5C2EFFFF87A}"/>
    <dgm:cxn modelId="{C7E4AEC4-17B9-4F51-A8DA-A193BA664EE2}" type="presOf" srcId="{5E7682E0-C30E-4123-BE48-05FABD888C53}" destId="{AA9493FF-8742-486F-8733-3152FE85F0B7}" srcOrd="0" destOrd="0" presId="urn:microsoft.com/office/officeart/2005/8/layout/chevron2"/>
    <dgm:cxn modelId="{B227CBD0-E42D-4FF3-A9D2-D9C92FB545B4}" type="presOf" srcId="{5A0E4FFD-85BB-4FDE-9102-B7F974DCEA73}" destId="{20C9CAE2-D281-457C-92A0-13D0C6C607E9}" srcOrd="0" destOrd="0" presId="urn:microsoft.com/office/officeart/2005/8/layout/chevron2"/>
    <dgm:cxn modelId="{DB71A4D4-8EFB-4FD1-9F51-878FA98FA6F8}" type="presOf" srcId="{F8392B44-7DA4-4D2C-949F-7EC4B54B9431}" destId="{BB5ED0F7-7595-4D57-B013-987D31477AE1}" srcOrd="0" destOrd="0" presId="urn:microsoft.com/office/officeart/2005/8/layout/chevron2"/>
    <dgm:cxn modelId="{018F69D5-ED65-4426-9FF4-F15477633CA7}" srcId="{45C740A0-33AD-4E24-839C-E0492A6D9EE6}" destId="{CD71762F-2315-43CA-86EA-21C0626163DC}" srcOrd="0" destOrd="0" parTransId="{11276BFC-A9B8-49D6-9904-66D4B7EB7399}" sibTransId="{E6CAD0ED-FB31-4EC1-BBF6-0007B3C13347}"/>
    <dgm:cxn modelId="{8300ECDA-13BB-484A-814E-613410DCA327}" type="presOf" srcId="{9B734B7D-BBBA-454E-89C1-FF41E82FDB75}" destId="{9860EF46-737D-4E31-8854-3463E9CFFFCB}" srcOrd="0" destOrd="0" presId="urn:microsoft.com/office/officeart/2005/8/layout/chevron2"/>
    <dgm:cxn modelId="{534EDFE3-7FD1-4273-BF63-A7464B71D0BE}" srcId="{2A6D3C25-9C30-4247-B691-FBD37CD155BC}" destId="{5E7682E0-C30E-4123-BE48-05FABD888C53}" srcOrd="0" destOrd="0" parTransId="{8D594981-3BC1-41BA-940F-EFAEA93F40FF}" sibTransId="{CB696CA9-479F-4653-8BE6-7748D512E4BB}"/>
    <dgm:cxn modelId="{87EE5FE9-3125-424C-B2BF-AB3BDAD5B825}" type="presOf" srcId="{10BE3C4E-6406-488C-A60F-4C55582B916D}" destId="{9302BD36-3DA7-4851-8D12-A59AF3DC0B50}" srcOrd="0" destOrd="0" presId="urn:microsoft.com/office/officeart/2005/8/layout/chevron2"/>
    <dgm:cxn modelId="{ABA7A1F0-AF59-44C4-97D9-E0C78DBEB5D5}" type="presOf" srcId="{CD71762F-2315-43CA-86EA-21C0626163DC}" destId="{15AE787A-94A2-4D58-8329-D8DA569E5B31}" srcOrd="0" destOrd="0" presId="urn:microsoft.com/office/officeart/2005/8/layout/chevron2"/>
    <dgm:cxn modelId="{8ACD28F1-9975-40C5-A3D3-837A418FF639}" srcId="{79CDF278-05A1-4C5C-9650-6DA08F886095}" destId="{5A0E4FFD-85BB-4FDE-9102-B7F974DCEA73}" srcOrd="0" destOrd="0" parTransId="{1DC7A9B7-F831-400D-9E04-09C73407D4E9}" sibTransId="{6A4240AD-3E21-475A-B7C3-0F3470A1B6E6}"/>
    <dgm:cxn modelId="{FD23AEA6-5807-4A40-AE55-7731120041C9}" type="presParOf" srcId="{2CC36F27-40CD-45B7-A087-0899C6C5E684}" destId="{8429D942-0B92-44D5-8176-55E42ABBE161}" srcOrd="0" destOrd="0" presId="urn:microsoft.com/office/officeart/2005/8/layout/chevron2"/>
    <dgm:cxn modelId="{B3C76715-44E5-451E-A5CE-F5239CA02798}" type="presParOf" srcId="{8429D942-0B92-44D5-8176-55E42ABBE161}" destId="{C066D2F8-15E1-452F-82F8-7E7CAD397835}" srcOrd="0" destOrd="0" presId="urn:microsoft.com/office/officeart/2005/8/layout/chevron2"/>
    <dgm:cxn modelId="{089B36FB-BD6C-4A58-99AF-1AEFC7DDEF86}" type="presParOf" srcId="{8429D942-0B92-44D5-8176-55E42ABBE161}" destId="{15AE787A-94A2-4D58-8329-D8DA569E5B31}" srcOrd="1" destOrd="0" presId="urn:microsoft.com/office/officeart/2005/8/layout/chevron2"/>
    <dgm:cxn modelId="{BF5634B4-F0CC-41F8-83B7-94F941112799}" type="presParOf" srcId="{2CC36F27-40CD-45B7-A087-0899C6C5E684}" destId="{96E49045-2B54-48EF-8CFB-DCD7DF007388}" srcOrd="1" destOrd="0" presId="urn:microsoft.com/office/officeart/2005/8/layout/chevron2"/>
    <dgm:cxn modelId="{C5E3A9FD-DBED-4909-8C3B-628CD8734EF5}" type="presParOf" srcId="{2CC36F27-40CD-45B7-A087-0899C6C5E684}" destId="{2790B75E-1B21-4564-BD81-64D042EA608A}" srcOrd="2" destOrd="0" presId="urn:microsoft.com/office/officeart/2005/8/layout/chevron2"/>
    <dgm:cxn modelId="{9B2FCDA9-2797-4CB1-B1D2-D664CD291B70}" type="presParOf" srcId="{2790B75E-1B21-4564-BD81-64D042EA608A}" destId="{659F1922-42D0-4AD1-9D27-BADAABB69683}" srcOrd="0" destOrd="0" presId="urn:microsoft.com/office/officeart/2005/8/layout/chevron2"/>
    <dgm:cxn modelId="{159C633D-8B1E-42E5-88A2-731E0C1EA41B}" type="presParOf" srcId="{2790B75E-1B21-4564-BD81-64D042EA608A}" destId="{9860EF46-737D-4E31-8854-3463E9CFFFCB}" srcOrd="1" destOrd="0" presId="urn:microsoft.com/office/officeart/2005/8/layout/chevron2"/>
    <dgm:cxn modelId="{63DDF43C-9FD1-432E-8ADC-480E27D15D91}" type="presParOf" srcId="{2CC36F27-40CD-45B7-A087-0899C6C5E684}" destId="{F543070D-06E7-4FF2-8D6B-0E5AA912E7B8}" srcOrd="3" destOrd="0" presId="urn:microsoft.com/office/officeart/2005/8/layout/chevron2"/>
    <dgm:cxn modelId="{D5FB0EF5-7D31-4222-A815-76EE418CDDC3}" type="presParOf" srcId="{2CC36F27-40CD-45B7-A087-0899C6C5E684}" destId="{5A990329-CFE9-44C5-A196-B8CA0C9F7EDD}" srcOrd="4" destOrd="0" presId="urn:microsoft.com/office/officeart/2005/8/layout/chevron2"/>
    <dgm:cxn modelId="{6F0D816A-A751-4513-A048-F9B8538E581F}" type="presParOf" srcId="{5A990329-CFE9-44C5-A196-B8CA0C9F7EDD}" destId="{F5AB4F50-14E7-4112-B78C-6CC079B986B7}" srcOrd="0" destOrd="0" presId="urn:microsoft.com/office/officeart/2005/8/layout/chevron2"/>
    <dgm:cxn modelId="{DFDBAFE5-C45C-441C-84D2-BB9FC65AA15D}" type="presParOf" srcId="{5A990329-CFE9-44C5-A196-B8CA0C9F7EDD}" destId="{AA9493FF-8742-486F-8733-3152FE85F0B7}" srcOrd="1" destOrd="0" presId="urn:microsoft.com/office/officeart/2005/8/layout/chevron2"/>
    <dgm:cxn modelId="{11F7A492-DD3E-4B69-8CDB-0107BCC42205}" type="presParOf" srcId="{2CC36F27-40CD-45B7-A087-0899C6C5E684}" destId="{13FD1264-A2F4-4BD8-A8F3-DD3C7EA37B8A}" srcOrd="5" destOrd="0" presId="urn:microsoft.com/office/officeart/2005/8/layout/chevron2"/>
    <dgm:cxn modelId="{04E4BE5F-FD3B-4533-AE83-C711DAC78B01}" type="presParOf" srcId="{2CC36F27-40CD-45B7-A087-0899C6C5E684}" destId="{3BFB15A9-49BD-4A06-BB2B-4005C383F9FC}" srcOrd="6" destOrd="0" presId="urn:microsoft.com/office/officeart/2005/8/layout/chevron2"/>
    <dgm:cxn modelId="{33D1C917-C380-449B-B07B-0E84B4E54C64}" type="presParOf" srcId="{3BFB15A9-49BD-4A06-BB2B-4005C383F9FC}" destId="{1CF03905-6C90-4913-8A32-A78483D5A4C0}" srcOrd="0" destOrd="0" presId="urn:microsoft.com/office/officeart/2005/8/layout/chevron2"/>
    <dgm:cxn modelId="{A5251DC8-56D2-4C4E-B9A0-79A04C919C11}" type="presParOf" srcId="{3BFB15A9-49BD-4A06-BB2B-4005C383F9FC}" destId="{20C9CAE2-D281-457C-92A0-13D0C6C607E9}" srcOrd="1" destOrd="0" presId="urn:microsoft.com/office/officeart/2005/8/layout/chevron2"/>
    <dgm:cxn modelId="{D1E4EDBA-2511-4502-ACA8-46FE67844A69}" type="presParOf" srcId="{2CC36F27-40CD-45B7-A087-0899C6C5E684}" destId="{6112D56C-FE6F-4C31-AD4E-7848F348C087}" srcOrd="7" destOrd="0" presId="urn:microsoft.com/office/officeart/2005/8/layout/chevron2"/>
    <dgm:cxn modelId="{140B3489-7B43-496A-8320-D21EA46890E0}" type="presParOf" srcId="{2CC36F27-40CD-45B7-A087-0899C6C5E684}" destId="{F7EF46E3-2DE3-42D6-85E9-09E44DFDD9E2}" srcOrd="8" destOrd="0" presId="urn:microsoft.com/office/officeart/2005/8/layout/chevron2"/>
    <dgm:cxn modelId="{14EA2DEA-9B16-4F09-8157-2F21BA11070B}" type="presParOf" srcId="{F7EF46E3-2DE3-42D6-85E9-09E44DFDD9E2}" destId="{9302BD36-3DA7-4851-8D12-A59AF3DC0B50}" srcOrd="0" destOrd="0" presId="urn:microsoft.com/office/officeart/2005/8/layout/chevron2"/>
    <dgm:cxn modelId="{985E9B81-74BE-47E6-9973-89DF3EF9A04D}" type="presParOf" srcId="{F7EF46E3-2DE3-42D6-85E9-09E44DFDD9E2}" destId="{BB5ED0F7-7595-4D57-B013-987D31477AE1}" srcOrd="1" destOrd="0" presId="urn:microsoft.com/office/officeart/2005/8/layout/chevron2"/>
    <dgm:cxn modelId="{C1DFDB45-C209-473A-992A-6498B8AB85D5}" type="presParOf" srcId="{2CC36F27-40CD-45B7-A087-0899C6C5E684}" destId="{B41038AE-397A-4EB8-B54A-A49BDB6A17D8}" srcOrd="9" destOrd="0" presId="urn:microsoft.com/office/officeart/2005/8/layout/chevron2"/>
    <dgm:cxn modelId="{5D836185-77F7-4DB2-9605-B305D4A660F1}" type="presParOf" srcId="{2CC36F27-40CD-45B7-A087-0899C6C5E684}" destId="{1F4DE015-14C0-4881-9500-63D5606DDC37}" srcOrd="10" destOrd="0" presId="urn:microsoft.com/office/officeart/2005/8/layout/chevron2"/>
    <dgm:cxn modelId="{807D52F2-7D0D-442A-92D4-CCF0213FC115}" type="presParOf" srcId="{1F4DE015-14C0-4881-9500-63D5606DDC37}" destId="{2D834A0C-9754-48D5-B5E7-C307CB322E08}" srcOrd="0" destOrd="0" presId="urn:microsoft.com/office/officeart/2005/8/layout/chevron2"/>
    <dgm:cxn modelId="{828AB266-1EA6-4831-88C6-DF00A59FB4EC}" type="presParOf" srcId="{1F4DE015-14C0-4881-9500-63D5606DDC37}" destId="{B7260834-5347-4C91-B5A8-68FBC0E353F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BA9E60-581B-4F97-9F79-A90DDD5D44D1}"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EC1CCB47-972A-4FEE-B9D4-4A0F7B344257}">
      <dgm:prSet/>
      <dgm:spPr/>
      <dgm:t>
        <a:bodyPr/>
        <a:lstStyle/>
        <a:p>
          <a:r>
            <a:rPr lang="vi-VN"/>
            <a:t>Nhiệm vụ hay mục đích:</a:t>
          </a:r>
          <a:r>
            <a:rPr lang="en-US"/>
            <a:t> </a:t>
          </a:r>
          <a:r>
            <a:rPr lang="vi-VN"/>
            <a:t>Là lý do mà tổ chức tồn tại và phát triển.</a:t>
          </a:r>
          <a:endParaRPr lang="en-US"/>
        </a:p>
      </dgm:t>
    </dgm:pt>
    <dgm:pt modelId="{735C2445-52E0-481C-AA5A-5531A6D4420B}" type="parTrans" cxnId="{16459946-F198-4954-9952-9390CEC61978}">
      <dgm:prSet/>
      <dgm:spPr/>
      <dgm:t>
        <a:bodyPr/>
        <a:lstStyle/>
        <a:p>
          <a:endParaRPr lang="en-US"/>
        </a:p>
      </dgm:t>
    </dgm:pt>
    <dgm:pt modelId="{6D7DD136-9912-44AD-8F2C-373A92155EC8}" type="sibTrans" cxnId="{16459946-F198-4954-9952-9390CEC61978}">
      <dgm:prSet/>
      <dgm:spPr/>
      <dgm:t>
        <a:bodyPr/>
        <a:lstStyle/>
        <a:p>
          <a:endParaRPr lang="en-US"/>
        </a:p>
      </dgm:t>
    </dgm:pt>
    <dgm:pt modelId="{B15E6849-83D3-4756-8330-852265C1796A}">
      <dgm:prSet/>
      <dgm:spPr/>
      <dgm:t>
        <a:bodyPr/>
        <a:lstStyle/>
        <a:p>
          <a:r>
            <a:rPr lang="vi-VN" dirty="0"/>
            <a:t>Mục tiêu:</a:t>
          </a:r>
          <a:r>
            <a:rPr lang="en-US" dirty="0"/>
            <a:t> </a:t>
          </a:r>
          <a:r>
            <a:rPr lang="vi-VN" dirty="0"/>
            <a:t>Là kết quả mong đợi mà tổ chức nhắm đến trong tương lai: Mục tiêu tổ chức, mục tiêu bộ phận.</a:t>
          </a:r>
          <a:endParaRPr lang="en-US" dirty="0"/>
        </a:p>
      </dgm:t>
    </dgm:pt>
    <dgm:pt modelId="{ADED1B88-0F17-41DB-944B-27085DD40909}" type="parTrans" cxnId="{BE034EA6-6F43-48A6-A366-975392DC9A6B}">
      <dgm:prSet/>
      <dgm:spPr/>
      <dgm:t>
        <a:bodyPr/>
        <a:lstStyle/>
        <a:p>
          <a:endParaRPr lang="en-US"/>
        </a:p>
      </dgm:t>
    </dgm:pt>
    <dgm:pt modelId="{8F140B15-92A6-4CE2-BC54-5731D564D0AB}" type="sibTrans" cxnId="{BE034EA6-6F43-48A6-A366-975392DC9A6B}">
      <dgm:prSet/>
      <dgm:spPr/>
      <dgm:t>
        <a:bodyPr/>
        <a:lstStyle/>
        <a:p>
          <a:endParaRPr lang="en-US"/>
        </a:p>
      </dgm:t>
    </dgm:pt>
    <dgm:pt modelId="{F1223FF0-FB03-4892-B9CC-4F863B0AE477}">
      <dgm:prSet/>
      <dgm:spPr/>
      <dgm:t>
        <a:bodyPr/>
        <a:lstStyle/>
        <a:p>
          <a:r>
            <a:rPr lang="vi-VN"/>
            <a:t>Chiến lược:</a:t>
          </a:r>
          <a:r>
            <a:rPr lang="en-US"/>
            <a:t> </a:t>
          </a:r>
          <a:r>
            <a:rPr lang="vi-VN"/>
            <a:t>Chỉ ra các chính sách và chương trình hành động và sự triển khai các nguồn lực quan trọng để đạt được các mục tiêu toàn diện.</a:t>
          </a:r>
          <a:endParaRPr lang="en-US"/>
        </a:p>
      </dgm:t>
    </dgm:pt>
    <dgm:pt modelId="{994F1331-5A3E-45D3-9B68-F0DD4A005297}" type="parTrans" cxnId="{09DAA79F-9BB4-47DB-8565-4EAAFFA4C9C8}">
      <dgm:prSet/>
      <dgm:spPr/>
      <dgm:t>
        <a:bodyPr/>
        <a:lstStyle/>
        <a:p>
          <a:endParaRPr lang="en-US"/>
        </a:p>
      </dgm:t>
    </dgm:pt>
    <dgm:pt modelId="{5483D0D4-90F0-4CB5-820C-412434363716}" type="sibTrans" cxnId="{09DAA79F-9BB4-47DB-8565-4EAAFFA4C9C8}">
      <dgm:prSet/>
      <dgm:spPr/>
      <dgm:t>
        <a:bodyPr/>
        <a:lstStyle/>
        <a:p>
          <a:endParaRPr lang="en-US"/>
        </a:p>
      </dgm:t>
    </dgm:pt>
    <dgm:pt modelId="{0A4E6E44-95AD-42A5-AF00-8B1B63821CB4}" type="pres">
      <dgm:prSet presAssocID="{97BA9E60-581B-4F97-9F79-A90DDD5D44D1}" presName="linear" presStyleCnt="0">
        <dgm:presLayoutVars>
          <dgm:animLvl val="lvl"/>
          <dgm:resizeHandles val="exact"/>
        </dgm:presLayoutVars>
      </dgm:prSet>
      <dgm:spPr/>
    </dgm:pt>
    <dgm:pt modelId="{38F69F3C-55DE-46E6-98C7-96B82E2419C9}" type="pres">
      <dgm:prSet presAssocID="{EC1CCB47-972A-4FEE-B9D4-4A0F7B344257}" presName="parentText" presStyleLbl="node1" presStyleIdx="0" presStyleCnt="3">
        <dgm:presLayoutVars>
          <dgm:chMax val="0"/>
          <dgm:bulletEnabled val="1"/>
        </dgm:presLayoutVars>
      </dgm:prSet>
      <dgm:spPr/>
    </dgm:pt>
    <dgm:pt modelId="{592C4D9C-3326-4F65-A138-0E4A0530C981}" type="pres">
      <dgm:prSet presAssocID="{6D7DD136-9912-44AD-8F2C-373A92155EC8}" presName="spacer" presStyleCnt="0"/>
      <dgm:spPr/>
    </dgm:pt>
    <dgm:pt modelId="{20DBBB3B-3E7B-429A-AAF5-28071253DBC7}" type="pres">
      <dgm:prSet presAssocID="{B15E6849-83D3-4756-8330-852265C1796A}" presName="parentText" presStyleLbl="node1" presStyleIdx="1" presStyleCnt="3">
        <dgm:presLayoutVars>
          <dgm:chMax val="0"/>
          <dgm:bulletEnabled val="1"/>
        </dgm:presLayoutVars>
      </dgm:prSet>
      <dgm:spPr/>
    </dgm:pt>
    <dgm:pt modelId="{01C08415-76C6-47AF-8EC0-4D40784D10F3}" type="pres">
      <dgm:prSet presAssocID="{8F140B15-92A6-4CE2-BC54-5731D564D0AB}" presName="spacer" presStyleCnt="0"/>
      <dgm:spPr/>
    </dgm:pt>
    <dgm:pt modelId="{C1DC53C6-2FBC-4B85-90B9-D966F7938BC4}" type="pres">
      <dgm:prSet presAssocID="{F1223FF0-FB03-4892-B9CC-4F863B0AE477}" presName="parentText" presStyleLbl="node1" presStyleIdx="2" presStyleCnt="3">
        <dgm:presLayoutVars>
          <dgm:chMax val="0"/>
          <dgm:bulletEnabled val="1"/>
        </dgm:presLayoutVars>
      </dgm:prSet>
      <dgm:spPr/>
    </dgm:pt>
  </dgm:ptLst>
  <dgm:cxnLst>
    <dgm:cxn modelId="{AF5F5A1E-D456-40C3-BA5C-54D6BFBB3D34}" type="presOf" srcId="{EC1CCB47-972A-4FEE-B9D4-4A0F7B344257}" destId="{38F69F3C-55DE-46E6-98C7-96B82E2419C9}" srcOrd="0" destOrd="0" presId="urn:microsoft.com/office/officeart/2005/8/layout/vList2"/>
    <dgm:cxn modelId="{16459946-F198-4954-9952-9390CEC61978}" srcId="{97BA9E60-581B-4F97-9F79-A90DDD5D44D1}" destId="{EC1CCB47-972A-4FEE-B9D4-4A0F7B344257}" srcOrd="0" destOrd="0" parTransId="{735C2445-52E0-481C-AA5A-5531A6D4420B}" sibTransId="{6D7DD136-9912-44AD-8F2C-373A92155EC8}"/>
    <dgm:cxn modelId="{46CBD667-4D0A-4A20-986A-CEEA543D8F4D}" type="presOf" srcId="{F1223FF0-FB03-4892-B9CC-4F863B0AE477}" destId="{C1DC53C6-2FBC-4B85-90B9-D966F7938BC4}" srcOrd="0" destOrd="0" presId="urn:microsoft.com/office/officeart/2005/8/layout/vList2"/>
    <dgm:cxn modelId="{694DA277-EECC-40EA-957A-DF82EFDD578A}" type="presOf" srcId="{B15E6849-83D3-4756-8330-852265C1796A}" destId="{20DBBB3B-3E7B-429A-AAF5-28071253DBC7}" srcOrd="0" destOrd="0" presId="urn:microsoft.com/office/officeart/2005/8/layout/vList2"/>
    <dgm:cxn modelId="{09DAA79F-9BB4-47DB-8565-4EAAFFA4C9C8}" srcId="{97BA9E60-581B-4F97-9F79-A90DDD5D44D1}" destId="{F1223FF0-FB03-4892-B9CC-4F863B0AE477}" srcOrd="2" destOrd="0" parTransId="{994F1331-5A3E-45D3-9B68-F0DD4A005297}" sibTransId="{5483D0D4-90F0-4CB5-820C-412434363716}"/>
    <dgm:cxn modelId="{BE034EA6-6F43-48A6-A366-975392DC9A6B}" srcId="{97BA9E60-581B-4F97-9F79-A90DDD5D44D1}" destId="{B15E6849-83D3-4756-8330-852265C1796A}" srcOrd="1" destOrd="0" parTransId="{ADED1B88-0F17-41DB-944B-27085DD40909}" sibTransId="{8F140B15-92A6-4CE2-BC54-5731D564D0AB}"/>
    <dgm:cxn modelId="{13718BFB-E867-4BF4-A20C-61F98CDB7F12}" type="presOf" srcId="{97BA9E60-581B-4F97-9F79-A90DDD5D44D1}" destId="{0A4E6E44-95AD-42A5-AF00-8B1B63821CB4}" srcOrd="0" destOrd="0" presId="urn:microsoft.com/office/officeart/2005/8/layout/vList2"/>
    <dgm:cxn modelId="{FB83131C-6D3E-4B75-9AA5-66C2FF7DFCD7}" type="presParOf" srcId="{0A4E6E44-95AD-42A5-AF00-8B1B63821CB4}" destId="{38F69F3C-55DE-46E6-98C7-96B82E2419C9}" srcOrd="0" destOrd="0" presId="urn:microsoft.com/office/officeart/2005/8/layout/vList2"/>
    <dgm:cxn modelId="{085BA0CD-B1D6-4DC8-BB01-103B37CFB96A}" type="presParOf" srcId="{0A4E6E44-95AD-42A5-AF00-8B1B63821CB4}" destId="{592C4D9C-3326-4F65-A138-0E4A0530C981}" srcOrd="1" destOrd="0" presId="urn:microsoft.com/office/officeart/2005/8/layout/vList2"/>
    <dgm:cxn modelId="{4A8C008D-8E4C-4D88-AE7E-4FA2D7AC029A}" type="presParOf" srcId="{0A4E6E44-95AD-42A5-AF00-8B1B63821CB4}" destId="{20DBBB3B-3E7B-429A-AAF5-28071253DBC7}" srcOrd="2" destOrd="0" presId="urn:microsoft.com/office/officeart/2005/8/layout/vList2"/>
    <dgm:cxn modelId="{22D9F5B2-003D-404A-B20E-444C9994DFF1}" type="presParOf" srcId="{0A4E6E44-95AD-42A5-AF00-8B1B63821CB4}" destId="{01C08415-76C6-47AF-8EC0-4D40784D10F3}" srcOrd="3" destOrd="0" presId="urn:microsoft.com/office/officeart/2005/8/layout/vList2"/>
    <dgm:cxn modelId="{170F7ABE-6541-46C0-8B55-CCB10BA46410}" type="presParOf" srcId="{0A4E6E44-95AD-42A5-AF00-8B1B63821CB4}" destId="{C1DC53C6-2FBC-4B85-90B9-D966F7938BC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000DDE-1BFD-40EB-AE45-2C40B4C3B26C}"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571390D6-A7CF-4B64-97FF-7C87099CDF37}">
      <dgm:prSet/>
      <dgm:spPr/>
      <dgm:t>
        <a:bodyPr/>
        <a:lstStyle/>
        <a:p>
          <a:r>
            <a:rPr lang="vi-VN"/>
            <a:t>Xác định được yêu cầu, mục tiêu giúp bạn luôn hướng trọng tâm các công việc</a:t>
          </a:r>
          <a:r>
            <a:rPr lang="en-US"/>
            <a:t> </a:t>
          </a:r>
          <a:r>
            <a:rPr lang="vi-VN"/>
            <a:t>vào mục tiêu và đánh giá hiệu quả cuối cùng.</a:t>
          </a:r>
          <a:endParaRPr lang="en-US"/>
        </a:p>
      </dgm:t>
    </dgm:pt>
    <dgm:pt modelId="{2FE80CC0-8ACF-43F9-AE98-B5050E5F67DA}" type="parTrans" cxnId="{BE4ADC83-105B-4384-A4BF-39CD7DCE9D86}">
      <dgm:prSet/>
      <dgm:spPr/>
      <dgm:t>
        <a:bodyPr/>
        <a:lstStyle/>
        <a:p>
          <a:endParaRPr lang="en-US"/>
        </a:p>
      </dgm:t>
    </dgm:pt>
    <dgm:pt modelId="{FE76B693-554F-4D62-AF40-C0F126D6D5FC}" type="sibTrans" cxnId="{BE4ADC83-105B-4384-A4BF-39CD7DCE9D86}">
      <dgm:prSet/>
      <dgm:spPr/>
      <dgm:t>
        <a:bodyPr/>
        <a:lstStyle/>
        <a:p>
          <a:endParaRPr lang="en-US"/>
        </a:p>
      </dgm:t>
    </dgm:pt>
    <dgm:pt modelId="{4FC9B317-B5CC-4F90-A727-5E4C2A5FCBE0}">
      <dgm:prSet/>
      <dgm:spPr/>
      <dgm:t>
        <a:bodyPr/>
        <a:lstStyle/>
        <a:p>
          <a:r>
            <a:rPr lang="vi-VN"/>
            <a:t>- Tại sao bạn phải làm công việc này?</a:t>
          </a:r>
          <a:endParaRPr lang="en-US"/>
        </a:p>
      </dgm:t>
    </dgm:pt>
    <dgm:pt modelId="{E8EFEC7B-FF71-4D19-B32E-9D9EB34F5168}" type="parTrans" cxnId="{F22C4F4B-BB71-4C70-A762-AF3FEF36ACF0}">
      <dgm:prSet/>
      <dgm:spPr/>
      <dgm:t>
        <a:bodyPr/>
        <a:lstStyle/>
        <a:p>
          <a:endParaRPr lang="en-US"/>
        </a:p>
      </dgm:t>
    </dgm:pt>
    <dgm:pt modelId="{9A47E286-F848-4BB9-BB91-2E8E1C57A885}" type="sibTrans" cxnId="{F22C4F4B-BB71-4C70-A762-AF3FEF36ACF0}">
      <dgm:prSet/>
      <dgm:spPr/>
      <dgm:t>
        <a:bodyPr/>
        <a:lstStyle/>
        <a:p>
          <a:endParaRPr lang="en-US"/>
        </a:p>
      </dgm:t>
    </dgm:pt>
    <dgm:pt modelId="{BD917051-655F-463A-8D6B-9BBB20C4E930}">
      <dgm:prSet/>
      <dgm:spPr/>
      <dgm:t>
        <a:bodyPr/>
        <a:lstStyle/>
        <a:p>
          <a:r>
            <a:rPr lang="vi-VN"/>
            <a:t>- Nó có ý nghĩa như thế nào với tổ chức, bộ phận hay cá nhân của bạn?</a:t>
          </a:r>
          <a:endParaRPr lang="en-US"/>
        </a:p>
      </dgm:t>
    </dgm:pt>
    <dgm:pt modelId="{AACE29FD-F322-4612-8BDD-B64D82E0B5CA}" type="parTrans" cxnId="{26A16BE3-BAE4-41BC-B2D3-E40D5D40CD53}">
      <dgm:prSet/>
      <dgm:spPr/>
      <dgm:t>
        <a:bodyPr/>
        <a:lstStyle/>
        <a:p>
          <a:endParaRPr lang="en-US"/>
        </a:p>
      </dgm:t>
    </dgm:pt>
    <dgm:pt modelId="{DA641D1B-8A43-4A09-AB4D-7C629190AF0B}" type="sibTrans" cxnId="{26A16BE3-BAE4-41BC-B2D3-E40D5D40CD53}">
      <dgm:prSet/>
      <dgm:spPr/>
      <dgm:t>
        <a:bodyPr/>
        <a:lstStyle/>
        <a:p>
          <a:endParaRPr lang="en-US"/>
        </a:p>
      </dgm:t>
    </dgm:pt>
    <dgm:pt modelId="{B8A312E7-DFF0-46F9-AD93-F8D77DA994C2}">
      <dgm:prSet/>
      <dgm:spPr/>
      <dgm:t>
        <a:bodyPr/>
        <a:lstStyle/>
        <a:p>
          <a:r>
            <a:rPr lang="vi-VN"/>
            <a:t>- Hậu quả nếu bạn không thực hiện chúng?</a:t>
          </a:r>
          <a:endParaRPr lang="en-US"/>
        </a:p>
      </dgm:t>
    </dgm:pt>
    <dgm:pt modelId="{BA9B1BDA-B102-41E3-91C2-899683A25B23}" type="parTrans" cxnId="{A189EDE2-C293-4D65-92D8-F3C2F2513D27}">
      <dgm:prSet/>
      <dgm:spPr/>
      <dgm:t>
        <a:bodyPr/>
        <a:lstStyle/>
        <a:p>
          <a:endParaRPr lang="en-US"/>
        </a:p>
      </dgm:t>
    </dgm:pt>
    <dgm:pt modelId="{F999AF81-7017-4983-9725-05FFDC45A5DD}" type="sibTrans" cxnId="{A189EDE2-C293-4D65-92D8-F3C2F2513D27}">
      <dgm:prSet/>
      <dgm:spPr/>
      <dgm:t>
        <a:bodyPr/>
        <a:lstStyle/>
        <a:p>
          <a:endParaRPr lang="en-US"/>
        </a:p>
      </dgm:t>
    </dgm:pt>
    <dgm:pt modelId="{760D3ECF-DD8C-4709-B307-2F561034CD77}" type="pres">
      <dgm:prSet presAssocID="{6E000DDE-1BFD-40EB-AE45-2C40B4C3B26C}" presName="linear" presStyleCnt="0">
        <dgm:presLayoutVars>
          <dgm:animLvl val="lvl"/>
          <dgm:resizeHandles val="exact"/>
        </dgm:presLayoutVars>
      </dgm:prSet>
      <dgm:spPr/>
    </dgm:pt>
    <dgm:pt modelId="{23F54D07-F731-4D71-BCEF-8373F53F8307}" type="pres">
      <dgm:prSet presAssocID="{571390D6-A7CF-4B64-97FF-7C87099CDF37}" presName="parentText" presStyleLbl="node1" presStyleIdx="0" presStyleCnt="4">
        <dgm:presLayoutVars>
          <dgm:chMax val="0"/>
          <dgm:bulletEnabled val="1"/>
        </dgm:presLayoutVars>
      </dgm:prSet>
      <dgm:spPr/>
    </dgm:pt>
    <dgm:pt modelId="{D2D120A8-8DE9-4973-B112-099D46A8CAE2}" type="pres">
      <dgm:prSet presAssocID="{FE76B693-554F-4D62-AF40-C0F126D6D5FC}" presName="spacer" presStyleCnt="0"/>
      <dgm:spPr/>
    </dgm:pt>
    <dgm:pt modelId="{1EBD2A09-40E1-497E-BC52-78ABFCA1D10E}" type="pres">
      <dgm:prSet presAssocID="{4FC9B317-B5CC-4F90-A727-5E4C2A5FCBE0}" presName="parentText" presStyleLbl="node1" presStyleIdx="1" presStyleCnt="4">
        <dgm:presLayoutVars>
          <dgm:chMax val="0"/>
          <dgm:bulletEnabled val="1"/>
        </dgm:presLayoutVars>
      </dgm:prSet>
      <dgm:spPr/>
    </dgm:pt>
    <dgm:pt modelId="{5FCF46CD-0606-454D-946F-F2FCAEEF902C}" type="pres">
      <dgm:prSet presAssocID="{9A47E286-F848-4BB9-BB91-2E8E1C57A885}" presName="spacer" presStyleCnt="0"/>
      <dgm:spPr/>
    </dgm:pt>
    <dgm:pt modelId="{355EEDB9-CB08-4759-8594-D1F16189706B}" type="pres">
      <dgm:prSet presAssocID="{BD917051-655F-463A-8D6B-9BBB20C4E930}" presName="parentText" presStyleLbl="node1" presStyleIdx="2" presStyleCnt="4">
        <dgm:presLayoutVars>
          <dgm:chMax val="0"/>
          <dgm:bulletEnabled val="1"/>
        </dgm:presLayoutVars>
      </dgm:prSet>
      <dgm:spPr/>
    </dgm:pt>
    <dgm:pt modelId="{13C1FD3C-61B9-4587-AF2E-45DBC4587A18}" type="pres">
      <dgm:prSet presAssocID="{DA641D1B-8A43-4A09-AB4D-7C629190AF0B}" presName="spacer" presStyleCnt="0"/>
      <dgm:spPr/>
    </dgm:pt>
    <dgm:pt modelId="{3373DFC6-1E4E-4615-BCF7-312471FCA115}" type="pres">
      <dgm:prSet presAssocID="{B8A312E7-DFF0-46F9-AD93-F8D77DA994C2}" presName="parentText" presStyleLbl="node1" presStyleIdx="3" presStyleCnt="4">
        <dgm:presLayoutVars>
          <dgm:chMax val="0"/>
          <dgm:bulletEnabled val="1"/>
        </dgm:presLayoutVars>
      </dgm:prSet>
      <dgm:spPr/>
    </dgm:pt>
  </dgm:ptLst>
  <dgm:cxnLst>
    <dgm:cxn modelId="{D4720107-1159-4688-9979-170152B7C54D}" type="presOf" srcId="{4FC9B317-B5CC-4F90-A727-5E4C2A5FCBE0}" destId="{1EBD2A09-40E1-497E-BC52-78ABFCA1D10E}" srcOrd="0" destOrd="0" presId="urn:microsoft.com/office/officeart/2005/8/layout/vList2"/>
    <dgm:cxn modelId="{8A50AA41-84B5-4A13-AB02-8D2CB9A26F23}" type="presOf" srcId="{BD917051-655F-463A-8D6B-9BBB20C4E930}" destId="{355EEDB9-CB08-4759-8594-D1F16189706B}" srcOrd="0" destOrd="0" presId="urn:microsoft.com/office/officeart/2005/8/layout/vList2"/>
    <dgm:cxn modelId="{F22C4F4B-BB71-4C70-A762-AF3FEF36ACF0}" srcId="{6E000DDE-1BFD-40EB-AE45-2C40B4C3B26C}" destId="{4FC9B317-B5CC-4F90-A727-5E4C2A5FCBE0}" srcOrd="1" destOrd="0" parTransId="{E8EFEC7B-FF71-4D19-B32E-9D9EB34F5168}" sibTransId="{9A47E286-F848-4BB9-BB91-2E8E1C57A885}"/>
    <dgm:cxn modelId="{F303916E-35A4-4700-B0CC-9E55CAFA43BF}" type="presOf" srcId="{6E000DDE-1BFD-40EB-AE45-2C40B4C3B26C}" destId="{760D3ECF-DD8C-4709-B307-2F561034CD77}" srcOrd="0" destOrd="0" presId="urn:microsoft.com/office/officeart/2005/8/layout/vList2"/>
    <dgm:cxn modelId="{BE4ADC83-105B-4384-A4BF-39CD7DCE9D86}" srcId="{6E000DDE-1BFD-40EB-AE45-2C40B4C3B26C}" destId="{571390D6-A7CF-4B64-97FF-7C87099CDF37}" srcOrd="0" destOrd="0" parTransId="{2FE80CC0-8ACF-43F9-AE98-B5050E5F67DA}" sibTransId="{FE76B693-554F-4D62-AF40-C0F126D6D5FC}"/>
    <dgm:cxn modelId="{C75098AB-D9B9-410B-BE39-6392CBAFD735}" type="presOf" srcId="{571390D6-A7CF-4B64-97FF-7C87099CDF37}" destId="{23F54D07-F731-4D71-BCEF-8373F53F8307}" srcOrd="0" destOrd="0" presId="urn:microsoft.com/office/officeart/2005/8/layout/vList2"/>
    <dgm:cxn modelId="{BB5755DC-FD6C-4A0F-B7B3-4F6FE42C240D}" type="presOf" srcId="{B8A312E7-DFF0-46F9-AD93-F8D77DA994C2}" destId="{3373DFC6-1E4E-4615-BCF7-312471FCA115}" srcOrd="0" destOrd="0" presId="urn:microsoft.com/office/officeart/2005/8/layout/vList2"/>
    <dgm:cxn modelId="{A189EDE2-C293-4D65-92D8-F3C2F2513D27}" srcId="{6E000DDE-1BFD-40EB-AE45-2C40B4C3B26C}" destId="{B8A312E7-DFF0-46F9-AD93-F8D77DA994C2}" srcOrd="3" destOrd="0" parTransId="{BA9B1BDA-B102-41E3-91C2-899683A25B23}" sibTransId="{F999AF81-7017-4983-9725-05FFDC45A5DD}"/>
    <dgm:cxn modelId="{26A16BE3-BAE4-41BC-B2D3-E40D5D40CD53}" srcId="{6E000DDE-1BFD-40EB-AE45-2C40B4C3B26C}" destId="{BD917051-655F-463A-8D6B-9BBB20C4E930}" srcOrd="2" destOrd="0" parTransId="{AACE29FD-F322-4612-8BDD-B64D82E0B5CA}" sibTransId="{DA641D1B-8A43-4A09-AB4D-7C629190AF0B}"/>
    <dgm:cxn modelId="{46A40206-42A3-4082-93AB-FB243B9EC145}" type="presParOf" srcId="{760D3ECF-DD8C-4709-B307-2F561034CD77}" destId="{23F54D07-F731-4D71-BCEF-8373F53F8307}" srcOrd="0" destOrd="0" presId="urn:microsoft.com/office/officeart/2005/8/layout/vList2"/>
    <dgm:cxn modelId="{A019AA75-916F-48EA-B932-C19D90E547B4}" type="presParOf" srcId="{760D3ECF-DD8C-4709-B307-2F561034CD77}" destId="{D2D120A8-8DE9-4973-B112-099D46A8CAE2}" srcOrd="1" destOrd="0" presId="urn:microsoft.com/office/officeart/2005/8/layout/vList2"/>
    <dgm:cxn modelId="{B1C72FBD-809A-469D-91E9-A972DCE0D77F}" type="presParOf" srcId="{760D3ECF-DD8C-4709-B307-2F561034CD77}" destId="{1EBD2A09-40E1-497E-BC52-78ABFCA1D10E}" srcOrd="2" destOrd="0" presId="urn:microsoft.com/office/officeart/2005/8/layout/vList2"/>
    <dgm:cxn modelId="{8E08B4A9-C658-48A2-AE45-003F5C93404D}" type="presParOf" srcId="{760D3ECF-DD8C-4709-B307-2F561034CD77}" destId="{5FCF46CD-0606-454D-946F-F2FCAEEF902C}" srcOrd="3" destOrd="0" presId="urn:microsoft.com/office/officeart/2005/8/layout/vList2"/>
    <dgm:cxn modelId="{56DD031D-0DBC-40BA-A69F-E3292183BA4A}" type="presParOf" srcId="{760D3ECF-DD8C-4709-B307-2F561034CD77}" destId="{355EEDB9-CB08-4759-8594-D1F16189706B}" srcOrd="4" destOrd="0" presId="urn:microsoft.com/office/officeart/2005/8/layout/vList2"/>
    <dgm:cxn modelId="{A600D866-15E1-44F9-8A99-2D9FF4AD1BEE}" type="presParOf" srcId="{760D3ECF-DD8C-4709-B307-2F561034CD77}" destId="{13C1FD3C-61B9-4587-AF2E-45DBC4587A18}" srcOrd="5" destOrd="0" presId="urn:microsoft.com/office/officeart/2005/8/layout/vList2"/>
    <dgm:cxn modelId="{19C6F999-AE4B-40F1-A23E-5BE1E9144DCC}" type="presParOf" srcId="{760D3ECF-DD8C-4709-B307-2F561034CD77}" destId="{3373DFC6-1E4E-4615-BCF7-312471FCA11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84FC80-99C5-49F0-840A-74BB6836F35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82E1D7D-340E-438E-A4E9-A1F0F74F72E9}">
      <dgm:prSet/>
      <dgm:spPr/>
      <dgm:t>
        <a:bodyPr/>
        <a:lstStyle/>
        <a:p>
          <a:r>
            <a:rPr lang="vi-VN"/>
            <a:t>- Nội dung công việc đó là gì?</a:t>
          </a:r>
          <a:endParaRPr lang="en-US"/>
        </a:p>
      </dgm:t>
    </dgm:pt>
    <dgm:pt modelId="{B0B8A6C9-647B-4A75-A64C-F328F8E3AA85}" type="parTrans" cxnId="{2741A71E-02BD-498C-A352-0C4B52BCB0A7}">
      <dgm:prSet/>
      <dgm:spPr/>
      <dgm:t>
        <a:bodyPr/>
        <a:lstStyle/>
        <a:p>
          <a:endParaRPr lang="en-US"/>
        </a:p>
      </dgm:t>
    </dgm:pt>
    <dgm:pt modelId="{C4DDF648-AC07-444E-9245-196EF6633713}" type="sibTrans" cxnId="{2741A71E-02BD-498C-A352-0C4B52BCB0A7}">
      <dgm:prSet/>
      <dgm:spPr/>
      <dgm:t>
        <a:bodyPr/>
        <a:lstStyle/>
        <a:p>
          <a:endParaRPr lang="en-US"/>
        </a:p>
      </dgm:t>
    </dgm:pt>
    <dgm:pt modelId="{FA76C1B2-4E3D-4345-8B19-850549E9E161}">
      <dgm:prSet/>
      <dgm:spPr/>
      <dgm:t>
        <a:bodyPr/>
        <a:lstStyle/>
        <a:p>
          <a:r>
            <a:rPr lang="vi-VN"/>
            <a:t>- Hãy chỉ ra các bước để thực hiện công việc đó?</a:t>
          </a:r>
          <a:endParaRPr lang="en-US"/>
        </a:p>
      </dgm:t>
    </dgm:pt>
    <dgm:pt modelId="{D65F1067-1333-4823-A861-F47DDA500E7E}" type="parTrans" cxnId="{6287D50A-2B80-424A-82D9-273490B63695}">
      <dgm:prSet/>
      <dgm:spPr/>
      <dgm:t>
        <a:bodyPr/>
        <a:lstStyle/>
        <a:p>
          <a:endParaRPr lang="en-US"/>
        </a:p>
      </dgm:t>
    </dgm:pt>
    <dgm:pt modelId="{E0027701-E7F7-4A51-9537-7C362EBDDDA9}" type="sibTrans" cxnId="{6287D50A-2B80-424A-82D9-273490B63695}">
      <dgm:prSet/>
      <dgm:spPr/>
      <dgm:t>
        <a:bodyPr/>
        <a:lstStyle/>
        <a:p>
          <a:endParaRPr lang="en-US"/>
        </a:p>
      </dgm:t>
    </dgm:pt>
    <dgm:pt modelId="{C02DAA86-4910-4B1E-9FB9-4B12397C9384}">
      <dgm:prSet/>
      <dgm:spPr/>
      <dgm:t>
        <a:bodyPr/>
        <a:lstStyle/>
        <a:p>
          <a:r>
            <a:rPr lang="vi-VN"/>
            <a:t>- Hãy chắc rằng, các bước công việc được sắp xếp theo đúng trật tự.</a:t>
          </a:r>
          <a:endParaRPr lang="en-US"/>
        </a:p>
      </dgm:t>
    </dgm:pt>
    <dgm:pt modelId="{75264493-7961-4D92-932C-5F79BF1A9C17}" type="parTrans" cxnId="{FAA8E4BA-9A83-48AE-A347-A3CB041799FB}">
      <dgm:prSet/>
      <dgm:spPr/>
      <dgm:t>
        <a:bodyPr/>
        <a:lstStyle/>
        <a:p>
          <a:endParaRPr lang="en-US"/>
        </a:p>
      </dgm:t>
    </dgm:pt>
    <dgm:pt modelId="{EC12F014-AD59-4671-B6A1-A2068517CD65}" type="sibTrans" cxnId="{FAA8E4BA-9A83-48AE-A347-A3CB041799FB}">
      <dgm:prSet/>
      <dgm:spPr/>
      <dgm:t>
        <a:bodyPr/>
        <a:lstStyle/>
        <a:p>
          <a:endParaRPr lang="en-US"/>
        </a:p>
      </dgm:t>
    </dgm:pt>
    <dgm:pt modelId="{8041F4FE-B7A1-4DCB-8A0F-87D074E862C8}" type="pres">
      <dgm:prSet presAssocID="{8C84FC80-99C5-49F0-840A-74BB6836F353}" presName="linear" presStyleCnt="0">
        <dgm:presLayoutVars>
          <dgm:animLvl val="lvl"/>
          <dgm:resizeHandles val="exact"/>
        </dgm:presLayoutVars>
      </dgm:prSet>
      <dgm:spPr/>
    </dgm:pt>
    <dgm:pt modelId="{EA846BF7-6B2F-44F8-B91E-DA1445BB3D30}" type="pres">
      <dgm:prSet presAssocID="{C82E1D7D-340E-438E-A4E9-A1F0F74F72E9}" presName="parentText" presStyleLbl="node1" presStyleIdx="0" presStyleCnt="3">
        <dgm:presLayoutVars>
          <dgm:chMax val="0"/>
          <dgm:bulletEnabled val="1"/>
        </dgm:presLayoutVars>
      </dgm:prSet>
      <dgm:spPr/>
    </dgm:pt>
    <dgm:pt modelId="{278DDAA4-4A4C-4B5F-8528-F1B5DBD44B1D}" type="pres">
      <dgm:prSet presAssocID="{C4DDF648-AC07-444E-9245-196EF6633713}" presName="spacer" presStyleCnt="0"/>
      <dgm:spPr/>
    </dgm:pt>
    <dgm:pt modelId="{55F3CD72-0854-4FEA-9712-C082ABC32AC7}" type="pres">
      <dgm:prSet presAssocID="{FA76C1B2-4E3D-4345-8B19-850549E9E161}" presName="parentText" presStyleLbl="node1" presStyleIdx="1" presStyleCnt="3">
        <dgm:presLayoutVars>
          <dgm:chMax val="0"/>
          <dgm:bulletEnabled val="1"/>
        </dgm:presLayoutVars>
      </dgm:prSet>
      <dgm:spPr/>
    </dgm:pt>
    <dgm:pt modelId="{F611740F-B8BC-47CE-9FA3-607E0D7ED525}" type="pres">
      <dgm:prSet presAssocID="{E0027701-E7F7-4A51-9537-7C362EBDDDA9}" presName="spacer" presStyleCnt="0"/>
      <dgm:spPr/>
    </dgm:pt>
    <dgm:pt modelId="{B64EBAC6-C012-4DF4-87FF-3AA1B15AB468}" type="pres">
      <dgm:prSet presAssocID="{C02DAA86-4910-4B1E-9FB9-4B12397C9384}" presName="parentText" presStyleLbl="node1" presStyleIdx="2" presStyleCnt="3">
        <dgm:presLayoutVars>
          <dgm:chMax val="0"/>
          <dgm:bulletEnabled val="1"/>
        </dgm:presLayoutVars>
      </dgm:prSet>
      <dgm:spPr/>
    </dgm:pt>
  </dgm:ptLst>
  <dgm:cxnLst>
    <dgm:cxn modelId="{6287D50A-2B80-424A-82D9-273490B63695}" srcId="{8C84FC80-99C5-49F0-840A-74BB6836F353}" destId="{FA76C1B2-4E3D-4345-8B19-850549E9E161}" srcOrd="1" destOrd="0" parTransId="{D65F1067-1333-4823-A861-F47DDA500E7E}" sibTransId="{E0027701-E7F7-4A51-9537-7C362EBDDDA9}"/>
    <dgm:cxn modelId="{2741A71E-02BD-498C-A352-0C4B52BCB0A7}" srcId="{8C84FC80-99C5-49F0-840A-74BB6836F353}" destId="{C82E1D7D-340E-438E-A4E9-A1F0F74F72E9}" srcOrd="0" destOrd="0" parTransId="{B0B8A6C9-647B-4A75-A64C-F328F8E3AA85}" sibTransId="{C4DDF648-AC07-444E-9245-196EF6633713}"/>
    <dgm:cxn modelId="{4D8E7678-77C6-47BF-99EE-6253979CFE3B}" type="presOf" srcId="{FA76C1B2-4E3D-4345-8B19-850549E9E161}" destId="{55F3CD72-0854-4FEA-9712-C082ABC32AC7}" srcOrd="0" destOrd="0" presId="urn:microsoft.com/office/officeart/2005/8/layout/vList2"/>
    <dgm:cxn modelId="{F4806759-0D53-4756-A1D0-85715B20960C}" type="presOf" srcId="{C82E1D7D-340E-438E-A4E9-A1F0F74F72E9}" destId="{EA846BF7-6B2F-44F8-B91E-DA1445BB3D30}" srcOrd="0" destOrd="0" presId="urn:microsoft.com/office/officeart/2005/8/layout/vList2"/>
    <dgm:cxn modelId="{69BAFF9B-C9DD-4E59-A9D5-9158083D712B}" type="presOf" srcId="{C02DAA86-4910-4B1E-9FB9-4B12397C9384}" destId="{B64EBAC6-C012-4DF4-87FF-3AA1B15AB468}" srcOrd="0" destOrd="0" presId="urn:microsoft.com/office/officeart/2005/8/layout/vList2"/>
    <dgm:cxn modelId="{FAA8E4BA-9A83-48AE-A347-A3CB041799FB}" srcId="{8C84FC80-99C5-49F0-840A-74BB6836F353}" destId="{C02DAA86-4910-4B1E-9FB9-4B12397C9384}" srcOrd="2" destOrd="0" parTransId="{75264493-7961-4D92-932C-5F79BF1A9C17}" sibTransId="{EC12F014-AD59-4671-B6A1-A2068517CD65}"/>
    <dgm:cxn modelId="{BE19B6F6-116C-404D-9733-8BC515105472}" type="presOf" srcId="{8C84FC80-99C5-49F0-840A-74BB6836F353}" destId="{8041F4FE-B7A1-4DCB-8A0F-87D074E862C8}" srcOrd="0" destOrd="0" presId="urn:microsoft.com/office/officeart/2005/8/layout/vList2"/>
    <dgm:cxn modelId="{357D98D9-3A81-4A13-8EB0-46ADF42BB023}" type="presParOf" srcId="{8041F4FE-B7A1-4DCB-8A0F-87D074E862C8}" destId="{EA846BF7-6B2F-44F8-B91E-DA1445BB3D30}" srcOrd="0" destOrd="0" presId="urn:microsoft.com/office/officeart/2005/8/layout/vList2"/>
    <dgm:cxn modelId="{1535F388-9B49-4521-B72C-200310E22398}" type="presParOf" srcId="{8041F4FE-B7A1-4DCB-8A0F-87D074E862C8}" destId="{278DDAA4-4A4C-4B5F-8528-F1B5DBD44B1D}" srcOrd="1" destOrd="0" presId="urn:microsoft.com/office/officeart/2005/8/layout/vList2"/>
    <dgm:cxn modelId="{B0DC39B8-C126-4971-9230-82F8A048B93D}" type="presParOf" srcId="{8041F4FE-B7A1-4DCB-8A0F-87D074E862C8}" destId="{55F3CD72-0854-4FEA-9712-C082ABC32AC7}" srcOrd="2" destOrd="0" presId="urn:microsoft.com/office/officeart/2005/8/layout/vList2"/>
    <dgm:cxn modelId="{2218E2D2-EDFD-41FE-90E2-4C3D7B555929}" type="presParOf" srcId="{8041F4FE-B7A1-4DCB-8A0F-87D074E862C8}" destId="{F611740F-B8BC-47CE-9FA3-607E0D7ED525}" srcOrd="3" destOrd="0" presId="urn:microsoft.com/office/officeart/2005/8/layout/vList2"/>
    <dgm:cxn modelId="{724CC652-7640-4C9E-8F2D-4DCE7D816761}" type="presParOf" srcId="{8041F4FE-B7A1-4DCB-8A0F-87D074E862C8}" destId="{B64EBAC6-C012-4DF4-87FF-3AA1B15AB46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36E3C-AED3-499F-9C7F-49C064838779}">
      <dsp:nvSpPr>
        <dsp:cNvPr id="0" name=""/>
        <dsp:cNvSpPr/>
      </dsp:nvSpPr>
      <dsp:spPr>
        <a:xfrm>
          <a:off x="0" y="0"/>
          <a:ext cx="3286125" cy="29195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22350">
            <a:lnSpc>
              <a:spcPct val="90000"/>
            </a:lnSpc>
            <a:spcBef>
              <a:spcPct val="0"/>
            </a:spcBef>
            <a:spcAft>
              <a:spcPct val="35000"/>
            </a:spcAft>
            <a:buNone/>
          </a:pPr>
          <a:r>
            <a:rPr lang="vi-VN" sz="2300" kern="1200"/>
            <a:t>Trình bày được khái niệm lập kế hoạch, khái niệm về báo cáo</a:t>
          </a:r>
          <a:endParaRPr lang="en-US" sz="2300" kern="1200"/>
        </a:p>
      </dsp:txBody>
      <dsp:txXfrm>
        <a:off x="0" y="1109448"/>
        <a:ext cx="3286125" cy="1751760"/>
      </dsp:txXfrm>
    </dsp:sp>
    <dsp:sp modelId="{09ECE144-CE42-4DE7-9A78-1EFC2DC292B4}">
      <dsp:nvSpPr>
        <dsp:cNvPr id="0" name=""/>
        <dsp:cNvSpPr/>
      </dsp:nvSpPr>
      <dsp:spPr>
        <a:xfrm>
          <a:off x="1205122" y="291959"/>
          <a:ext cx="875880" cy="87588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287" tIns="12700" rIns="68287" bIns="12700" numCol="1" spcCol="1270" anchor="ctr" anchorCtr="0">
          <a:noAutofit/>
        </a:bodyPr>
        <a:lstStyle/>
        <a:p>
          <a:pPr marL="0" lvl="0" indent="0" algn="ctr" defTabSz="1866900">
            <a:lnSpc>
              <a:spcPct val="90000"/>
            </a:lnSpc>
            <a:spcBef>
              <a:spcPct val="0"/>
            </a:spcBef>
            <a:spcAft>
              <a:spcPct val="35000"/>
            </a:spcAft>
            <a:buNone/>
          </a:pPr>
          <a:r>
            <a:rPr lang="en-US" sz="4200" kern="1200"/>
            <a:t>1</a:t>
          </a:r>
        </a:p>
      </dsp:txBody>
      <dsp:txXfrm>
        <a:off x="1333392" y="420229"/>
        <a:ext cx="619340" cy="619340"/>
      </dsp:txXfrm>
    </dsp:sp>
    <dsp:sp modelId="{B0AA86F7-BDFC-4930-9DC5-371DFC9E409A}">
      <dsp:nvSpPr>
        <dsp:cNvPr id="0" name=""/>
        <dsp:cNvSpPr/>
      </dsp:nvSpPr>
      <dsp:spPr>
        <a:xfrm>
          <a:off x="0" y="2919528"/>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9B048C-0D62-4DB1-B1E7-8F77703B34ED}">
      <dsp:nvSpPr>
        <dsp:cNvPr id="0" name=""/>
        <dsp:cNvSpPr/>
      </dsp:nvSpPr>
      <dsp:spPr>
        <a:xfrm>
          <a:off x="3614737" y="0"/>
          <a:ext cx="3286125" cy="291959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22350">
            <a:lnSpc>
              <a:spcPct val="90000"/>
            </a:lnSpc>
            <a:spcBef>
              <a:spcPct val="0"/>
            </a:spcBef>
            <a:spcAft>
              <a:spcPct val="35000"/>
            </a:spcAft>
            <a:buNone/>
          </a:pPr>
          <a:r>
            <a:rPr lang="vi-VN" sz="2300" kern="1200"/>
            <a:t>Lập kế hoạch cụ thể theo yêu cầu công việc</a:t>
          </a:r>
          <a:endParaRPr lang="en-US" sz="2300" kern="1200"/>
        </a:p>
      </dsp:txBody>
      <dsp:txXfrm>
        <a:off x="3614737" y="1109448"/>
        <a:ext cx="3286125" cy="1751760"/>
      </dsp:txXfrm>
    </dsp:sp>
    <dsp:sp modelId="{34698651-7169-4F70-AB32-AF43DC4B55A1}">
      <dsp:nvSpPr>
        <dsp:cNvPr id="0" name=""/>
        <dsp:cNvSpPr/>
      </dsp:nvSpPr>
      <dsp:spPr>
        <a:xfrm>
          <a:off x="4819860" y="291959"/>
          <a:ext cx="875880" cy="875880"/>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287" tIns="12700" rIns="68287" bIns="12700" numCol="1" spcCol="1270" anchor="ctr" anchorCtr="0">
          <a:noAutofit/>
        </a:bodyPr>
        <a:lstStyle/>
        <a:p>
          <a:pPr marL="0" lvl="0" indent="0" algn="ctr" defTabSz="1866900">
            <a:lnSpc>
              <a:spcPct val="90000"/>
            </a:lnSpc>
            <a:spcBef>
              <a:spcPct val="0"/>
            </a:spcBef>
            <a:spcAft>
              <a:spcPct val="35000"/>
            </a:spcAft>
            <a:buNone/>
          </a:pPr>
          <a:r>
            <a:rPr lang="en-US" sz="4200" kern="1200"/>
            <a:t>2</a:t>
          </a:r>
        </a:p>
      </dsp:txBody>
      <dsp:txXfrm>
        <a:off x="4948130" y="420229"/>
        <a:ext cx="619340" cy="619340"/>
      </dsp:txXfrm>
    </dsp:sp>
    <dsp:sp modelId="{20C10629-A16F-470F-B06B-EA9FABEB1E99}">
      <dsp:nvSpPr>
        <dsp:cNvPr id="0" name=""/>
        <dsp:cNvSpPr/>
      </dsp:nvSpPr>
      <dsp:spPr>
        <a:xfrm>
          <a:off x="3614737" y="2919528"/>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68084D-220B-44F9-B248-E5D920D7001D}">
      <dsp:nvSpPr>
        <dsp:cNvPr id="0" name=""/>
        <dsp:cNvSpPr/>
      </dsp:nvSpPr>
      <dsp:spPr>
        <a:xfrm>
          <a:off x="7229475" y="0"/>
          <a:ext cx="3286125" cy="291959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22350">
            <a:lnSpc>
              <a:spcPct val="90000"/>
            </a:lnSpc>
            <a:spcBef>
              <a:spcPct val="0"/>
            </a:spcBef>
            <a:spcAft>
              <a:spcPct val="35000"/>
            </a:spcAft>
            <a:buNone/>
          </a:pPr>
          <a:r>
            <a:rPr lang="vi-VN" sz="2300" kern="1200"/>
            <a:t>Viết báo cáo theo yêu cầu công việc</a:t>
          </a:r>
          <a:endParaRPr lang="en-US" sz="2300" kern="1200"/>
        </a:p>
      </dsp:txBody>
      <dsp:txXfrm>
        <a:off x="7229475" y="1109448"/>
        <a:ext cx="3286125" cy="1751760"/>
      </dsp:txXfrm>
    </dsp:sp>
    <dsp:sp modelId="{4353CB85-E382-42BA-B6B4-9BA788848F9C}">
      <dsp:nvSpPr>
        <dsp:cNvPr id="0" name=""/>
        <dsp:cNvSpPr/>
      </dsp:nvSpPr>
      <dsp:spPr>
        <a:xfrm>
          <a:off x="8434597" y="291959"/>
          <a:ext cx="875880" cy="87588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287" tIns="12700" rIns="68287" bIns="12700" numCol="1" spcCol="1270" anchor="ctr" anchorCtr="0">
          <a:noAutofit/>
        </a:bodyPr>
        <a:lstStyle/>
        <a:p>
          <a:pPr marL="0" lvl="0" indent="0" algn="ctr" defTabSz="1866900">
            <a:lnSpc>
              <a:spcPct val="90000"/>
            </a:lnSpc>
            <a:spcBef>
              <a:spcPct val="0"/>
            </a:spcBef>
            <a:spcAft>
              <a:spcPct val="35000"/>
            </a:spcAft>
            <a:buNone/>
          </a:pPr>
          <a:r>
            <a:rPr lang="en-US" sz="4200" kern="1200"/>
            <a:t>3</a:t>
          </a:r>
        </a:p>
      </dsp:txBody>
      <dsp:txXfrm>
        <a:off x="8562867" y="420229"/>
        <a:ext cx="619340" cy="619340"/>
      </dsp:txXfrm>
    </dsp:sp>
    <dsp:sp modelId="{6063781E-BC86-46EA-B2BC-D23CBC0AE145}">
      <dsp:nvSpPr>
        <dsp:cNvPr id="0" name=""/>
        <dsp:cNvSpPr/>
      </dsp:nvSpPr>
      <dsp:spPr>
        <a:xfrm>
          <a:off x="7229475" y="2919528"/>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62B60-C810-4525-9B0B-9CD407F4B404}">
      <dsp:nvSpPr>
        <dsp:cNvPr id="0" name=""/>
        <dsp:cNvSpPr/>
      </dsp:nvSpPr>
      <dsp:spPr>
        <a:xfrm>
          <a:off x="0" y="20484"/>
          <a:ext cx="10598150" cy="743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vi-VN" sz="3100" kern="1200"/>
            <a:t>+ Ai làm việc đó?</a:t>
          </a:r>
          <a:endParaRPr lang="en-US" sz="3100" kern="1200"/>
        </a:p>
      </dsp:txBody>
      <dsp:txXfrm>
        <a:off x="36296" y="56780"/>
        <a:ext cx="10525558" cy="670943"/>
      </dsp:txXfrm>
    </dsp:sp>
    <dsp:sp modelId="{F3D0370C-A179-4C7D-B890-2D0BDE6937A7}">
      <dsp:nvSpPr>
        <dsp:cNvPr id="0" name=""/>
        <dsp:cNvSpPr/>
      </dsp:nvSpPr>
      <dsp:spPr>
        <a:xfrm>
          <a:off x="0" y="853300"/>
          <a:ext cx="10598150" cy="74353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vi-VN" sz="3100" kern="1200"/>
            <a:t>+ Ai kiểm tra?</a:t>
          </a:r>
          <a:endParaRPr lang="en-US" sz="3100" kern="1200"/>
        </a:p>
      </dsp:txBody>
      <dsp:txXfrm>
        <a:off x="36296" y="889596"/>
        <a:ext cx="10525558" cy="670943"/>
      </dsp:txXfrm>
    </dsp:sp>
    <dsp:sp modelId="{E19CDDF8-0837-4E61-8C40-7A44E5B0411A}">
      <dsp:nvSpPr>
        <dsp:cNvPr id="0" name=""/>
        <dsp:cNvSpPr/>
      </dsp:nvSpPr>
      <dsp:spPr>
        <a:xfrm>
          <a:off x="0" y="1686115"/>
          <a:ext cx="10598150" cy="74353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vi-VN" sz="3100" kern="1200"/>
            <a:t>+ Ai hỗ trợ?</a:t>
          </a:r>
          <a:endParaRPr lang="en-US" sz="3100" kern="1200"/>
        </a:p>
      </dsp:txBody>
      <dsp:txXfrm>
        <a:off x="36296" y="1722411"/>
        <a:ext cx="10525558" cy="670943"/>
      </dsp:txXfrm>
    </dsp:sp>
    <dsp:sp modelId="{7FB7D976-050D-4F70-BFA9-C4DD8E411887}">
      <dsp:nvSpPr>
        <dsp:cNvPr id="0" name=""/>
        <dsp:cNvSpPr/>
      </dsp:nvSpPr>
      <dsp:spPr>
        <a:xfrm>
          <a:off x="0" y="2518930"/>
          <a:ext cx="10598150" cy="743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vi-VN" sz="3100" kern="1200"/>
            <a:t>+ Ai chịu trách nhiệm?</a:t>
          </a:r>
          <a:endParaRPr lang="en-US" sz="3100" kern="1200"/>
        </a:p>
      </dsp:txBody>
      <dsp:txXfrm>
        <a:off x="36296" y="2555226"/>
        <a:ext cx="10525558" cy="6709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B79CE-28AD-4CDE-9F58-56F77A4A75B4}">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5833B3-F884-413A-B40F-3B45E12B0704}">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vi-VN" sz="3100" kern="1200"/>
            <a:t>Bao gồm các nội dung:</a:t>
          </a:r>
          <a:endParaRPr lang="en-US" sz="3100" kern="1200"/>
        </a:p>
      </dsp:txBody>
      <dsp:txXfrm>
        <a:off x="0" y="0"/>
        <a:ext cx="6900512" cy="1384035"/>
      </dsp:txXfrm>
    </dsp:sp>
    <dsp:sp modelId="{639EFD1A-0AE3-439C-AA1B-B4BD0EBC2C79}">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6FDD97-D359-4F4C-9F69-E4ABA06221CA}">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vi-VN" sz="3100" kern="1200"/>
            <a:t>- Tài liệu hướng dẫn thực hiện là gì (cách thức thực hiện từng công việc)?</a:t>
          </a:r>
          <a:endParaRPr lang="en-US" sz="3100" kern="1200"/>
        </a:p>
      </dsp:txBody>
      <dsp:txXfrm>
        <a:off x="0" y="1384035"/>
        <a:ext cx="6900512" cy="1384035"/>
      </dsp:txXfrm>
    </dsp:sp>
    <dsp:sp modelId="{25038B60-5FBB-4285-870F-00592E29B3B1}">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A992FE-A754-43E3-82A2-BAAEE54BB625}">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vi-VN" sz="3100" kern="1200"/>
            <a:t>- Tiêu chuẩn là gì?</a:t>
          </a:r>
          <a:endParaRPr lang="en-US" sz="3100" kern="1200"/>
        </a:p>
      </dsp:txBody>
      <dsp:txXfrm>
        <a:off x="0" y="2768070"/>
        <a:ext cx="6900512" cy="1384035"/>
      </dsp:txXfrm>
    </dsp:sp>
    <dsp:sp modelId="{764753D2-FC0D-4998-BF87-37B60C0DD5E5}">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C71510-5A95-4483-89AA-3FD0F0155B49}">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vi-VN" sz="3100" kern="1200"/>
            <a:t>- Nếu có máy móc thì cách thức vận hành như thế nào?</a:t>
          </a:r>
          <a:endParaRPr lang="en-US" sz="3100" kern="1200"/>
        </a:p>
      </dsp:txBody>
      <dsp:txXfrm>
        <a:off x="0" y="4152105"/>
        <a:ext cx="6900512" cy="13840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45526-5ECD-41ED-B5C2-F06AC8EA0AFC}">
      <dsp:nvSpPr>
        <dsp:cNvPr id="0" name=""/>
        <dsp:cNvSpPr/>
      </dsp:nvSpPr>
      <dsp:spPr>
        <a:xfrm>
          <a:off x="0" y="107942"/>
          <a:ext cx="8280046" cy="118725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vi-VN" sz="2200" kern="1200"/>
            <a:t>Phương pháp kiểm tra liên quan đến các nội dung sau:</a:t>
          </a:r>
          <a:endParaRPr lang="en-US" sz="2200" kern="1200"/>
        </a:p>
      </dsp:txBody>
      <dsp:txXfrm>
        <a:off x="57957" y="165899"/>
        <a:ext cx="8164132" cy="1071343"/>
      </dsp:txXfrm>
    </dsp:sp>
    <dsp:sp modelId="{A22BC6AA-8ACF-4B08-8F69-92B3578FFCA0}">
      <dsp:nvSpPr>
        <dsp:cNvPr id="0" name=""/>
        <dsp:cNvSpPr/>
      </dsp:nvSpPr>
      <dsp:spPr>
        <a:xfrm>
          <a:off x="0" y="1358560"/>
          <a:ext cx="8280046" cy="1187257"/>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vi-VN" sz="2200" kern="1200"/>
            <a:t>- Có những bước công việc nào cần phải kiểm tra? Thông thường thì có bao</a:t>
          </a:r>
          <a:r>
            <a:rPr lang="en-US" sz="2200" kern="1200"/>
            <a:t> </a:t>
          </a:r>
          <a:r>
            <a:rPr lang="vi-VN" sz="2200" kern="1200"/>
            <a:t>nhiêu công việc thì cũng cần số lượng tương tự các bước phải kiểm tra.</a:t>
          </a:r>
          <a:endParaRPr lang="en-US" sz="2200" kern="1200"/>
        </a:p>
      </dsp:txBody>
      <dsp:txXfrm>
        <a:off x="57957" y="1416517"/>
        <a:ext cx="8164132" cy="1071343"/>
      </dsp:txXfrm>
    </dsp:sp>
    <dsp:sp modelId="{31C94D20-E62B-4D42-9C5B-88188D8BD78F}">
      <dsp:nvSpPr>
        <dsp:cNvPr id="0" name=""/>
        <dsp:cNvSpPr/>
      </dsp:nvSpPr>
      <dsp:spPr>
        <a:xfrm>
          <a:off x="0" y="2609177"/>
          <a:ext cx="8280046" cy="118725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vi-VN" sz="2200" kern="1200" dirty="0"/>
            <a:t>- Tần suất kiểm tra như thế nào? Việc kiểm tra đó thực hiện 1 lần hay thường</a:t>
          </a:r>
          <a:r>
            <a:rPr lang="en-US" sz="2200" kern="1200" dirty="0"/>
            <a:t> </a:t>
          </a:r>
          <a:r>
            <a:rPr lang="vi-VN" sz="2200" kern="1200" dirty="0"/>
            <a:t>xuyên? (nếu vậy thì bao lâu một lần?).</a:t>
          </a:r>
          <a:endParaRPr lang="en-US" sz="2200" kern="1200" dirty="0"/>
        </a:p>
      </dsp:txBody>
      <dsp:txXfrm>
        <a:off x="57957" y="2667134"/>
        <a:ext cx="8164132" cy="1071343"/>
      </dsp:txXfrm>
    </dsp:sp>
    <dsp:sp modelId="{E24B9EF2-1496-49B2-8880-AEBA11B1C2D2}">
      <dsp:nvSpPr>
        <dsp:cNvPr id="0" name=""/>
        <dsp:cNvSpPr/>
      </dsp:nvSpPr>
      <dsp:spPr>
        <a:xfrm>
          <a:off x="0" y="3859795"/>
          <a:ext cx="8280046" cy="1187257"/>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vi-VN" sz="2200" kern="1200"/>
            <a:t>- Ai tiến hành kiểm tra?</a:t>
          </a:r>
          <a:endParaRPr lang="en-US" sz="2200" kern="1200"/>
        </a:p>
      </dsp:txBody>
      <dsp:txXfrm>
        <a:off x="57957" y="3917752"/>
        <a:ext cx="8164132" cy="1071343"/>
      </dsp:txXfrm>
    </dsp:sp>
    <dsp:sp modelId="{A185D9D5-D460-4767-8702-64E539B4AC6B}">
      <dsp:nvSpPr>
        <dsp:cNvPr id="0" name=""/>
        <dsp:cNvSpPr/>
      </dsp:nvSpPr>
      <dsp:spPr>
        <a:xfrm>
          <a:off x="0" y="5110412"/>
          <a:ext cx="8280046" cy="118725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vi-VN" sz="2200" kern="1200"/>
            <a:t>- Những điểm kiểm tra nào là trọng yếu?</a:t>
          </a:r>
          <a:endParaRPr lang="en-US" sz="2200" kern="1200"/>
        </a:p>
      </dsp:txBody>
      <dsp:txXfrm>
        <a:off x="57957" y="5168369"/>
        <a:ext cx="8164132" cy="10713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5BD1F-50C3-48A2-BB55-96C1E74F46AC}">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DADCF7-78FD-416A-90EA-7DDED9AF8F3F}">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vi-VN" sz="5200" kern="1200"/>
            <a:t>Việc làm này có quan trọng không?</a:t>
          </a:r>
          <a:endParaRPr lang="en-US" sz="5200" kern="1200"/>
        </a:p>
      </dsp:txBody>
      <dsp:txXfrm>
        <a:off x="706207" y="551349"/>
        <a:ext cx="4264426" cy="2647776"/>
      </dsp:txXfrm>
    </dsp:sp>
    <dsp:sp modelId="{FB9A9432-3BA7-4AA0-97D9-1E75E9073D10}">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2851D6-19A0-4E1E-99E0-CB405856A442}">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vi-VN" sz="5200" kern="1200"/>
            <a:t>Việc làm này có khẩn cấp không?</a:t>
          </a:r>
          <a:endParaRPr lang="en-US" sz="5200" kern="1200"/>
        </a:p>
      </dsp:txBody>
      <dsp:txXfrm>
        <a:off x="6119647" y="551349"/>
        <a:ext cx="4264426" cy="26477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438DC-AB2A-4DB2-83D1-7C63D58F39A0}">
      <dsp:nvSpPr>
        <dsp:cNvPr id="0" name=""/>
        <dsp:cNvSpPr/>
      </dsp:nvSpPr>
      <dsp:spPr>
        <a:xfrm>
          <a:off x="0" y="108876"/>
          <a:ext cx="6367912" cy="14864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kern="1200"/>
            <a:t>1. Làm việc tập trung cao 25 phút mỗi lần (Pomodoro).</a:t>
          </a:r>
          <a:endParaRPr lang="en-US" sz="2800" kern="1200"/>
        </a:p>
      </dsp:txBody>
      <dsp:txXfrm>
        <a:off x="72564" y="181440"/>
        <a:ext cx="6222784" cy="1341356"/>
      </dsp:txXfrm>
    </dsp:sp>
    <dsp:sp modelId="{2100D0C2-C5EA-4EB9-9A50-29B8B3E311D6}">
      <dsp:nvSpPr>
        <dsp:cNvPr id="0" name=""/>
        <dsp:cNvSpPr/>
      </dsp:nvSpPr>
      <dsp:spPr>
        <a:xfrm>
          <a:off x="0" y="1676001"/>
          <a:ext cx="6367912" cy="1486484"/>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kern="1200"/>
            <a:t>2. Chỉ làm một việc duy nhất trong 1 Pomodoro</a:t>
          </a:r>
          <a:endParaRPr lang="en-US" sz="2800" kern="1200"/>
        </a:p>
      </dsp:txBody>
      <dsp:txXfrm>
        <a:off x="72564" y="1748565"/>
        <a:ext cx="6222784" cy="1341356"/>
      </dsp:txXfrm>
    </dsp:sp>
    <dsp:sp modelId="{BF7E7A0A-1B1E-4E39-94E7-D95B6D462F8D}">
      <dsp:nvSpPr>
        <dsp:cNvPr id="0" name=""/>
        <dsp:cNvSpPr/>
      </dsp:nvSpPr>
      <dsp:spPr>
        <a:xfrm>
          <a:off x="0" y="3243126"/>
          <a:ext cx="6367912" cy="1486484"/>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kern="1200"/>
            <a:t>3. Nếu buộc phải gián đoạn trong Pomodoro thì Pomodoro được tính lại từ đầu</a:t>
          </a:r>
          <a:endParaRPr lang="en-US" sz="2800" kern="1200"/>
        </a:p>
      </dsp:txBody>
      <dsp:txXfrm>
        <a:off x="72564" y="3315690"/>
        <a:ext cx="6222784" cy="1341356"/>
      </dsp:txXfrm>
    </dsp:sp>
    <dsp:sp modelId="{5B80410C-5735-45F4-9359-E64044E6BBD8}">
      <dsp:nvSpPr>
        <dsp:cNvPr id="0" name=""/>
        <dsp:cNvSpPr/>
      </dsp:nvSpPr>
      <dsp:spPr>
        <a:xfrm>
          <a:off x="0" y="4810251"/>
          <a:ext cx="6367912" cy="148648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kern="1200"/>
            <a:t>4. Nếu công việc xong trước khi hết giờ thì tập trung kiểm tra lại và tối ưu kết quả</a:t>
          </a:r>
          <a:endParaRPr lang="en-US" sz="2800" kern="1200"/>
        </a:p>
      </dsp:txBody>
      <dsp:txXfrm>
        <a:off x="72564" y="4882815"/>
        <a:ext cx="6222784" cy="13413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0A980-C711-443B-83B6-F9BA86A5D7DB}">
      <dsp:nvSpPr>
        <dsp:cNvPr id="0" name=""/>
        <dsp:cNvSpPr/>
      </dsp:nvSpPr>
      <dsp:spPr>
        <a:xfrm>
          <a:off x="682185" y="0"/>
          <a:ext cx="5536141" cy="5536141"/>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ACACC1-05EB-414F-92A5-F9D85EED8CCC}">
      <dsp:nvSpPr>
        <dsp:cNvPr id="0" name=""/>
        <dsp:cNvSpPr/>
      </dsp:nvSpPr>
      <dsp:spPr>
        <a:xfrm>
          <a:off x="1042034" y="359849"/>
          <a:ext cx="2214456" cy="22144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Thiết lập danh sách công việc và mục tiêu</a:t>
          </a:r>
        </a:p>
      </dsp:txBody>
      <dsp:txXfrm>
        <a:off x="1150135" y="467950"/>
        <a:ext cx="1998254" cy="1998254"/>
      </dsp:txXfrm>
    </dsp:sp>
    <dsp:sp modelId="{3831BFBE-904A-494F-8924-DDB170858FD2}">
      <dsp:nvSpPr>
        <dsp:cNvPr id="0" name=""/>
        <dsp:cNvSpPr/>
      </dsp:nvSpPr>
      <dsp:spPr>
        <a:xfrm>
          <a:off x="3644020" y="359849"/>
          <a:ext cx="2214456" cy="221445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Tạo thói quen với khung thời gian biểu hàng ngày</a:t>
          </a:r>
          <a:endParaRPr lang="en-US" sz="2500" kern="1200"/>
        </a:p>
      </dsp:txBody>
      <dsp:txXfrm>
        <a:off x="3752121" y="467950"/>
        <a:ext cx="1998254" cy="1998254"/>
      </dsp:txXfrm>
    </dsp:sp>
    <dsp:sp modelId="{3C10F07D-8718-4F62-BBDF-AC419EDC364C}">
      <dsp:nvSpPr>
        <dsp:cNvPr id="0" name=""/>
        <dsp:cNvSpPr/>
      </dsp:nvSpPr>
      <dsp:spPr>
        <a:xfrm>
          <a:off x="1042034" y="2961835"/>
          <a:ext cx="2214456" cy="221445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Luôn tuân thủ tiến độ công việc, nói không với sự trì hoãn</a:t>
          </a:r>
        </a:p>
      </dsp:txBody>
      <dsp:txXfrm>
        <a:off x="1150135" y="3069936"/>
        <a:ext cx="1998254" cy="1998254"/>
      </dsp:txXfrm>
    </dsp:sp>
    <dsp:sp modelId="{893DD6D4-38F3-4935-A459-01FBFC377808}">
      <dsp:nvSpPr>
        <dsp:cNvPr id="0" name=""/>
        <dsp:cNvSpPr/>
      </dsp:nvSpPr>
      <dsp:spPr>
        <a:xfrm>
          <a:off x="3644020" y="2961835"/>
          <a:ext cx="2214456" cy="221445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Loại bỏ những việc khiến bản thân mất tập trung</a:t>
          </a:r>
        </a:p>
      </dsp:txBody>
      <dsp:txXfrm>
        <a:off x="3752121" y="3069936"/>
        <a:ext cx="1998254" cy="199825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2F263-03BD-45F8-9C21-1F6FDDDE378A}">
      <dsp:nvSpPr>
        <dsp:cNvPr id="0" name=""/>
        <dsp:cNvSpPr/>
      </dsp:nvSpPr>
      <dsp:spPr>
        <a:xfrm>
          <a:off x="131700" y="1448"/>
          <a:ext cx="4429178" cy="281252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EBDECD-8DB4-456E-9C82-5AA2FB4845F3}">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vi-VN" sz="2400" kern="1200"/>
            <a:t>Thiết lập danh sách công việc cần làm và mục tiêu của những công việc đó. Đánh dấu những công việc quan trọng theo thứ tự từ trên xuống dưới và dành quỹ thời gian hợp lý để thực hiện.</a:t>
          </a:r>
          <a:endParaRPr lang="en-US" sz="2400" kern="1200"/>
        </a:p>
      </dsp:txBody>
      <dsp:txXfrm>
        <a:off x="706207" y="551349"/>
        <a:ext cx="4264426" cy="2647776"/>
      </dsp:txXfrm>
    </dsp:sp>
    <dsp:sp modelId="{B67C495A-FEFE-4AC4-A73E-8D8F3C659531}">
      <dsp:nvSpPr>
        <dsp:cNvPr id="0" name=""/>
        <dsp:cNvSpPr/>
      </dsp:nvSpPr>
      <dsp:spPr>
        <a:xfrm>
          <a:off x="5545140" y="1448"/>
          <a:ext cx="4429178" cy="281252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E497E6-624E-45DE-A46B-9E46E6447CFA}">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vi-VN" sz="2400" kern="1200"/>
            <a:t>Nếu có thể, hãy dự kiến thời gian bắt đầu và kết thúc công việc đó. Mục tiêu về thời gian thực hiện và hoàn thành cũng là một trong số mục tiêu quan trọng bạn cần theo đuổi.</a:t>
          </a:r>
          <a:endParaRPr lang="en-US" sz="2400" kern="1200"/>
        </a:p>
      </dsp:txBody>
      <dsp:txXfrm>
        <a:off x="6119647" y="551349"/>
        <a:ext cx="4264426" cy="26477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F0F08-46CD-4178-96C7-C759FF88EBFD}">
      <dsp:nvSpPr>
        <dsp:cNvPr id="0" name=""/>
        <dsp:cNvSpPr/>
      </dsp:nvSpPr>
      <dsp:spPr>
        <a:xfrm>
          <a:off x="1358" y="343739"/>
          <a:ext cx="4769939" cy="30289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1B67EE-BD0E-4AF3-B9E8-8D7BCE482798}">
      <dsp:nvSpPr>
        <dsp:cNvPr id="0" name=""/>
        <dsp:cNvSpPr/>
      </dsp:nvSpPr>
      <dsp:spPr>
        <a:xfrm>
          <a:off x="531352" y="847232"/>
          <a:ext cx="4769939" cy="30289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vi-VN" sz="2200" kern="1200" dirty="0"/>
            <a:t>Ai cũng sẽ có ít nhiều công việc cần lặp đi lặp lại hàng ngày. Đối với cũng công việc có tính chất như thế, hãy thiết lập khung thời gian biểu cố định để thực hiện. Chẳng hạn như việc check và phản hồi email, việc xem lại To do list trong ngày,… luôn được thực hiện vào đầu buổi sáng.</a:t>
          </a:r>
          <a:endParaRPr lang="en-US" sz="2200" kern="1200" dirty="0"/>
        </a:p>
      </dsp:txBody>
      <dsp:txXfrm>
        <a:off x="620066" y="935946"/>
        <a:ext cx="4592511" cy="2851483"/>
      </dsp:txXfrm>
    </dsp:sp>
    <dsp:sp modelId="{DE3E1FB6-F828-4F12-9EE8-D2F5DCE477A0}">
      <dsp:nvSpPr>
        <dsp:cNvPr id="0" name=""/>
        <dsp:cNvSpPr/>
      </dsp:nvSpPr>
      <dsp:spPr>
        <a:xfrm>
          <a:off x="5831284" y="343739"/>
          <a:ext cx="4769939" cy="30289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B74D2B-57CC-459E-8EDF-2835435A6F1E}">
      <dsp:nvSpPr>
        <dsp:cNvPr id="0" name=""/>
        <dsp:cNvSpPr/>
      </dsp:nvSpPr>
      <dsp:spPr>
        <a:xfrm>
          <a:off x="6361277" y="847232"/>
          <a:ext cx="4769939" cy="30289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vi-VN" sz="2200" kern="1200"/>
            <a:t>Khi bạn có thời khóa biểu, bạn sẽ cân đối được quỹ thời gian của mình hiệu quả hơn thay vì những ai làm việc một cách tự phát, không theo trật tự, khung thời gian biểu.</a:t>
          </a:r>
          <a:endParaRPr lang="en-US" sz="2200" kern="1200"/>
        </a:p>
      </dsp:txBody>
      <dsp:txXfrm>
        <a:off x="6449991" y="935946"/>
        <a:ext cx="4592511" cy="285148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03920-39EF-47FA-A4D7-D2C8C57A63FD}">
      <dsp:nvSpPr>
        <dsp:cNvPr id="0" name=""/>
        <dsp:cNvSpPr/>
      </dsp:nvSpPr>
      <dsp:spPr>
        <a:xfrm>
          <a:off x="0" y="29054"/>
          <a:ext cx="10598150" cy="19000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kern="1200" dirty="0"/>
            <a:t>Một bộ phận người lao động tại Việt Nam thường có thói quen trì hoãn, nước đến chân mới nhảy. Đây là tác phong không tốt và là nguyên nhân dẫn đến thực trạng “Làm cho có, làm nhanh cho xong” khi deadline đã cận kề.</a:t>
          </a:r>
          <a:endParaRPr lang="en-US" sz="2800" kern="1200" dirty="0"/>
        </a:p>
      </dsp:txBody>
      <dsp:txXfrm>
        <a:off x="92754" y="121808"/>
        <a:ext cx="10412642" cy="1714572"/>
      </dsp:txXfrm>
    </dsp:sp>
    <dsp:sp modelId="{4130EC52-C066-4DBE-B805-90EC1985E44D}">
      <dsp:nvSpPr>
        <dsp:cNvPr id="0" name=""/>
        <dsp:cNvSpPr/>
      </dsp:nvSpPr>
      <dsp:spPr>
        <a:xfrm>
          <a:off x="0" y="2009775"/>
          <a:ext cx="10598150" cy="19000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kern="1200"/>
            <a:t>Nếu tạo được thói quen làm việc đúng với tiến độ, nói không với sự trì hoãn trong công việc, ai cũng có thể hoàn thành công việc của mình với một kết quả khả quan hơn.</a:t>
          </a:r>
          <a:endParaRPr lang="en-US" sz="2800" kern="1200"/>
        </a:p>
      </dsp:txBody>
      <dsp:txXfrm>
        <a:off x="92754" y="2102529"/>
        <a:ext cx="10412642" cy="171457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397B9-D0F5-4A66-9A87-3F92B73E241F}">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7D6DE8-69B3-42D3-8C6C-7AE5BE17C80E}">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vi-VN" sz="2000" kern="1200"/>
            <a:t>Tại Khoản 1 Điều 3 Nghị định 09/2019/NĐ-CP quy định về chế độ báo cáo của cơ quan hành chính nhà nước, có hiệu lực từ 12/03/2019, có quy định như sau:</a:t>
          </a:r>
          <a:endParaRPr lang="en-US" sz="2000" kern="1200"/>
        </a:p>
      </dsp:txBody>
      <dsp:txXfrm>
        <a:off x="706207" y="551349"/>
        <a:ext cx="4264426" cy="2647776"/>
      </dsp:txXfrm>
    </dsp:sp>
    <dsp:sp modelId="{9989BECC-CD6D-45B6-9D9C-30D45269C33D}">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977E0F-9192-4C0A-A4F6-4CE0F7EA89A8}">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1" kern="1200"/>
            <a:t>“ B</a:t>
          </a:r>
          <a:r>
            <a:rPr lang="vi-VN" sz="2000" i="1" kern="1200"/>
            <a:t>áo cáo là một loại văn bản hành chính (gồm văn bản giấy và văn bản điện tử) của cơ quan, tổ chức, cá nhân để thể hiện tình hình, kết quả thực hiện công việc nhằm giúp cho cơ quan, người có thẩm quyền có thông tin phục vụ việc phân tích, đánh giá, điều hành và ban hành các quyết định quản lý phù hợp.</a:t>
          </a:r>
          <a:r>
            <a:rPr lang="en-US" sz="2000" i="1" kern="1200"/>
            <a:t>”</a:t>
          </a:r>
          <a:endParaRPr lang="en-US" sz="2000" kern="1200"/>
        </a:p>
      </dsp:txBody>
      <dsp:txXfrm>
        <a:off x="6119647" y="551349"/>
        <a:ext cx="4264426" cy="2647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5DF17-619C-4D84-976A-64C33AF9AB6C}">
      <dsp:nvSpPr>
        <dsp:cNvPr id="0" name=""/>
        <dsp:cNvSpPr/>
      </dsp:nvSpPr>
      <dsp:spPr>
        <a:xfrm>
          <a:off x="1283" y="673807"/>
          <a:ext cx="5006206" cy="300372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1" kern="1200"/>
            <a:t>Planning</a:t>
          </a:r>
          <a:r>
            <a:rPr lang="en-US" sz="2800" kern="1200"/>
            <a:t> - defining goals, establishing strategies for achieving those goals, and developing plans to integrate and coordinate activities</a:t>
          </a:r>
        </a:p>
      </dsp:txBody>
      <dsp:txXfrm>
        <a:off x="1283" y="673807"/>
        <a:ext cx="5006206" cy="3003723"/>
      </dsp:txXfrm>
    </dsp:sp>
    <dsp:sp modelId="{111DE2A1-48C4-497C-97E6-309E833062A1}">
      <dsp:nvSpPr>
        <dsp:cNvPr id="0" name=""/>
        <dsp:cNvSpPr/>
      </dsp:nvSpPr>
      <dsp:spPr>
        <a:xfrm>
          <a:off x="5508110" y="673807"/>
          <a:ext cx="5006206" cy="300372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a:t>Hoạch định bao gồm việc xác định mục tiêu, hình thành chiến lược tổng thể nhằm đạt được mục tiêu và xây dựng các kế hoạch hành động để phối hợp các hoạt động trong tổ chức</a:t>
          </a:r>
          <a:r>
            <a:rPr lang="en-US" sz="2800" b="1" kern="1200"/>
            <a:t>.</a:t>
          </a:r>
          <a:endParaRPr lang="en-US" sz="2800" kern="1200"/>
        </a:p>
      </dsp:txBody>
      <dsp:txXfrm>
        <a:off x="5508110" y="673807"/>
        <a:ext cx="5006206" cy="300372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B59BC-2026-4C5E-8912-61D41941E4DE}">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A07B59-AD65-4760-A7ED-8F52263CEF7E}">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BC là trình bày sự việc, tình hình hoặc ý kiến (với cấp trên, hoặc với hội nghị, với quần chúng). Ví dụ: Báo cáo thành tích, báo cáo công tác,…</a:t>
          </a:r>
        </a:p>
      </dsp:txBody>
      <dsp:txXfrm>
        <a:off x="706207" y="551349"/>
        <a:ext cx="4264426" cy="2647776"/>
      </dsp:txXfrm>
    </dsp:sp>
    <dsp:sp modelId="{3AF31F75-1267-4640-BA81-4EC0F8180369}">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387463-1467-4926-A1D3-1890779A647D}">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Bản trình bày về một vấn đề nào đó. Ví dụ: Báo cáo tháng, báo cáo khoa học,…</a:t>
          </a:r>
        </a:p>
      </dsp:txBody>
      <dsp:txXfrm>
        <a:off x="6119647" y="551349"/>
        <a:ext cx="4264426" cy="264777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46BFE-54A9-4723-8ADA-DF3143DCD577}">
      <dsp:nvSpPr>
        <dsp:cNvPr id="0" name=""/>
        <dsp:cNvSpPr/>
      </dsp:nvSpPr>
      <dsp:spPr>
        <a:xfrm>
          <a:off x="0" y="550470"/>
          <a:ext cx="8329613" cy="2171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kern="1200" dirty="0"/>
            <a:t>Tần suất báo cáo sẽ do từng cơ quan hành chính quy định tùy thuộc vào tính chất, mục đích và yêu cầu quản lý, chỉ đạo, điều hành.</a:t>
          </a:r>
          <a:endParaRPr lang="en-US" sz="3200" kern="1200" dirty="0"/>
        </a:p>
      </dsp:txBody>
      <dsp:txXfrm>
        <a:off x="106005" y="656475"/>
        <a:ext cx="8117603" cy="1959510"/>
      </dsp:txXfrm>
    </dsp:sp>
    <dsp:sp modelId="{110A82D1-F06C-4743-902E-A0E9FBCA83BD}">
      <dsp:nvSpPr>
        <dsp:cNvPr id="0" name=""/>
        <dsp:cNvSpPr/>
      </dsp:nvSpPr>
      <dsp:spPr>
        <a:xfrm>
          <a:off x="0" y="2814150"/>
          <a:ext cx="8329613" cy="21715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kern="1200"/>
            <a:t>Khi báo cáo phải lồng ghép các nội dung báo cáo, bảo đảm chỉ yêu cầu báo cáo một lần trong một kỳ báo cáo đối với các nội dung thuộc cùng ngành, lĩnh vực quản lý.</a:t>
          </a:r>
          <a:endParaRPr lang="en-US" sz="3200" kern="1200"/>
        </a:p>
      </dsp:txBody>
      <dsp:txXfrm>
        <a:off x="106005" y="2920155"/>
        <a:ext cx="8117603" cy="195951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1F8BC-CC36-497A-BCD0-B446D18420EF}">
      <dsp:nvSpPr>
        <dsp:cNvPr id="0" name=""/>
        <dsp:cNvSpPr/>
      </dsp:nvSpPr>
      <dsp:spPr>
        <a:xfrm>
          <a:off x="0" y="38233"/>
          <a:ext cx="7834489" cy="19997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vi-VN" sz="2900" kern="1200"/>
            <a:t>Biểu mẫu số liệu phải có ký hiệu biểu để thuận tiện cho việc theo dõi, đối chiếu. Ký hiệu biểu bao gồm cả chữ và số. </a:t>
          </a:r>
          <a:endParaRPr lang="en-US" sz="2900" kern="1200"/>
        </a:p>
      </dsp:txBody>
      <dsp:txXfrm>
        <a:off x="97620" y="135853"/>
        <a:ext cx="7639249" cy="1804509"/>
      </dsp:txXfrm>
    </dsp:sp>
    <dsp:sp modelId="{B19EEBFC-1C8B-4804-867C-B789BFE99DE7}">
      <dsp:nvSpPr>
        <dsp:cNvPr id="0" name=""/>
        <dsp:cNvSpPr/>
      </dsp:nvSpPr>
      <dsp:spPr>
        <a:xfrm>
          <a:off x="0" y="2121502"/>
          <a:ext cx="7834489" cy="199974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vi-VN" sz="2900" kern="1200" dirty="0"/>
            <a:t>Phần số được ghi theo thứ tự 001, 002, 003…; phần chữ được ghi viết tắt bằng chữ in hoa phù hợp với ngành, lĩnh vực báo cáo, loại báo cáo và kỳ báo cáo. </a:t>
          </a:r>
          <a:endParaRPr lang="en-US" sz="2900" kern="1200" dirty="0"/>
        </a:p>
      </dsp:txBody>
      <dsp:txXfrm>
        <a:off x="97620" y="2219122"/>
        <a:ext cx="7639249" cy="1804509"/>
      </dsp:txXfrm>
    </dsp:sp>
    <dsp:sp modelId="{9C8D4222-1D9B-4D55-9BBB-31CDDA0FB664}">
      <dsp:nvSpPr>
        <dsp:cNvPr id="0" name=""/>
        <dsp:cNvSpPr/>
      </dsp:nvSpPr>
      <dsp:spPr>
        <a:xfrm>
          <a:off x="0" y="4204772"/>
          <a:ext cx="7834489" cy="199974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vi-VN" sz="2900" kern="1200"/>
            <a:t>Biểu mẫu báo cáo cần phải tuân thủ hướng dẫn của cơ quan ban hành chế độ báo cáo.</a:t>
          </a:r>
          <a:endParaRPr lang="en-US" sz="2900" kern="1200"/>
        </a:p>
      </dsp:txBody>
      <dsp:txXfrm>
        <a:off x="97620" y="4302392"/>
        <a:ext cx="7639249" cy="180450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F7CFF-C45B-4FEE-BAF0-8301CC71A213}">
      <dsp:nvSpPr>
        <dsp:cNvPr id="0" name=""/>
        <dsp:cNvSpPr/>
      </dsp:nvSpPr>
      <dsp:spPr>
        <a:xfrm>
          <a:off x="666039" y="2076"/>
          <a:ext cx="6163743" cy="9081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a. </a:t>
          </a:r>
          <a:r>
            <a:rPr lang="en-US" sz="2800" kern="1200" dirty="0" err="1"/>
            <a:t>Chuẩn</a:t>
          </a:r>
          <a:r>
            <a:rPr lang="en-US" sz="2800" kern="1200" dirty="0"/>
            <a:t> </a:t>
          </a:r>
          <a:r>
            <a:rPr lang="en-US" sz="2800" kern="1200" dirty="0" err="1"/>
            <a:t>bị</a:t>
          </a:r>
          <a:r>
            <a:rPr lang="en-US" sz="2800" kern="1200" dirty="0"/>
            <a:t> </a:t>
          </a:r>
          <a:r>
            <a:rPr lang="en-US" sz="2800" kern="1200" dirty="0" err="1"/>
            <a:t>viết</a:t>
          </a:r>
          <a:r>
            <a:rPr lang="en-US" sz="2800" kern="1200" dirty="0"/>
            <a:t> </a:t>
          </a:r>
          <a:r>
            <a:rPr lang="en-US" sz="2800" kern="1200" dirty="0" err="1"/>
            <a:t>một</a:t>
          </a:r>
          <a:r>
            <a:rPr lang="en-US" sz="2800" kern="1200" dirty="0"/>
            <a:t> </a:t>
          </a:r>
          <a:r>
            <a:rPr lang="en-US" sz="2800" kern="1200" dirty="0" err="1"/>
            <a:t>bản</a:t>
          </a:r>
          <a:r>
            <a:rPr lang="en-US" sz="2800" kern="1200" dirty="0"/>
            <a:t> </a:t>
          </a:r>
          <a:r>
            <a:rPr lang="en-US" sz="2800" kern="1200" dirty="0" err="1"/>
            <a:t>báo</a:t>
          </a:r>
          <a:r>
            <a:rPr lang="en-US" sz="2800" kern="1200" dirty="0"/>
            <a:t> </a:t>
          </a:r>
          <a:r>
            <a:rPr lang="en-US" sz="2800" kern="1200" dirty="0" err="1"/>
            <a:t>cáo</a:t>
          </a:r>
          <a:endParaRPr lang="en-US" sz="2800" kern="1200" dirty="0"/>
        </a:p>
      </dsp:txBody>
      <dsp:txXfrm>
        <a:off x="710369" y="46406"/>
        <a:ext cx="6075083" cy="819440"/>
      </dsp:txXfrm>
    </dsp:sp>
    <dsp:sp modelId="{3C601B67-63E1-44C0-9EAA-2468F0347836}">
      <dsp:nvSpPr>
        <dsp:cNvPr id="0" name=""/>
        <dsp:cNvSpPr/>
      </dsp:nvSpPr>
      <dsp:spPr>
        <a:xfrm>
          <a:off x="682905" y="955582"/>
          <a:ext cx="6163743" cy="9081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b. </a:t>
          </a:r>
          <a:r>
            <a:rPr lang="en-US" sz="2700" kern="1200" dirty="0" err="1"/>
            <a:t>Xây</a:t>
          </a:r>
          <a:r>
            <a:rPr lang="en-US" sz="2700" kern="1200" dirty="0"/>
            <a:t> </a:t>
          </a:r>
          <a:r>
            <a:rPr lang="en-US" sz="2700" kern="1200" dirty="0" err="1"/>
            <a:t>dựng</a:t>
          </a:r>
          <a:r>
            <a:rPr lang="en-US" sz="2700" kern="1200" dirty="0"/>
            <a:t> </a:t>
          </a:r>
          <a:r>
            <a:rPr lang="en-US" sz="2700" kern="1200" dirty="0" err="1"/>
            <a:t>dàn</a:t>
          </a:r>
          <a:r>
            <a:rPr lang="en-US" sz="2700" kern="1200" dirty="0"/>
            <a:t> </a:t>
          </a:r>
          <a:r>
            <a:rPr lang="en-US" sz="2700" kern="1200" dirty="0" err="1"/>
            <a:t>bài</a:t>
          </a:r>
          <a:r>
            <a:rPr lang="en-US" sz="2700" kern="1200" dirty="0"/>
            <a:t> </a:t>
          </a:r>
          <a:r>
            <a:rPr lang="en-US" sz="2700" kern="1200" dirty="0" err="1"/>
            <a:t>cho</a:t>
          </a:r>
          <a:r>
            <a:rPr lang="en-US" sz="2700" kern="1200" dirty="0"/>
            <a:t> </a:t>
          </a:r>
          <a:r>
            <a:rPr lang="en-US" sz="2700" kern="1200" dirty="0" err="1"/>
            <a:t>bản</a:t>
          </a:r>
          <a:r>
            <a:rPr lang="en-US" sz="2700" kern="1200" dirty="0"/>
            <a:t> </a:t>
          </a:r>
          <a:r>
            <a:rPr lang="en-US" sz="2700" kern="1200" dirty="0" err="1"/>
            <a:t>báo</a:t>
          </a:r>
          <a:r>
            <a:rPr lang="en-US" sz="2700" kern="1200" dirty="0"/>
            <a:t> </a:t>
          </a:r>
          <a:r>
            <a:rPr lang="en-US" sz="2700" kern="1200" dirty="0" err="1"/>
            <a:t>cáo</a:t>
          </a:r>
          <a:endParaRPr lang="en-US" sz="2700" kern="1200" dirty="0"/>
        </a:p>
      </dsp:txBody>
      <dsp:txXfrm>
        <a:off x="727235" y="999912"/>
        <a:ext cx="6075083" cy="819440"/>
      </dsp:txXfrm>
    </dsp:sp>
    <dsp:sp modelId="{36C7C88D-73C3-4845-9DE3-4D325AA5742C}">
      <dsp:nvSpPr>
        <dsp:cNvPr id="0" name=""/>
        <dsp:cNvSpPr/>
      </dsp:nvSpPr>
      <dsp:spPr>
        <a:xfrm>
          <a:off x="666039" y="1909087"/>
          <a:ext cx="6163743" cy="9081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c. </a:t>
          </a:r>
          <a:r>
            <a:rPr lang="en-US" sz="2700" kern="1200" dirty="0" err="1"/>
            <a:t>Viết</a:t>
          </a:r>
          <a:r>
            <a:rPr lang="en-US" sz="2700" kern="1200" dirty="0"/>
            <a:t> </a:t>
          </a:r>
          <a:r>
            <a:rPr lang="en-US" sz="2700" kern="1200" dirty="0" err="1"/>
            <a:t>báo</a:t>
          </a:r>
          <a:r>
            <a:rPr lang="en-US" sz="2700" kern="1200" dirty="0"/>
            <a:t> </a:t>
          </a:r>
          <a:r>
            <a:rPr lang="en-US" sz="2700" kern="1200" dirty="0" err="1"/>
            <a:t>cáo</a:t>
          </a:r>
          <a:endParaRPr lang="en-US" sz="2700" kern="1200" dirty="0"/>
        </a:p>
      </dsp:txBody>
      <dsp:txXfrm>
        <a:off x="710369" y="1953417"/>
        <a:ext cx="6075083" cy="819440"/>
      </dsp:txXfrm>
    </dsp:sp>
    <dsp:sp modelId="{58875FD8-A85A-4EF0-8CFB-23CC5905E488}">
      <dsp:nvSpPr>
        <dsp:cNvPr id="0" name=""/>
        <dsp:cNvSpPr/>
      </dsp:nvSpPr>
      <dsp:spPr>
        <a:xfrm>
          <a:off x="666039" y="2862593"/>
          <a:ext cx="6163743" cy="9081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d. Trình </a:t>
          </a:r>
          <a:r>
            <a:rPr lang="en-US" sz="2700" kern="1200" dirty="0" err="1"/>
            <a:t>lãnh</a:t>
          </a:r>
          <a:r>
            <a:rPr lang="en-US" sz="2700" kern="1200" dirty="0"/>
            <a:t> đạo </a:t>
          </a:r>
          <a:r>
            <a:rPr lang="en-US" sz="2700" kern="1200" dirty="0" err="1"/>
            <a:t>thông</a:t>
          </a:r>
          <a:r>
            <a:rPr lang="en-US" sz="2700" kern="1200" dirty="0"/>
            <a:t> qua</a:t>
          </a:r>
        </a:p>
      </dsp:txBody>
      <dsp:txXfrm>
        <a:off x="710369" y="2906923"/>
        <a:ext cx="6075083" cy="819440"/>
      </dsp:txXfrm>
    </dsp:sp>
    <dsp:sp modelId="{DE36AC56-6DCE-440A-AD82-EB2E5F91DE24}">
      <dsp:nvSpPr>
        <dsp:cNvPr id="0" name=""/>
        <dsp:cNvSpPr/>
      </dsp:nvSpPr>
      <dsp:spPr>
        <a:xfrm>
          <a:off x="666039" y="3816098"/>
          <a:ext cx="6163743" cy="9081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e. </a:t>
          </a:r>
          <a:r>
            <a:rPr lang="en-US" sz="2600" kern="1200" dirty="0" err="1"/>
            <a:t>Ký</a:t>
          </a:r>
          <a:r>
            <a:rPr lang="en-US" sz="2600" kern="1200" dirty="0"/>
            <a:t> </a:t>
          </a:r>
          <a:r>
            <a:rPr lang="en-US" sz="2600" kern="1200" dirty="0" err="1"/>
            <a:t>tên</a:t>
          </a:r>
          <a:r>
            <a:rPr lang="en-US" sz="2600" kern="1200" dirty="0"/>
            <a:t> </a:t>
          </a:r>
          <a:r>
            <a:rPr lang="en-US" sz="2600" kern="1200" dirty="0" err="1"/>
            <a:t>và</a:t>
          </a:r>
          <a:r>
            <a:rPr lang="en-US" sz="2600" kern="1200" dirty="0"/>
            <a:t> </a:t>
          </a:r>
          <a:r>
            <a:rPr lang="en-US" sz="2600" kern="1200" dirty="0" err="1"/>
            <a:t>đóng</a:t>
          </a:r>
          <a:r>
            <a:rPr lang="en-US" sz="2600" kern="1200" dirty="0"/>
            <a:t> </a:t>
          </a:r>
          <a:r>
            <a:rPr lang="en-US" sz="2600" kern="1200" dirty="0" err="1"/>
            <a:t>dấu</a:t>
          </a:r>
          <a:endParaRPr lang="en-US" sz="2600" kern="1200" dirty="0"/>
        </a:p>
      </dsp:txBody>
      <dsp:txXfrm>
        <a:off x="710369" y="3860428"/>
        <a:ext cx="6075083" cy="81944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6CDDA-0D4D-41D5-BCB5-FBA88A22FAF6}">
      <dsp:nvSpPr>
        <dsp:cNvPr id="0" name=""/>
        <dsp:cNvSpPr/>
      </dsp:nvSpPr>
      <dsp:spPr>
        <a:xfrm>
          <a:off x="0" y="21552"/>
          <a:ext cx="7142035" cy="85746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vi-VN" sz="2200" b="1" kern="1200"/>
            <a:t>Phần kết luận:</a:t>
          </a:r>
          <a:endParaRPr lang="en-US" sz="2200" kern="1200"/>
        </a:p>
      </dsp:txBody>
      <dsp:txXfrm>
        <a:off x="41858" y="63410"/>
        <a:ext cx="7058319" cy="773747"/>
      </dsp:txXfrm>
    </dsp:sp>
    <dsp:sp modelId="{B64F1503-751C-49FD-80CD-F9C435B0B2A5}">
      <dsp:nvSpPr>
        <dsp:cNvPr id="0" name=""/>
        <dsp:cNvSpPr/>
      </dsp:nvSpPr>
      <dsp:spPr>
        <a:xfrm>
          <a:off x="0" y="942376"/>
          <a:ext cx="7142035" cy="85746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vi-VN" sz="2200" kern="1200"/>
            <a:t>Nhắc lại những điểm quan trọng</a:t>
          </a:r>
          <a:endParaRPr lang="en-US" sz="2200" kern="1200"/>
        </a:p>
      </dsp:txBody>
      <dsp:txXfrm>
        <a:off x="41858" y="984234"/>
        <a:ext cx="7058319" cy="773747"/>
      </dsp:txXfrm>
    </dsp:sp>
    <dsp:sp modelId="{CE2D2B68-29E1-4DCD-B99C-E640D8F79D6C}">
      <dsp:nvSpPr>
        <dsp:cNvPr id="0" name=""/>
        <dsp:cNvSpPr/>
      </dsp:nvSpPr>
      <dsp:spPr>
        <a:xfrm>
          <a:off x="0" y="1863200"/>
          <a:ext cx="7142035" cy="85746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vi-VN" sz="2200" kern="1200"/>
            <a:t>Trình bày những nhiệm vụ cụ thể để khắc phục các tồn tại, khuyết điểm.</a:t>
          </a:r>
          <a:endParaRPr lang="en-US" sz="2200" kern="1200"/>
        </a:p>
      </dsp:txBody>
      <dsp:txXfrm>
        <a:off x="41858" y="1905058"/>
        <a:ext cx="7058319" cy="773747"/>
      </dsp:txXfrm>
    </dsp:sp>
    <dsp:sp modelId="{A04D1741-A16B-4376-A492-4C8CF1825BFC}">
      <dsp:nvSpPr>
        <dsp:cNvPr id="0" name=""/>
        <dsp:cNvSpPr/>
      </dsp:nvSpPr>
      <dsp:spPr>
        <a:xfrm>
          <a:off x="0" y="2784023"/>
          <a:ext cx="7142035" cy="85746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vi-VN" sz="2200" kern="1200" dirty="0"/>
            <a:t>Nêu lên phương hướng, mục tiêu phấn đấu tiếp tục.</a:t>
          </a:r>
          <a:endParaRPr lang="en-US" sz="2200" kern="1200" dirty="0"/>
        </a:p>
      </dsp:txBody>
      <dsp:txXfrm>
        <a:off x="41858" y="2825881"/>
        <a:ext cx="7058319" cy="773747"/>
      </dsp:txXfrm>
    </dsp:sp>
    <dsp:sp modelId="{FD0FB84E-286D-4ADE-8BCB-A85381F4F909}">
      <dsp:nvSpPr>
        <dsp:cNvPr id="0" name=""/>
        <dsp:cNvSpPr/>
      </dsp:nvSpPr>
      <dsp:spPr>
        <a:xfrm>
          <a:off x="0" y="3704847"/>
          <a:ext cx="7142035" cy="85746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vi-VN" sz="2200" kern="1200"/>
            <a:t>Đưa ra những kiến nghị với cấp trên.</a:t>
          </a:r>
          <a:endParaRPr lang="en-US" sz="2200" kern="1200"/>
        </a:p>
      </dsp:txBody>
      <dsp:txXfrm>
        <a:off x="41858" y="3746705"/>
        <a:ext cx="7058319" cy="773747"/>
      </dsp:txXfrm>
    </dsp:sp>
    <dsp:sp modelId="{6AAA213C-D133-451D-8FEF-5C0BD77EA7D1}">
      <dsp:nvSpPr>
        <dsp:cNvPr id="0" name=""/>
        <dsp:cNvSpPr/>
      </dsp:nvSpPr>
      <dsp:spPr>
        <a:xfrm>
          <a:off x="0" y="4625671"/>
          <a:ext cx="7142035" cy="85746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vi-VN" sz="2200" kern="1200" dirty="0"/>
            <a:t>Nhận định những triển vọng</a:t>
          </a:r>
          <a:endParaRPr lang="en-US" sz="2200" kern="1200" dirty="0"/>
        </a:p>
      </dsp:txBody>
      <dsp:txXfrm>
        <a:off x="41858" y="4667529"/>
        <a:ext cx="7058319" cy="77374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6449D-35F8-4552-9D98-9B4109D12CD7}">
      <dsp:nvSpPr>
        <dsp:cNvPr id="0" name=""/>
        <dsp:cNvSpPr/>
      </dsp:nvSpPr>
      <dsp:spPr>
        <a:xfrm>
          <a:off x="0" y="450701"/>
          <a:ext cx="10515600" cy="7915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1.</a:t>
          </a:r>
          <a:r>
            <a:rPr lang="vi-VN" sz="3300" kern="1200" dirty="0"/>
            <a:t>Trình bày các bước để viết một bản báo cáo?</a:t>
          </a:r>
          <a:endParaRPr lang="en-US" sz="3300" kern="1200" dirty="0"/>
        </a:p>
      </dsp:txBody>
      <dsp:txXfrm>
        <a:off x="38638" y="489339"/>
        <a:ext cx="10438324" cy="714229"/>
      </dsp:txXfrm>
    </dsp:sp>
    <dsp:sp modelId="{CAD59B61-A226-4BF8-83A3-FF1BB1A3BFE4}">
      <dsp:nvSpPr>
        <dsp:cNvPr id="0" name=""/>
        <dsp:cNvSpPr/>
      </dsp:nvSpPr>
      <dsp:spPr>
        <a:xfrm>
          <a:off x="0" y="1337246"/>
          <a:ext cx="10515600" cy="7915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2.</a:t>
          </a:r>
          <a:r>
            <a:rPr lang="vi-VN" sz="3300" kern="1200" dirty="0"/>
            <a:t>Những điểm nào cần lưu ý khi viết một bản báo cáo?</a:t>
          </a:r>
          <a:endParaRPr lang="en-US" sz="3300" kern="1200" dirty="0"/>
        </a:p>
      </dsp:txBody>
      <dsp:txXfrm>
        <a:off x="38638" y="1375884"/>
        <a:ext cx="10438324" cy="714229"/>
      </dsp:txXfrm>
    </dsp:sp>
    <dsp:sp modelId="{84256481-171B-40A1-99FA-C5CA8E317985}">
      <dsp:nvSpPr>
        <dsp:cNvPr id="0" name=""/>
        <dsp:cNvSpPr/>
      </dsp:nvSpPr>
      <dsp:spPr>
        <a:xfrm>
          <a:off x="0" y="2223792"/>
          <a:ext cx="10515600" cy="7915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3.Lập </a:t>
          </a:r>
          <a:r>
            <a:rPr lang="en-US" sz="3300" kern="1200" dirty="0" err="1"/>
            <a:t>kế</a:t>
          </a:r>
          <a:r>
            <a:rPr lang="en-US" sz="3300" kern="1200" dirty="0"/>
            <a:t> </a:t>
          </a:r>
          <a:r>
            <a:rPr lang="en-US" sz="3300" kern="1200" dirty="0" err="1"/>
            <a:t>hoạch</a:t>
          </a:r>
          <a:r>
            <a:rPr lang="en-US" sz="3300" kern="1200" dirty="0"/>
            <a:t> là gì?</a:t>
          </a:r>
        </a:p>
      </dsp:txBody>
      <dsp:txXfrm>
        <a:off x="38638" y="2262430"/>
        <a:ext cx="10438324" cy="714229"/>
      </dsp:txXfrm>
    </dsp:sp>
    <dsp:sp modelId="{7833E78B-8DE9-4F44-8DF5-41958430DDA6}">
      <dsp:nvSpPr>
        <dsp:cNvPr id="0" name=""/>
        <dsp:cNvSpPr/>
      </dsp:nvSpPr>
      <dsp:spPr>
        <a:xfrm>
          <a:off x="0" y="3110337"/>
          <a:ext cx="10515600" cy="7915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4.Khi </a:t>
          </a:r>
          <a:r>
            <a:rPr lang="en-US" sz="3300" kern="1200" dirty="0" err="1"/>
            <a:t>lập</a:t>
          </a:r>
          <a:r>
            <a:rPr lang="en-US" sz="3300" kern="1200" dirty="0"/>
            <a:t> </a:t>
          </a:r>
          <a:r>
            <a:rPr lang="en-US" sz="3300" kern="1200" dirty="0" err="1"/>
            <a:t>kế</a:t>
          </a:r>
          <a:r>
            <a:rPr lang="en-US" sz="3300" kern="1200" dirty="0"/>
            <a:t> </a:t>
          </a:r>
          <a:r>
            <a:rPr lang="en-US" sz="3300" kern="1200" dirty="0" err="1"/>
            <a:t>hoạch</a:t>
          </a:r>
          <a:r>
            <a:rPr lang="en-US" sz="3300" kern="1200" dirty="0"/>
            <a:t> </a:t>
          </a:r>
          <a:r>
            <a:rPr lang="en-US" sz="3300" kern="1200" dirty="0" err="1"/>
            <a:t>phải</a:t>
          </a:r>
          <a:r>
            <a:rPr lang="en-US" sz="3300" kern="1200" dirty="0"/>
            <a:t> </a:t>
          </a:r>
          <a:r>
            <a:rPr lang="en-US" sz="3300" kern="1200" dirty="0" err="1"/>
            <a:t>đảm</a:t>
          </a:r>
          <a:r>
            <a:rPr lang="en-US" sz="3300" kern="1200" dirty="0"/>
            <a:t> </a:t>
          </a:r>
          <a:r>
            <a:rPr lang="en-US" sz="3300" kern="1200" dirty="0" err="1"/>
            <a:t>bảo</a:t>
          </a:r>
          <a:r>
            <a:rPr lang="en-US" sz="3300" kern="1200" dirty="0"/>
            <a:t> các </a:t>
          </a:r>
          <a:r>
            <a:rPr lang="en-US" sz="3300" kern="1200" dirty="0" err="1"/>
            <a:t>yếu</a:t>
          </a:r>
          <a:r>
            <a:rPr lang="en-US" sz="3300" kern="1200" dirty="0"/>
            <a:t> </a:t>
          </a:r>
          <a:r>
            <a:rPr lang="en-US" sz="3300" kern="1200" dirty="0" err="1"/>
            <a:t>tố</a:t>
          </a:r>
          <a:r>
            <a:rPr lang="en-US" sz="3300" kern="1200" dirty="0"/>
            <a:t> </a:t>
          </a:r>
          <a:r>
            <a:rPr lang="en-US" sz="3300" kern="1200" dirty="0" err="1"/>
            <a:t>nào</a:t>
          </a:r>
          <a:r>
            <a:rPr lang="en-US" sz="3300" kern="1200" dirty="0"/>
            <a:t>?</a:t>
          </a:r>
        </a:p>
      </dsp:txBody>
      <dsp:txXfrm>
        <a:off x="38638" y="3148975"/>
        <a:ext cx="10438324" cy="714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FFBB9-163D-49F7-9F6C-26F46CA2D54A}">
      <dsp:nvSpPr>
        <dsp:cNvPr id="0" name=""/>
        <dsp:cNvSpPr/>
      </dsp:nvSpPr>
      <dsp:spPr>
        <a:xfrm>
          <a:off x="0" y="131092"/>
          <a:ext cx="3638847" cy="218330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vi-VN" sz="2100" kern="1200"/>
            <a:t>Hoạch định là cần thiết để có thể ứng phó với những yếu tố thay đổi của môi trường </a:t>
          </a:r>
          <a:endParaRPr lang="en-US" sz="2100" kern="1200"/>
        </a:p>
      </dsp:txBody>
      <dsp:txXfrm>
        <a:off x="0" y="131092"/>
        <a:ext cx="3638847" cy="2183308"/>
      </dsp:txXfrm>
    </dsp:sp>
    <dsp:sp modelId="{E7E4856F-944C-4ACA-8C3A-BB0F0AE43459}">
      <dsp:nvSpPr>
        <dsp:cNvPr id="0" name=""/>
        <dsp:cNvSpPr/>
      </dsp:nvSpPr>
      <dsp:spPr>
        <a:xfrm>
          <a:off x="4002732" y="131092"/>
          <a:ext cx="3638847" cy="218330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vi-VN" sz="2100" kern="1200"/>
            <a:t>Hoạch định dẫn đến sự phối hợp tốt hơn</a:t>
          </a:r>
          <a:endParaRPr lang="en-US" sz="2100" kern="1200"/>
        </a:p>
      </dsp:txBody>
      <dsp:txXfrm>
        <a:off x="4002732" y="131092"/>
        <a:ext cx="3638847" cy="2183308"/>
      </dsp:txXfrm>
    </dsp:sp>
    <dsp:sp modelId="{15196E45-0009-4D83-A190-76C47F3300A7}">
      <dsp:nvSpPr>
        <dsp:cNvPr id="0" name=""/>
        <dsp:cNvSpPr/>
      </dsp:nvSpPr>
      <dsp:spPr>
        <a:xfrm>
          <a:off x="8005465" y="131092"/>
          <a:ext cx="3638847" cy="218330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vi-VN" sz="2100" kern="1200"/>
            <a:t>Hoạch định kích thích sự tham gia </a:t>
          </a:r>
          <a:endParaRPr lang="en-US" sz="2100" kern="1200"/>
        </a:p>
      </dsp:txBody>
      <dsp:txXfrm>
        <a:off x="8005465" y="131092"/>
        <a:ext cx="3638847" cy="2183308"/>
      </dsp:txXfrm>
    </dsp:sp>
    <dsp:sp modelId="{5FC55EBC-35F5-41B7-BA19-4C1C48E746D3}">
      <dsp:nvSpPr>
        <dsp:cNvPr id="0" name=""/>
        <dsp:cNvSpPr/>
      </dsp:nvSpPr>
      <dsp:spPr>
        <a:xfrm>
          <a:off x="2001366" y="2678285"/>
          <a:ext cx="3638847" cy="218330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vi-VN" sz="2100" kern="1200"/>
            <a:t>Hoạch định sẽ tạo ra hiệu quả kinh tế cao</a:t>
          </a:r>
          <a:endParaRPr lang="en-US" sz="2100" kern="1200"/>
        </a:p>
      </dsp:txBody>
      <dsp:txXfrm>
        <a:off x="2001366" y="2678285"/>
        <a:ext cx="3638847" cy="2183308"/>
      </dsp:txXfrm>
    </dsp:sp>
    <dsp:sp modelId="{C3466CB1-90E0-41EB-9C99-7E2FF472AB6E}">
      <dsp:nvSpPr>
        <dsp:cNvPr id="0" name=""/>
        <dsp:cNvSpPr/>
      </dsp:nvSpPr>
      <dsp:spPr>
        <a:xfrm>
          <a:off x="6004098" y="2678285"/>
          <a:ext cx="3638847" cy="2183308"/>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vi-VN" sz="2100" kern="1200"/>
            <a:t>Hoạch định có vai trò to lớn làm cơ sở quan trọng cho công tác kiểm tra và điều chỉnh toàn bộ hoạt động của cả hệ thống nói chung cũng như các bộ phận trong hệ thống nói riêng</a:t>
          </a:r>
          <a:endParaRPr lang="en-US" sz="2100" kern="1200"/>
        </a:p>
      </dsp:txBody>
      <dsp:txXfrm>
        <a:off x="6004098" y="2678285"/>
        <a:ext cx="3638847" cy="21833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D3B68-4733-40F8-B878-A957476D2C4C}">
      <dsp:nvSpPr>
        <dsp:cNvPr id="0" name=""/>
        <dsp:cNvSpPr/>
      </dsp:nvSpPr>
      <dsp:spPr>
        <a:xfrm>
          <a:off x="0" y="762"/>
          <a:ext cx="10515600" cy="21389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vi-VN" sz="2500" kern="1200"/>
            <a:t>Lập chương trình, kế hoạch là quá trình xác định những mục tiêu cần đạt</a:t>
          </a:r>
          <a:r>
            <a:rPr lang="en-US" sz="2500" kern="1200"/>
            <a:t> </a:t>
          </a:r>
          <a:r>
            <a:rPr lang="vi-VN" sz="2500" kern="1200"/>
            <a:t>được của đơn vị và phương thức tiến hành tốt nhất để đạt được mục tiêu đó trong từng</a:t>
          </a:r>
          <a:r>
            <a:rPr lang="en-US" sz="2500" kern="1200"/>
            <a:t> </a:t>
          </a:r>
          <a:r>
            <a:rPr lang="vi-VN" sz="2500" kern="1200"/>
            <a:t>thời kỳ. </a:t>
          </a:r>
          <a:r>
            <a:rPr lang="vi-VN" sz="2500" i="1" kern="1200"/>
            <a:t>(Nguyễn Hữu Trí, 2005, Quản trị văn phòng, NXB KH&amp;KT, tr 124)</a:t>
          </a:r>
          <a:endParaRPr lang="en-US" sz="2500" kern="1200"/>
        </a:p>
      </dsp:txBody>
      <dsp:txXfrm>
        <a:off x="104413" y="105175"/>
        <a:ext cx="10306774" cy="1930080"/>
      </dsp:txXfrm>
    </dsp:sp>
    <dsp:sp modelId="{544BAA96-8ED4-436C-AFF3-E596B74373DF}">
      <dsp:nvSpPr>
        <dsp:cNvPr id="0" name=""/>
        <dsp:cNvSpPr/>
      </dsp:nvSpPr>
      <dsp:spPr>
        <a:xfrm>
          <a:off x="0" y="2211669"/>
          <a:ext cx="10515600" cy="213890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vi-VN" sz="2500" kern="1200"/>
            <a:t>Kế hoạch công tác là một loại văn bản hành chính được sử dụng để dự kiến</a:t>
          </a:r>
          <a:r>
            <a:rPr lang="en-US" sz="2500" kern="1200"/>
            <a:t> </a:t>
          </a:r>
          <a:r>
            <a:rPr lang="vi-VN" sz="2500" kern="1200"/>
            <a:t>những công việc chính phải thực hiện trong một thời gian nhất định. Cũng có thể lập</a:t>
          </a:r>
          <a:r>
            <a:rPr lang="en-US" sz="2500" kern="1200"/>
            <a:t> </a:t>
          </a:r>
          <a:r>
            <a:rPr lang="vi-VN" sz="2500" kern="1200"/>
            <a:t>kế hoạch tổ chức thực hiện một công việc cụ thể trong một thời gian nhất định. </a:t>
          </a:r>
          <a:r>
            <a:rPr lang="vi-VN" sz="2500" i="1" kern="1200"/>
            <a:t>(Sở</a:t>
          </a:r>
          <a:r>
            <a:rPr lang="en-US" sz="2500" i="1" kern="1200"/>
            <a:t> </a:t>
          </a:r>
          <a:r>
            <a:rPr lang="vi-VN" sz="2500" i="1" kern="1200"/>
            <a:t>GD&amp;ĐT Hà Nội, 2006, Giáo trình nghiệp vụ thư ký văn phòng thương mại – tập 2,</a:t>
          </a:r>
          <a:r>
            <a:rPr lang="en-US" sz="2500" i="1" kern="1200"/>
            <a:t> </a:t>
          </a:r>
          <a:r>
            <a:rPr lang="vi-VN" sz="2500" i="1" kern="1200"/>
            <a:t>NXB Hà Nội, tr112</a:t>
          </a:r>
          <a:endParaRPr lang="en-US" sz="2500" kern="1200"/>
        </a:p>
      </dsp:txBody>
      <dsp:txXfrm>
        <a:off x="104413" y="2316082"/>
        <a:ext cx="10306774" cy="1930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F5B07-90FF-4847-9FAA-31848AE31173}">
      <dsp:nvSpPr>
        <dsp:cNvPr id="0" name=""/>
        <dsp:cNvSpPr/>
      </dsp:nvSpPr>
      <dsp:spPr>
        <a:xfrm>
          <a:off x="0" y="0"/>
          <a:ext cx="8901884" cy="134239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KHCL </a:t>
          </a:r>
          <a:r>
            <a:rPr lang="vi-VN" sz="2200" kern="1200" dirty="0"/>
            <a:t>là các chương trình hành động tổng quát, là kế hoạch triển khai và phân bố các nguồn lực quan trọng để đạt được các mục tiêu cơ bản toàn diện và lâu dài của tổ chức. </a:t>
          </a:r>
          <a:endParaRPr lang="en-US" sz="2200" kern="1200" dirty="0"/>
        </a:p>
      </dsp:txBody>
      <dsp:txXfrm>
        <a:off x="65530" y="65530"/>
        <a:ext cx="8770824" cy="1211332"/>
      </dsp:txXfrm>
    </dsp:sp>
    <dsp:sp modelId="{9F26B11F-957E-4CC0-9F3B-D0DE7850E2B1}">
      <dsp:nvSpPr>
        <dsp:cNvPr id="0" name=""/>
        <dsp:cNvSpPr/>
      </dsp:nvSpPr>
      <dsp:spPr>
        <a:xfrm>
          <a:off x="0" y="1357612"/>
          <a:ext cx="8901884" cy="1342392"/>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KHCL </a:t>
          </a:r>
          <a:r>
            <a:rPr lang="vi-VN" sz="2200" kern="1200" dirty="0"/>
            <a:t>không </a:t>
          </a:r>
          <a:r>
            <a:rPr lang="en-US" sz="2200" kern="1200" dirty="0" err="1"/>
            <a:t>cho</a:t>
          </a:r>
          <a:r>
            <a:rPr lang="en-US" sz="2200" kern="1200" dirty="0"/>
            <a:t> </a:t>
          </a:r>
          <a:r>
            <a:rPr lang="en-US" sz="2200" kern="1200" dirty="0" err="1"/>
            <a:t>biết</a:t>
          </a:r>
          <a:r>
            <a:rPr lang="en-US" sz="2200" kern="1200" dirty="0"/>
            <a:t> </a:t>
          </a:r>
          <a:r>
            <a:rPr lang="vi-VN" sz="2200" kern="1200" dirty="0"/>
            <a:t>chính xác làm như thế nào để đạt được mục tiêu, mà cho ta một đường lối hành động chung nhất để đạt được mục tiêu. </a:t>
          </a:r>
          <a:endParaRPr lang="en-US" sz="2200" kern="1200" dirty="0"/>
        </a:p>
      </dsp:txBody>
      <dsp:txXfrm>
        <a:off x="65530" y="1423142"/>
        <a:ext cx="8770824" cy="1211332"/>
      </dsp:txXfrm>
    </dsp:sp>
    <dsp:sp modelId="{B3D03966-381A-4F82-883D-E17793D830CD}">
      <dsp:nvSpPr>
        <dsp:cNvPr id="0" name=""/>
        <dsp:cNvSpPr/>
      </dsp:nvSpPr>
      <dsp:spPr>
        <a:xfrm>
          <a:off x="0" y="2712647"/>
          <a:ext cx="8901884" cy="134239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KHCL </a:t>
          </a:r>
          <a:r>
            <a:rPr lang="vi-VN" sz="2200" kern="1200" dirty="0"/>
            <a:t>thể hiện viễn cảnh của doanh nghiệp</a:t>
          </a:r>
          <a:r>
            <a:rPr lang="en-US" sz="2200" kern="1200" dirty="0"/>
            <a:t>, </a:t>
          </a:r>
          <a:r>
            <a:rPr lang="vi-VN" sz="2200" kern="1200" dirty="0"/>
            <a:t>sự nhận thức và đánh giá môi trường</a:t>
          </a:r>
          <a:r>
            <a:rPr lang="en-US" sz="2200" kern="1200" dirty="0"/>
            <a:t> </a:t>
          </a:r>
          <a:r>
            <a:rPr lang="vi-VN" sz="2200" kern="1200" dirty="0"/>
            <a:t>bên ngoài của doanh nghiệp. </a:t>
          </a:r>
          <a:endParaRPr lang="en-US" sz="2200" kern="1200" dirty="0"/>
        </a:p>
      </dsp:txBody>
      <dsp:txXfrm>
        <a:off x="65530" y="2778177"/>
        <a:ext cx="8770824" cy="1211332"/>
      </dsp:txXfrm>
    </dsp:sp>
    <dsp:sp modelId="{6CB11731-3CEB-4D6C-937C-9E01AC2F1382}">
      <dsp:nvSpPr>
        <dsp:cNvPr id="0" name=""/>
        <dsp:cNvSpPr/>
      </dsp:nvSpPr>
      <dsp:spPr>
        <a:xfrm>
          <a:off x="0" y="4067682"/>
          <a:ext cx="8901884" cy="1342392"/>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KHCL </a:t>
          </a:r>
          <a:r>
            <a:rPr lang="vi-VN" sz="2200" kern="1200" dirty="0"/>
            <a:t>vạch ra bởi những nhà quản lý cấp cao của tổ chức. Khi xây dựng </a:t>
          </a:r>
          <a:r>
            <a:rPr lang="en-US" sz="2200" kern="1200" dirty="0"/>
            <a:t>KHCL </a:t>
          </a:r>
          <a:r>
            <a:rPr lang="vi-VN" sz="2200" kern="1200" dirty="0"/>
            <a:t>cần căn cứ vào sứ mệnh của tổ chức hoặc nhiệm vụ, chức năng, lĩnh vực hoạt động chung của tổ chức , cương lĩnh hoạt động đã đề ra khi thành lập tổ chức</a:t>
          </a:r>
          <a:r>
            <a:rPr lang="en-US" sz="2200" kern="1200" dirty="0"/>
            <a:t>.</a:t>
          </a:r>
        </a:p>
      </dsp:txBody>
      <dsp:txXfrm>
        <a:off x="65530" y="4133212"/>
        <a:ext cx="8770824" cy="1211332"/>
      </dsp:txXfrm>
    </dsp:sp>
    <dsp:sp modelId="{BCE7701B-98FD-4A61-9464-663DAFAD3CC5}">
      <dsp:nvSpPr>
        <dsp:cNvPr id="0" name=""/>
        <dsp:cNvSpPr/>
      </dsp:nvSpPr>
      <dsp:spPr>
        <a:xfrm>
          <a:off x="0" y="5422717"/>
          <a:ext cx="8901884" cy="134239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vi-VN" sz="2200" kern="1200"/>
            <a:t>Kế hoạch dài hạn 15 năm, 10 năm, 5 năm … thuộc về kế hoạch chiến lược.</a:t>
          </a:r>
          <a:endParaRPr lang="en-US" sz="2200" kern="1200"/>
        </a:p>
      </dsp:txBody>
      <dsp:txXfrm>
        <a:off x="65530" y="5488247"/>
        <a:ext cx="8770824" cy="12113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6D2F8-15E1-452F-82F8-7E7CAD397835}">
      <dsp:nvSpPr>
        <dsp:cNvPr id="0" name=""/>
        <dsp:cNvSpPr/>
      </dsp:nvSpPr>
      <dsp:spPr>
        <a:xfrm rot="5400000">
          <a:off x="-140705" y="142582"/>
          <a:ext cx="938035" cy="65662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1</a:t>
          </a:r>
        </a:p>
      </dsp:txBody>
      <dsp:txXfrm rot="-5400000">
        <a:off x="1" y="330190"/>
        <a:ext cx="656625" cy="281410"/>
      </dsp:txXfrm>
    </dsp:sp>
    <dsp:sp modelId="{15AE787A-94A2-4D58-8329-D8DA569E5B31}">
      <dsp:nvSpPr>
        <dsp:cNvPr id="0" name=""/>
        <dsp:cNvSpPr/>
      </dsp:nvSpPr>
      <dsp:spPr>
        <a:xfrm rot="5400000">
          <a:off x="5809887" y="-5151386"/>
          <a:ext cx="609723" cy="1091624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b="1" i="0" kern="1200" dirty="0" err="1"/>
            <a:t>Xác</a:t>
          </a:r>
          <a:r>
            <a:rPr lang="en-US" sz="2700" b="1" i="0" kern="1200" dirty="0"/>
            <a:t> </a:t>
          </a:r>
          <a:r>
            <a:rPr lang="en-US" sz="2700" b="1" i="0" kern="1200" dirty="0" err="1"/>
            <a:t>định</a:t>
          </a:r>
          <a:r>
            <a:rPr lang="en-US" sz="2700" b="1" i="0" kern="1200" dirty="0"/>
            <a:t> </a:t>
          </a:r>
          <a:r>
            <a:rPr lang="en-US" sz="2700" b="1" i="0" kern="1200" dirty="0" err="1"/>
            <a:t>mục</a:t>
          </a:r>
          <a:r>
            <a:rPr lang="en-US" sz="2700" b="1" i="0" kern="1200" dirty="0"/>
            <a:t> </a:t>
          </a:r>
          <a:r>
            <a:rPr lang="en-US" sz="2700" b="1" i="0" kern="1200" dirty="0" err="1"/>
            <a:t>tiêu</a:t>
          </a:r>
          <a:r>
            <a:rPr lang="en-US" sz="2700" b="1" i="0" kern="1200" dirty="0"/>
            <a:t>, </a:t>
          </a:r>
          <a:r>
            <a:rPr lang="en-US" sz="2700" b="1" i="0" kern="1200" dirty="0" err="1"/>
            <a:t>yêu</a:t>
          </a:r>
          <a:r>
            <a:rPr lang="en-US" sz="2700" b="1" i="0" kern="1200" dirty="0"/>
            <a:t> </a:t>
          </a:r>
          <a:r>
            <a:rPr lang="en-US" sz="2700" b="1" i="0" kern="1200" dirty="0" err="1"/>
            <a:t>cầu</a:t>
          </a:r>
          <a:r>
            <a:rPr lang="en-US" sz="2700" b="1" i="0" kern="1200" dirty="0"/>
            <a:t> </a:t>
          </a:r>
          <a:r>
            <a:rPr lang="en-US" sz="2700" b="1" i="0" kern="1200" dirty="0" err="1"/>
            <a:t>công</a:t>
          </a:r>
          <a:r>
            <a:rPr lang="en-US" sz="2700" b="1" i="0" kern="1200" dirty="0"/>
            <a:t> </a:t>
          </a:r>
          <a:r>
            <a:rPr lang="en-US" sz="2700" b="1" i="0" kern="1200" dirty="0" err="1"/>
            <a:t>việc</a:t>
          </a:r>
          <a:endParaRPr lang="en-US" sz="2700" kern="1200" dirty="0"/>
        </a:p>
      </dsp:txBody>
      <dsp:txXfrm rot="-5400000">
        <a:off x="656625" y="31640"/>
        <a:ext cx="10886484" cy="550195"/>
      </dsp:txXfrm>
    </dsp:sp>
    <dsp:sp modelId="{659F1922-42D0-4AD1-9D27-BADAABB69683}">
      <dsp:nvSpPr>
        <dsp:cNvPr id="0" name=""/>
        <dsp:cNvSpPr/>
      </dsp:nvSpPr>
      <dsp:spPr>
        <a:xfrm rot="5400000">
          <a:off x="-140705" y="982924"/>
          <a:ext cx="938035" cy="65662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2</a:t>
          </a:r>
        </a:p>
      </dsp:txBody>
      <dsp:txXfrm rot="-5400000">
        <a:off x="1" y="1170532"/>
        <a:ext cx="656625" cy="281410"/>
      </dsp:txXfrm>
    </dsp:sp>
    <dsp:sp modelId="{9860EF46-737D-4E31-8854-3463E9CFFFCB}">
      <dsp:nvSpPr>
        <dsp:cNvPr id="0" name=""/>
        <dsp:cNvSpPr/>
      </dsp:nvSpPr>
      <dsp:spPr>
        <a:xfrm rot="5400000">
          <a:off x="5809887" y="-4311044"/>
          <a:ext cx="609723" cy="1091624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b="1" i="0" kern="1200" dirty="0" err="1"/>
            <a:t>Xác</a:t>
          </a:r>
          <a:r>
            <a:rPr lang="en-US" sz="2700" b="1" i="0" kern="1200" dirty="0"/>
            <a:t> </a:t>
          </a:r>
          <a:r>
            <a:rPr lang="en-US" sz="2700" b="1" i="0" kern="1200" dirty="0" err="1"/>
            <a:t>định</a:t>
          </a:r>
          <a:r>
            <a:rPr lang="en-US" sz="2700" b="1" i="0" kern="1200" dirty="0"/>
            <a:t> </a:t>
          </a:r>
          <a:r>
            <a:rPr lang="en-US" sz="2700" b="1" i="0" kern="1200" dirty="0" err="1"/>
            <a:t>nội</a:t>
          </a:r>
          <a:r>
            <a:rPr lang="en-US" sz="2700" b="1" i="0" kern="1200" dirty="0"/>
            <a:t> dung </a:t>
          </a:r>
          <a:r>
            <a:rPr lang="en-US" sz="2700" b="1" i="0" kern="1200" dirty="0" err="1"/>
            <a:t>công</a:t>
          </a:r>
          <a:r>
            <a:rPr lang="en-US" sz="2700" b="1" i="0" kern="1200" dirty="0"/>
            <a:t> </a:t>
          </a:r>
          <a:r>
            <a:rPr lang="en-US" sz="2700" b="1" i="0" kern="1200" dirty="0" err="1"/>
            <a:t>việc</a:t>
          </a:r>
          <a:endParaRPr lang="en-US" sz="2700" kern="1200" dirty="0"/>
        </a:p>
      </dsp:txBody>
      <dsp:txXfrm rot="-5400000">
        <a:off x="656625" y="871982"/>
        <a:ext cx="10886484" cy="550195"/>
      </dsp:txXfrm>
    </dsp:sp>
    <dsp:sp modelId="{F5AB4F50-14E7-4112-B78C-6CC079B986B7}">
      <dsp:nvSpPr>
        <dsp:cNvPr id="0" name=""/>
        <dsp:cNvSpPr/>
      </dsp:nvSpPr>
      <dsp:spPr>
        <a:xfrm rot="5400000">
          <a:off x="-140705" y="1823266"/>
          <a:ext cx="938035" cy="65662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3</a:t>
          </a:r>
        </a:p>
      </dsp:txBody>
      <dsp:txXfrm rot="-5400000">
        <a:off x="1" y="2010874"/>
        <a:ext cx="656625" cy="281410"/>
      </dsp:txXfrm>
    </dsp:sp>
    <dsp:sp modelId="{AA9493FF-8742-486F-8733-3152FE85F0B7}">
      <dsp:nvSpPr>
        <dsp:cNvPr id="0" name=""/>
        <dsp:cNvSpPr/>
      </dsp:nvSpPr>
      <dsp:spPr>
        <a:xfrm rot="5400000">
          <a:off x="5809887" y="-3470701"/>
          <a:ext cx="609723" cy="1091624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vi-VN" sz="2700" b="1" i="0" kern="1200" dirty="0"/>
            <a:t>Xác định địa điểm, thời gian, ng</a:t>
          </a:r>
          <a:r>
            <a:rPr lang="en-US" sz="2700" b="1" i="0" kern="1200" dirty="0"/>
            <a:t>ư</a:t>
          </a:r>
          <a:r>
            <a:rPr lang="vi-VN" sz="2700" b="1" i="0" kern="1200" dirty="0"/>
            <a:t>ời (đơn vị, bộ phận) thực hiện</a:t>
          </a:r>
          <a:endParaRPr lang="en-US" sz="2700" kern="1200" dirty="0"/>
        </a:p>
      </dsp:txBody>
      <dsp:txXfrm rot="-5400000">
        <a:off x="656625" y="1712325"/>
        <a:ext cx="10886484" cy="550195"/>
      </dsp:txXfrm>
    </dsp:sp>
    <dsp:sp modelId="{1CF03905-6C90-4913-8A32-A78483D5A4C0}">
      <dsp:nvSpPr>
        <dsp:cNvPr id="0" name=""/>
        <dsp:cNvSpPr/>
      </dsp:nvSpPr>
      <dsp:spPr>
        <a:xfrm rot="5400000">
          <a:off x="-140705" y="2663608"/>
          <a:ext cx="938035" cy="65662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4</a:t>
          </a:r>
        </a:p>
      </dsp:txBody>
      <dsp:txXfrm rot="-5400000">
        <a:off x="1" y="2851216"/>
        <a:ext cx="656625" cy="281410"/>
      </dsp:txXfrm>
    </dsp:sp>
    <dsp:sp modelId="{20C9CAE2-D281-457C-92A0-13D0C6C607E9}">
      <dsp:nvSpPr>
        <dsp:cNvPr id="0" name=""/>
        <dsp:cNvSpPr/>
      </dsp:nvSpPr>
      <dsp:spPr>
        <a:xfrm rot="5400000">
          <a:off x="5809887" y="-2630359"/>
          <a:ext cx="609723" cy="1091624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b="1" i="0" kern="1200" dirty="0" err="1"/>
            <a:t>Xác</a:t>
          </a:r>
          <a:r>
            <a:rPr lang="en-US" sz="2700" b="1" i="0" kern="1200" dirty="0"/>
            <a:t> </a:t>
          </a:r>
          <a:r>
            <a:rPr lang="en-US" sz="2700" b="1" i="0" kern="1200" dirty="0" err="1"/>
            <a:t>định</a:t>
          </a:r>
          <a:r>
            <a:rPr lang="en-US" sz="2700" b="1" i="0" kern="1200" dirty="0"/>
            <a:t> </a:t>
          </a:r>
          <a:r>
            <a:rPr lang="en-US" sz="2700" b="1" i="0" kern="1200" dirty="0" err="1"/>
            <a:t>cách</a:t>
          </a:r>
          <a:r>
            <a:rPr lang="en-US" sz="2700" b="1" i="0" kern="1200" dirty="0"/>
            <a:t> </a:t>
          </a:r>
          <a:r>
            <a:rPr lang="en-US" sz="2700" b="1" i="0" kern="1200" dirty="0" err="1"/>
            <a:t>thức</a:t>
          </a:r>
          <a:r>
            <a:rPr lang="en-US" sz="2700" b="1" i="0" kern="1200" dirty="0"/>
            <a:t> </a:t>
          </a:r>
          <a:r>
            <a:rPr lang="en-US" sz="2700" b="1" i="0" kern="1200" dirty="0" err="1"/>
            <a:t>thực</a:t>
          </a:r>
          <a:r>
            <a:rPr lang="en-US" sz="2700" b="1" i="0" kern="1200" dirty="0"/>
            <a:t> </a:t>
          </a:r>
          <a:r>
            <a:rPr lang="en-US" sz="2700" b="1" i="0" kern="1200" dirty="0" err="1"/>
            <a:t>hiện</a:t>
          </a:r>
          <a:endParaRPr lang="en-US" sz="2700" kern="1200" dirty="0"/>
        </a:p>
      </dsp:txBody>
      <dsp:txXfrm rot="-5400000">
        <a:off x="656625" y="2552667"/>
        <a:ext cx="10886484" cy="550195"/>
      </dsp:txXfrm>
    </dsp:sp>
    <dsp:sp modelId="{9302BD36-3DA7-4851-8D12-A59AF3DC0B50}">
      <dsp:nvSpPr>
        <dsp:cNvPr id="0" name=""/>
        <dsp:cNvSpPr/>
      </dsp:nvSpPr>
      <dsp:spPr>
        <a:xfrm rot="5400000">
          <a:off x="-140705" y="3503950"/>
          <a:ext cx="938035" cy="65662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5</a:t>
          </a:r>
        </a:p>
      </dsp:txBody>
      <dsp:txXfrm rot="-5400000">
        <a:off x="1" y="3691558"/>
        <a:ext cx="656625" cy="281410"/>
      </dsp:txXfrm>
    </dsp:sp>
    <dsp:sp modelId="{BB5ED0F7-7595-4D57-B013-987D31477AE1}">
      <dsp:nvSpPr>
        <dsp:cNvPr id="0" name=""/>
        <dsp:cNvSpPr/>
      </dsp:nvSpPr>
      <dsp:spPr>
        <a:xfrm rot="5400000">
          <a:off x="5809887" y="-1790017"/>
          <a:ext cx="609723" cy="1091624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b="1" i="0" kern="1200" dirty="0" err="1"/>
            <a:t>Xác</a:t>
          </a:r>
          <a:r>
            <a:rPr lang="en-US" sz="2700" b="1" i="0" kern="1200" dirty="0"/>
            <a:t> </a:t>
          </a:r>
          <a:r>
            <a:rPr lang="en-US" sz="2700" b="1" i="0" kern="1200" dirty="0" err="1"/>
            <a:t>định</a:t>
          </a:r>
          <a:r>
            <a:rPr lang="en-US" sz="2700" b="1" i="0" kern="1200" dirty="0"/>
            <a:t> </a:t>
          </a:r>
          <a:r>
            <a:rPr lang="en-US" sz="2700" b="1" i="0" kern="1200" dirty="0" err="1"/>
            <a:t>nguồn</a:t>
          </a:r>
          <a:r>
            <a:rPr lang="en-US" sz="2700" b="1" i="0" kern="1200" dirty="0"/>
            <a:t> </a:t>
          </a:r>
          <a:r>
            <a:rPr lang="en-US" sz="2700" b="1" i="0" kern="1200" dirty="0" err="1"/>
            <a:t>lực</a:t>
          </a:r>
          <a:r>
            <a:rPr lang="en-US" sz="2700" b="1" i="0" kern="1200" dirty="0"/>
            <a:t> </a:t>
          </a:r>
          <a:r>
            <a:rPr lang="en-US" sz="2700" b="1" i="0" kern="1200" dirty="0" err="1"/>
            <a:t>thực</a:t>
          </a:r>
          <a:r>
            <a:rPr lang="en-US" sz="2700" b="1" i="0" kern="1200" dirty="0"/>
            <a:t> </a:t>
          </a:r>
          <a:r>
            <a:rPr lang="en-US" sz="2700" b="1" i="0" kern="1200" dirty="0" err="1"/>
            <a:t>hiện</a:t>
          </a:r>
          <a:endParaRPr lang="en-US" sz="2700" kern="1200" dirty="0"/>
        </a:p>
      </dsp:txBody>
      <dsp:txXfrm rot="-5400000">
        <a:off x="656625" y="3393009"/>
        <a:ext cx="10886484" cy="550195"/>
      </dsp:txXfrm>
    </dsp:sp>
    <dsp:sp modelId="{2D834A0C-9754-48D5-B5E7-C307CB322E08}">
      <dsp:nvSpPr>
        <dsp:cNvPr id="0" name=""/>
        <dsp:cNvSpPr/>
      </dsp:nvSpPr>
      <dsp:spPr>
        <a:xfrm rot="5400000">
          <a:off x="-140705" y="4344292"/>
          <a:ext cx="938035" cy="65662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6</a:t>
          </a:r>
        </a:p>
      </dsp:txBody>
      <dsp:txXfrm rot="-5400000">
        <a:off x="1" y="4531900"/>
        <a:ext cx="656625" cy="281410"/>
      </dsp:txXfrm>
    </dsp:sp>
    <dsp:sp modelId="{B7260834-5347-4C91-B5A8-68FBC0E353FF}">
      <dsp:nvSpPr>
        <dsp:cNvPr id="0" name=""/>
        <dsp:cNvSpPr/>
      </dsp:nvSpPr>
      <dsp:spPr>
        <a:xfrm rot="5400000">
          <a:off x="5809887" y="-949675"/>
          <a:ext cx="609723" cy="1091624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vi-VN" sz="2700" b="1" i="0" kern="1200" dirty="0"/>
            <a:t>Xác định ph</a:t>
          </a:r>
          <a:r>
            <a:rPr lang="en-US" sz="2700" b="1" i="0" kern="1200" dirty="0"/>
            <a:t>ư</a:t>
          </a:r>
          <a:r>
            <a:rPr lang="vi-VN" sz="2700" b="1" i="0" kern="1200" dirty="0"/>
            <a:t>ơng pháp kiểm tra</a:t>
          </a:r>
          <a:endParaRPr lang="en-US" sz="2700" kern="1200" dirty="0"/>
        </a:p>
      </dsp:txBody>
      <dsp:txXfrm rot="-5400000">
        <a:off x="656625" y="4233351"/>
        <a:ext cx="10886484" cy="5501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69F3C-55DE-46E6-98C7-96B82E2419C9}">
      <dsp:nvSpPr>
        <dsp:cNvPr id="0" name=""/>
        <dsp:cNvSpPr/>
      </dsp:nvSpPr>
      <dsp:spPr>
        <a:xfrm>
          <a:off x="0" y="666101"/>
          <a:ext cx="8372475" cy="158622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vi-VN" sz="2900" kern="1200"/>
            <a:t>Nhiệm vụ hay mục đích:</a:t>
          </a:r>
          <a:r>
            <a:rPr lang="en-US" sz="2900" kern="1200"/>
            <a:t> </a:t>
          </a:r>
          <a:r>
            <a:rPr lang="vi-VN" sz="2900" kern="1200"/>
            <a:t>Là lý do mà tổ chức tồn tại và phát triển.</a:t>
          </a:r>
          <a:endParaRPr lang="en-US" sz="2900" kern="1200"/>
        </a:p>
      </dsp:txBody>
      <dsp:txXfrm>
        <a:off x="77433" y="743534"/>
        <a:ext cx="8217609" cy="1431361"/>
      </dsp:txXfrm>
    </dsp:sp>
    <dsp:sp modelId="{20DBBB3B-3E7B-429A-AAF5-28071253DBC7}">
      <dsp:nvSpPr>
        <dsp:cNvPr id="0" name=""/>
        <dsp:cNvSpPr/>
      </dsp:nvSpPr>
      <dsp:spPr>
        <a:xfrm>
          <a:off x="0" y="2335848"/>
          <a:ext cx="8372475" cy="158622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vi-VN" sz="2900" kern="1200" dirty="0"/>
            <a:t>Mục tiêu:</a:t>
          </a:r>
          <a:r>
            <a:rPr lang="en-US" sz="2900" kern="1200" dirty="0"/>
            <a:t> </a:t>
          </a:r>
          <a:r>
            <a:rPr lang="vi-VN" sz="2900" kern="1200" dirty="0"/>
            <a:t>Là kết quả mong đợi mà tổ chức nhắm đến trong tương lai: Mục tiêu tổ chức, mục tiêu bộ phận.</a:t>
          </a:r>
          <a:endParaRPr lang="en-US" sz="2900" kern="1200" dirty="0"/>
        </a:p>
      </dsp:txBody>
      <dsp:txXfrm>
        <a:off x="77433" y="2413281"/>
        <a:ext cx="8217609" cy="1431361"/>
      </dsp:txXfrm>
    </dsp:sp>
    <dsp:sp modelId="{C1DC53C6-2FBC-4B85-90B9-D966F7938BC4}">
      <dsp:nvSpPr>
        <dsp:cNvPr id="0" name=""/>
        <dsp:cNvSpPr/>
      </dsp:nvSpPr>
      <dsp:spPr>
        <a:xfrm>
          <a:off x="0" y="4005596"/>
          <a:ext cx="8372475" cy="158622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vi-VN" sz="2900" kern="1200"/>
            <a:t>Chiến lược:</a:t>
          </a:r>
          <a:r>
            <a:rPr lang="en-US" sz="2900" kern="1200"/>
            <a:t> </a:t>
          </a:r>
          <a:r>
            <a:rPr lang="vi-VN" sz="2900" kern="1200"/>
            <a:t>Chỉ ra các chính sách và chương trình hành động và sự triển khai các nguồn lực quan trọng để đạt được các mục tiêu toàn diện.</a:t>
          </a:r>
          <a:endParaRPr lang="en-US" sz="2900" kern="1200"/>
        </a:p>
      </dsp:txBody>
      <dsp:txXfrm>
        <a:off x="77433" y="4083029"/>
        <a:ext cx="8217609" cy="14313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54D07-F731-4D71-BCEF-8373F53F8307}">
      <dsp:nvSpPr>
        <dsp:cNvPr id="0" name=""/>
        <dsp:cNvSpPr/>
      </dsp:nvSpPr>
      <dsp:spPr>
        <a:xfrm>
          <a:off x="0" y="55628"/>
          <a:ext cx="10515600" cy="10038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vi-VN" sz="2600" kern="1200"/>
            <a:t>Xác định được yêu cầu, mục tiêu giúp bạn luôn hướng trọng tâm các công việc</a:t>
          </a:r>
          <a:r>
            <a:rPr lang="en-US" sz="2600" kern="1200"/>
            <a:t> </a:t>
          </a:r>
          <a:r>
            <a:rPr lang="vi-VN" sz="2600" kern="1200"/>
            <a:t>vào mục tiêu và đánh giá hiệu quả cuối cùng.</a:t>
          </a:r>
          <a:endParaRPr lang="en-US" sz="2600" kern="1200"/>
        </a:p>
      </dsp:txBody>
      <dsp:txXfrm>
        <a:off x="49004" y="104632"/>
        <a:ext cx="10417592" cy="905852"/>
      </dsp:txXfrm>
    </dsp:sp>
    <dsp:sp modelId="{1EBD2A09-40E1-497E-BC52-78ABFCA1D10E}">
      <dsp:nvSpPr>
        <dsp:cNvPr id="0" name=""/>
        <dsp:cNvSpPr/>
      </dsp:nvSpPr>
      <dsp:spPr>
        <a:xfrm>
          <a:off x="0" y="1134369"/>
          <a:ext cx="10515600" cy="1003860"/>
        </a:xfrm>
        <a:prstGeom prst="roundRect">
          <a:avLst/>
        </a:prstGeom>
        <a:solidFill>
          <a:schemeClr val="accent5">
            <a:hueOff val="-2252848"/>
            <a:satOff val="-5806"/>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vi-VN" sz="2600" kern="1200"/>
            <a:t>- Tại sao bạn phải làm công việc này?</a:t>
          </a:r>
          <a:endParaRPr lang="en-US" sz="2600" kern="1200"/>
        </a:p>
      </dsp:txBody>
      <dsp:txXfrm>
        <a:off x="49004" y="1183373"/>
        <a:ext cx="10417592" cy="905852"/>
      </dsp:txXfrm>
    </dsp:sp>
    <dsp:sp modelId="{355EEDB9-CB08-4759-8594-D1F16189706B}">
      <dsp:nvSpPr>
        <dsp:cNvPr id="0" name=""/>
        <dsp:cNvSpPr/>
      </dsp:nvSpPr>
      <dsp:spPr>
        <a:xfrm>
          <a:off x="0" y="2213109"/>
          <a:ext cx="10515600" cy="1003860"/>
        </a:xfrm>
        <a:prstGeom prst="roundRect">
          <a:avLst/>
        </a:prstGeom>
        <a:solidFill>
          <a:schemeClr val="accent5">
            <a:hueOff val="-4505695"/>
            <a:satOff val="-11613"/>
            <a:lumOff val="-784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vi-VN" sz="2600" kern="1200"/>
            <a:t>- Nó có ý nghĩa như thế nào với tổ chức, bộ phận hay cá nhân của bạn?</a:t>
          </a:r>
          <a:endParaRPr lang="en-US" sz="2600" kern="1200"/>
        </a:p>
      </dsp:txBody>
      <dsp:txXfrm>
        <a:off x="49004" y="2262113"/>
        <a:ext cx="10417592" cy="905852"/>
      </dsp:txXfrm>
    </dsp:sp>
    <dsp:sp modelId="{3373DFC6-1E4E-4615-BCF7-312471FCA115}">
      <dsp:nvSpPr>
        <dsp:cNvPr id="0" name=""/>
        <dsp:cNvSpPr/>
      </dsp:nvSpPr>
      <dsp:spPr>
        <a:xfrm>
          <a:off x="0" y="3291849"/>
          <a:ext cx="10515600" cy="1003860"/>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vi-VN" sz="2600" kern="1200"/>
            <a:t>- Hậu quả nếu bạn không thực hiện chúng?</a:t>
          </a:r>
          <a:endParaRPr lang="en-US" sz="2600" kern="1200"/>
        </a:p>
      </dsp:txBody>
      <dsp:txXfrm>
        <a:off x="49004" y="3340853"/>
        <a:ext cx="10417592" cy="9058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46BF7-6B2F-44F8-B91E-DA1445BB3D30}">
      <dsp:nvSpPr>
        <dsp:cNvPr id="0" name=""/>
        <dsp:cNvSpPr/>
      </dsp:nvSpPr>
      <dsp:spPr>
        <a:xfrm>
          <a:off x="0" y="28648"/>
          <a:ext cx="10515600" cy="136414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vi-VN" sz="3500" kern="1200"/>
            <a:t>- Nội dung công việc đó là gì?</a:t>
          </a:r>
          <a:endParaRPr lang="en-US" sz="3500" kern="1200"/>
        </a:p>
      </dsp:txBody>
      <dsp:txXfrm>
        <a:off x="66592" y="95240"/>
        <a:ext cx="10382416" cy="1230962"/>
      </dsp:txXfrm>
    </dsp:sp>
    <dsp:sp modelId="{55F3CD72-0854-4FEA-9712-C082ABC32AC7}">
      <dsp:nvSpPr>
        <dsp:cNvPr id="0" name=""/>
        <dsp:cNvSpPr/>
      </dsp:nvSpPr>
      <dsp:spPr>
        <a:xfrm>
          <a:off x="0" y="1493595"/>
          <a:ext cx="10515600" cy="136414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vi-VN" sz="3500" kern="1200"/>
            <a:t>- Hãy chỉ ra các bước để thực hiện công việc đó?</a:t>
          </a:r>
          <a:endParaRPr lang="en-US" sz="3500" kern="1200"/>
        </a:p>
      </dsp:txBody>
      <dsp:txXfrm>
        <a:off x="66592" y="1560187"/>
        <a:ext cx="10382416" cy="1230962"/>
      </dsp:txXfrm>
    </dsp:sp>
    <dsp:sp modelId="{B64EBAC6-C012-4DF4-87FF-3AA1B15AB468}">
      <dsp:nvSpPr>
        <dsp:cNvPr id="0" name=""/>
        <dsp:cNvSpPr/>
      </dsp:nvSpPr>
      <dsp:spPr>
        <a:xfrm>
          <a:off x="0" y="2958542"/>
          <a:ext cx="10515600" cy="136414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vi-VN" sz="3500" kern="1200"/>
            <a:t>- Hãy chắc rằng, các bước công việc được sắp xếp theo đúng trật tự.</a:t>
          </a:r>
          <a:endParaRPr lang="en-US" sz="3500" kern="1200"/>
        </a:p>
      </dsp:txBody>
      <dsp:txXfrm>
        <a:off x="66592" y="3025134"/>
        <a:ext cx="10382416" cy="1230962"/>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77A1-73B5-4139-8C6C-C1BD7CCA9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2973EB-A9D5-41E3-8F7F-91BB948C42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D46FC9-7DE1-49F5-B107-D94B88E24080}"/>
              </a:ext>
            </a:extLst>
          </p:cNvPr>
          <p:cNvSpPr>
            <a:spLocks noGrp="1"/>
          </p:cNvSpPr>
          <p:nvPr>
            <p:ph type="dt" sz="half" idx="10"/>
          </p:nvPr>
        </p:nvSpPr>
        <p:spPr/>
        <p:txBody>
          <a:bodyPr/>
          <a:lstStyle/>
          <a:p>
            <a:fld id="{E22F8F24-F95F-48E7-A232-47A5F108A906}" type="datetimeFigureOut">
              <a:rPr lang="en-US" smtClean="0"/>
              <a:t>4/12/2021</a:t>
            </a:fld>
            <a:endParaRPr lang="en-US"/>
          </a:p>
        </p:txBody>
      </p:sp>
      <p:sp>
        <p:nvSpPr>
          <p:cNvPr id="5" name="Footer Placeholder 4">
            <a:extLst>
              <a:ext uri="{FF2B5EF4-FFF2-40B4-BE49-F238E27FC236}">
                <a16:creationId xmlns:a16="http://schemas.microsoft.com/office/drawing/2014/main" id="{9BC8AFCE-48ED-4CC4-8A4D-68F3ABB09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7928D7-F60D-4CBE-BC0C-D46885200368}"/>
              </a:ext>
            </a:extLst>
          </p:cNvPr>
          <p:cNvSpPr>
            <a:spLocks noGrp="1"/>
          </p:cNvSpPr>
          <p:nvPr>
            <p:ph type="sldNum" sz="quarter" idx="12"/>
          </p:nvPr>
        </p:nvSpPr>
        <p:spPr/>
        <p:txBody>
          <a:bodyPr/>
          <a:lstStyle/>
          <a:p>
            <a:fld id="{0F18A119-9BCD-478B-A1E1-E0B0238AFF8A}" type="slidenum">
              <a:rPr lang="en-US" smtClean="0"/>
              <a:t>‹#›</a:t>
            </a:fld>
            <a:endParaRPr lang="en-US"/>
          </a:p>
        </p:txBody>
      </p:sp>
    </p:spTree>
    <p:extLst>
      <p:ext uri="{BB962C8B-B14F-4D97-AF65-F5344CB8AC3E}">
        <p14:creationId xmlns:p14="http://schemas.microsoft.com/office/powerpoint/2010/main" val="3920002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B128-CDA5-44A1-8F05-E9A6F98590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19E521-3D49-4064-A56E-EE39DA1867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BAF19-EF72-4EA1-AF35-C235CC00EDFC}"/>
              </a:ext>
            </a:extLst>
          </p:cNvPr>
          <p:cNvSpPr>
            <a:spLocks noGrp="1"/>
          </p:cNvSpPr>
          <p:nvPr>
            <p:ph type="dt" sz="half" idx="10"/>
          </p:nvPr>
        </p:nvSpPr>
        <p:spPr/>
        <p:txBody>
          <a:bodyPr/>
          <a:lstStyle/>
          <a:p>
            <a:fld id="{E22F8F24-F95F-48E7-A232-47A5F108A906}" type="datetimeFigureOut">
              <a:rPr lang="en-US" smtClean="0"/>
              <a:t>4/12/2021</a:t>
            </a:fld>
            <a:endParaRPr lang="en-US"/>
          </a:p>
        </p:txBody>
      </p:sp>
      <p:sp>
        <p:nvSpPr>
          <p:cNvPr id="5" name="Footer Placeholder 4">
            <a:extLst>
              <a:ext uri="{FF2B5EF4-FFF2-40B4-BE49-F238E27FC236}">
                <a16:creationId xmlns:a16="http://schemas.microsoft.com/office/drawing/2014/main" id="{FD9A17E0-7268-4A42-9EA0-D9968D7789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8224A1-B882-4934-9FBC-C72C1E7A0FBD}"/>
              </a:ext>
            </a:extLst>
          </p:cNvPr>
          <p:cNvSpPr>
            <a:spLocks noGrp="1"/>
          </p:cNvSpPr>
          <p:nvPr>
            <p:ph type="sldNum" sz="quarter" idx="12"/>
          </p:nvPr>
        </p:nvSpPr>
        <p:spPr/>
        <p:txBody>
          <a:bodyPr/>
          <a:lstStyle/>
          <a:p>
            <a:fld id="{0F18A119-9BCD-478B-A1E1-E0B0238AFF8A}" type="slidenum">
              <a:rPr lang="en-US" smtClean="0"/>
              <a:t>‹#›</a:t>
            </a:fld>
            <a:endParaRPr lang="en-US"/>
          </a:p>
        </p:txBody>
      </p:sp>
    </p:spTree>
    <p:extLst>
      <p:ext uri="{BB962C8B-B14F-4D97-AF65-F5344CB8AC3E}">
        <p14:creationId xmlns:p14="http://schemas.microsoft.com/office/powerpoint/2010/main" val="2172941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D012ED-AD23-430C-8F90-A8AA15CD95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BD6D4B-D7EF-42A0-95BE-54975D90A8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138E1-6730-4A4D-BF25-4C5C6832ADA7}"/>
              </a:ext>
            </a:extLst>
          </p:cNvPr>
          <p:cNvSpPr>
            <a:spLocks noGrp="1"/>
          </p:cNvSpPr>
          <p:nvPr>
            <p:ph type="dt" sz="half" idx="10"/>
          </p:nvPr>
        </p:nvSpPr>
        <p:spPr/>
        <p:txBody>
          <a:bodyPr/>
          <a:lstStyle/>
          <a:p>
            <a:fld id="{E22F8F24-F95F-48E7-A232-47A5F108A906}" type="datetimeFigureOut">
              <a:rPr lang="en-US" smtClean="0"/>
              <a:t>4/12/2021</a:t>
            </a:fld>
            <a:endParaRPr lang="en-US"/>
          </a:p>
        </p:txBody>
      </p:sp>
      <p:sp>
        <p:nvSpPr>
          <p:cNvPr id="5" name="Footer Placeholder 4">
            <a:extLst>
              <a:ext uri="{FF2B5EF4-FFF2-40B4-BE49-F238E27FC236}">
                <a16:creationId xmlns:a16="http://schemas.microsoft.com/office/drawing/2014/main" id="{2710EC5C-FC8B-4D09-BE98-96C0F1AA0C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7199A-1561-4D74-A5E0-9F9B083C5519}"/>
              </a:ext>
            </a:extLst>
          </p:cNvPr>
          <p:cNvSpPr>
            <a:spLocks noGrp="1"/>
          </p:cNvSpPr>
          <p:nvPr>
            <p:ph type="sldNum" sz="quarter" idx="12"/>
          </p:nvPr>
        </p:nvSpPr>
        <p:spPr/>
        <p:txBody>
          <a:bodyPr/>
          <a:lstStyle/>
          <a:p>
            <a:fld id="{0F18A119-9BCD-478B-A1E1-E0B0238AFF8A}" type="slidenum">
              <a:rPr lang="en-US" smtClean="0"/>
              <a:t>‹#›</a:t>
            </a:fld>
            <a:endParaRPr lang="en-US"/>
          </a:p>
        </p:txBody>
      </p:sp>
    </p:spTree>
    <p:extLst>
      <p:ext uri="{BB962C8B-B14F-4D97-AF65-F5344CB8AC3E}">
        <p14:creationId xmlns:p14="http://schemas.microsoft.com/office/powerpoint/2010/main" val="194070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2B547-B1D5-4217-B65E-0AF4D35AD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B9CBB3-4E20-4F99-997E-2DF463E099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C21E5-48A9-47FC-967B-F98C8CAAB334}"/>
              </a:ext>
            </a:extLst>
          </p:cNvPr>
          <p:cNvSpPr>
            <a:spLocks noGrp="1"/>
          </p:cNvSpPr>
          <p:nvPr>
            <p:ph type="dt" sz="half" idx="10"/>
          </p:nvPr>
        </p:nvSpPr>
        <p:spPr/>
        <p:txBody>
          <a:bodyPr/>
          <a:lstStyle/>
          <a:p>
            <a:fld id="{E22F8F24-F95F-48E7-A232-47A5F108A906}" type="datetimeFigureOut">
              <a:rPr lang="en-US" smtClean="0"/>
              <a:t>4/12/2021</a:t>
            </a:fld>
            <a:endParaRPr lang="en-US"/>
          </a:p>
        </p:txBody>
      </p:sp>
      <p:sp>
        <p:nvSpPr>
          <p:cNvPr id="5" name="Footer Placeholder 4">
            <a:extLst>
              <a:ext uri="{FF2B5EF4-FFF2-40B4-BE49-F238E27FC236}">
                <a16:creationId xmlns:a16="http://schemas.microsoft.com/office/drawing/2014/main" id="{E2975414-DF7F-4E14-8BF2-D99F83BCE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D9822-B1EB-4474-8A9C-14C2C64D9695}"/>
              </a:ext>
            </a:extLst>
          </p:cNvPr>
          <p:cNvSpPr>
            <a:spLocks noGrp="1"/>
          </p:cNvSpPr>
          <p:nvPr>
            <p:ph type="sldNum" sz="quarter" idx="12"/>
          </p:nvPr>
        </p:nvSpPr>
        <p:spPr/>
        <p:txBody>
          <a:bodyPr/>
          <a:lstStyle/>
          <a:p>
            <a:fld id="{0F18A119-9BCD-478B-A1E1-E0B0238AFF8A}" type="slidenum">
              <a:rPr lang="en-US" smtClean="0"/>
              <a:t>‹#›</a:t>
            </a:fld>
            <a:endParaRPr lang="en-US"/>
          </a:p>
        </p:txBody>
      </p:sp>
    </p:spTree>
    <p:extLst>
      <p:ext uri="{BB962C8B-B14F-4D97-AF65-F5344CB8AC3E}">
        <p14:creationId xmlns:p14="http://schemas.microsoft.com/office/powerpoint/2010/main" val="288916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E74A0-669A-4280-A54C-BED3430391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6A3E23-E8AB-4F75-A284-9F50B88552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A758B-35DF-452A-811B-0429D1DD15EE}"/>
              </a:ext>
            </a:extLst>
          </p:cNvPr>
          <p:cNvSpPr>
            <a:spLocks noGrp="1"/>
          </p:cNvSpPr>
          <p:nvPr>
            <p:ph type="dt" sz="half" idx="10"/>
          </p:nvPr>
        </p:nvSpPr>
        <p:spPr/>
        <p:txBody>
          <a:bodyPr/>
          <a:lstStyle/>
          <a:p>
            <a:fld id="{E22F8F24-F95F-48E7-A232-47A5F108A906}" type="datetimeFigureOut">
              <a:rPr lang="en-US" smtClean="0"/>
              <a:t>4/12/2021</a:t>
            </a:fld>
            <a:endParaRPr lang="en-US"/>
          </a:p>
        </p:txBody>
      </p:sp>
      <p:sp>
        <p:nvSpPr>
          <p:cNvPr id="5" name="Footer Placeholder 4">
            <a:extLst>
              <a:ext uri="{FF2B5EF4-FFF2-40B4-BE49-F238E27FC236}">
                <a16:creationId xmlns:a16="http://schemas.microsoft.com/office/drawing/2014/main" id="{84BB00B3-DC7B-4B22-911D-E3B0D2B75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7A6CD-337D-4955-8BA7-3A78748769BB}"/>
              </a:ext>
            </a:extLst>
          </p:cNvPr>
          <p:cNvSpPr>
            <a:spLocks noGrp="1"/>
          </p:cNvSpPr>
          <p:nvPr>
            <p:ph type="sldNum" sz="quarter" idx="12"/>
          </p:nvPr>
        </p:nvSpPr>
        <p:spPr/>
        <p:txBody>
          <a:bodyPr/>
          <a:lstStyle/>
          <a:p>
            <a:fld id="{0F18A119-9BCD-478B-A1E1-E0B0238AFF8A}" type="slidenum">
              <a:rPr lang="en-US" smtClean="0"/>
              <a:t>‹#›</a:t>
            </a:fld>
            <a:endParaRPr lang="en-US"/>
          </a:p>
        </p:txBody>
      </p:sp>
    </p:spTree>
    <p:extLst>
      <p:ext uri="{BB962C8B-B14F-4D97-AF65-F5344CB8AC3E}">
        <p14:creationId xmlns:p14="http://schemas.microsoft.com/office/powerpoint/2010/main" val="140757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2CCEF-EB18-4271-8A5A-97695EB69C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133900-F69D-4522-B412-AA4227BE58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4590A4-6B90-4DF7-AACB-BBFB76CB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B8FC4C-0C63-4727-BDFD-6FE5EB32AE13}"/>
              </a:ext>
            </a:extLst>
          </p:cNvPr>
          <p:cNvSpPr>
            <a:spLocks noGrp="1"/>
          </p:cNvSpPr>
          <p:nvPr>
            <p:ph type="dt" sz="half" idx="10"/>
          </p:nvPr>
        </p:nvSpPr>
        <p:spPr/>
        <p:txBody>
          <a:bodyPr/>
          <a:lstStyle/>
          <a:p>
            <a:fld id="{E22F8F24-F95F-48E7-A232-47A5F108A906}" type="datetimeFigureOut">
              <a:rPr lang="en-US" smtClean="0"/>
              <a:t>4/12/2021</a:t>
            </a:fld>
            <a:endParaRPr lang="en-US"/>
          </a:p>
        </p:txBody>
      </p:sp>
      <p:sp>
        <p:nvSpPr>
          <p:cNvPr id="6" name="Footer Placeholder 5">
            <a:extLst>
              <a:ext uri="{FF2B5EF4-FFF2-40B4-BE49-F238E27FC236}">
                <a16:creationId xmlns:a16="http://schemas.microsoft.com/office/drawing/2014/main" id="{5B861B09-7AA4-4AB0-B8B1-56C87A720E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8F31A3-2381-42E5-89DA-278606DD58D8}"/>
              </a:ext>
            </a:extLst>
          </p:cNvPr>
          <p:cNvSpPr>
            <a:spLocks noGrp="1"/>
          </p:cNvSpPr>
          <p:nvPr>
            <p:ph type="sldNum" sz="quarter" idx="12"/>
          </p:nvPr>
        </p:nvSpPr>
        <p:spPr/>
        <p:txBody>
          <a:bodyPr/>
          <a:lstStyle/>
          <a:p>
            <a:fld id="{0F18A119-9BCD-478B-A1E1-E0B0238AFF8A}" type="slidenum">
              <a:rPr lang="en-US" smtClean="0"/>
              <a:t>‹#›</a:t>
            </a:fld>
            <a:endParaRPr lang="en-US"/>
          </a:p>
        </p:txBody>
      </p:sp>
    </p:spTree>
    <p:extLst>
      <p:ext uri="{BB962C8B-B14F-4D97-AF65-F5344CB8AC3E}">
        <p14:creationId xmlns:p14="http://schemas.microsoft.com/office/powerpoint/2010/main" val="258670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DE91F-D4D3-4207-807F-A5C4457D3F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A6C4D3-A73F-4147-A194-BAB2813869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882FF6-DD2B-4CC6-B3CB-5E9272D88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C891EF-CD31-4165-A4D6-3F6DF8D69B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ECE378-5C17-49F2-9840-9400E7C49A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F341D0-BB4B-4F6C-86F3-CFD045E240F2}"/>
              </a:ext>
            </a:extLst>
          </p:cNvPr>
          <p:cNvSpPr>
            <a:spLocks noGrp="1"/>
          </p:cNvSpPr>
          <p:nvPr>
            <p:ph type="dt" sz="half" idx="10"/>
          </p:nvPr>
        </p:nvSpPr>
        <p:spPr/>
        <p:txBody>
          <a:bodyPr/>
          <a:lstStyle/>
          <a:p>
            <a:fld id="{E22F8F24-F95F-48E7-A232-47A5F108A906}" type="datetimeFigureOut">
              <a:rPr lang="en-US" smtClean="0"/>
              <a:t>4/12/2021</a:t>
            </a:fld>
            <a:endParaRPr lang="en-US"/>
          </a:p>
        </p:txBody>
      </p:sp>
      <p:sp>
        <p:nvSpPr>
          <p:cNvPr id="8" name="Footer Placeholder 7">
            <a:extLst>
              <a:ext uri="{FF2B5EF4-FFF2-40B4-BE49-F238E27FC236}">
                <a16:creationId xmlns:a16="http://schemas.microsoft.com/office/drawing/2014/main" id="{07F98D74-CCF7-45BE-892F-CE0D583BDC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466383-D7C7-4503-A007-88F89EB82072}"/>
              </a:ext>
            </a:extLst>
          </p:cNvPr>
          <p:cNvSpPr>
            <a:spLocks noGrp="1"/>
          </p:cNvSpPr>
          <p:nvPr>
            <p:ph type="sldNum" sz="quarter" idx="12"/>
          </p:nvPr>
        </p:nvSpPr>
        <p:spPr/>
        <p:txBody>
          <a:bodyPr/>
          <a:lstStyle/>
          <a:p>
            <a:fld id="{0F18A119-9BCD-478B-A1E1-E0B0238AFF8A}" type="slidenum">
              <a:rPr lang="en-US" smtClean="0"/>
              <a:t>‹#›</a:t>
            </a:fld>
            <a:endParaRPr lang="en-US"/>
          </a:p>
        </p:txBody>
      </p:sp>
    </p:spTree>
    <p:extLst>
      <p:ext uri="{BB962C8B-B14F-4D97-AF65-F5344CB8AC3E}">
        <p14:creationId xmlns:p14="http://schemas.microsoft.com/office/powerpoint/2010/main" val="487920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3C3F-464B-4EF6-B986-37F7B412A0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AB17AE-0C8F-4D30-AEA0-8E36AD1D55ED}"/>
              </a:ext>
            </a:extLst>
          </p:cNvPr>
          <p:cNvSpPr>
            <a:spLocks noGrp="1"/>
          </p:cNvSpPr>
          <p:nvPr>
            <p:ph type="dt" sz="half" idx="10"/>
          </p:nvPr>
        </p:nvSpPr>
        <p:spPr/>
        <p:txBody>
          <a:bodyPr/>
          <a:lstStyle/>
          <a:p>
            <a:fld id="{E22F8F24-F95F-48E7-A232-47A5F108A906}" type="datetimeFigureOut">
              <a:rPr lang="en-US" smtClean="0"/>
              <a:t>4/12/2021</a:t>
            </a:fld>
            <a:endParaRPr lang="en-US"/>
          </a:p>
        </p:txBody>
      </p:sp>
      <p:sp>
        <p:nvSpPr>
          <p:cNvPr id="4" name="Footer Placeholder 3">
            <a:extLst>
              <a:ext uri="{FF2B5EF4-FFF2-40B4-BE49-F238E27FC236}">
                <a16:creationId xmlns:a16="http://schemas.microsoft.com/office/drawing/2014/main" id="{4785C2A8-58C9-4283-A166-B566EF0365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7E1ED4-8448-49F0-A7FB-4881129A37EF}"/>
              </a:ext>
            </a:extLst>
          </p:cNvPr>
          <p:cNvSpPr>
            <a:spLocks noGrp="1"/>
          </p:cNvSpPr>
          <p:nvPr>
            <p:ph type="sldNum" sz="quarter" idx="12"/>
          </p:nvPr>
        </p:nvSpPr>
        <p:spPr/>
        <p:txBody>
          <a:bodyPr/>
          <a:lstStyle/>
          <a:p>
            <a:fld id="{0F18A119-9BCD-478B-A1E1-E0B0238AFF8A}" type="slidenum">
              <a:rPr lang="en-US" smtClean="0"/>
              <a:t>‹#›</a:t>
            </a:fld>
            <a:endParaRPr lang="en-US"/>
          </a:p>
        </p:txBody>
      </p:sp>
    </p:spTree>
    <p:extLst>
      <p:ext uri="{BB962C8B-B14F-4D97-AF65-F5344CB8AC3E}">
        <p14:creationId xmlns:p14="http://schemas.microsoft.com/office/powerpoint/2010/main" val="107751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C435D6-D3D1-4960-AB3F-4C758FD508B8}"/>
              </a:ext>
            </a:extLst>
          </p:cNvPr>
          <p:cNvSpPr>
            <a:spLocks noGrp="1"/>
          </p:cNvSpPr>
          <p:nvPr>
            <p:ph type="dt" sz="half" idx="10"/>
          </p:nvPr>
        </p:nvSpPr>
        <p:spPr/>
        <p:txBody>
          <a:bodyPr/>
          <a:lstStyle/>
          <a:p>
            <a:fld id="{E22F8F24-F95F-48E7-A232-47A5F108A906}" type="datetimeFigureOut">
              <a:rPr lang="en-US" smtClean="0"/>
              <a:t>4/12/2021</a:t>
            </a:fld>
            <a:endParaRPr lang="en-US"/>
          </a:p>
        </p:txBody>
      </p:sp>
      <p:sp>
        <p:nvSpPr>
          <p:cNvPr id="3" name="Footer Placeholder 2">
            <a:extLst>
              <a:ext uri="{FF2B5EF4-FFF2-40B4-BE49-F238E27FC236}">
                <a16:creationId xmlns:a16="http://schemas.microsoft.com/office/drawing/2014/main" id="{999AC769-21E3-4D4C-8BCD-451A23F825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EC727C-052A-4E06-9630-F82E52174B39}"/>
              </a:ext>
            </a:extLst>
          </p:cNvPr>
          <p:cNvSpPr>
            <a:spLocks noGrp="1"/>
          </p:cNvSpPr>
          <p:nvPr>
            <p:ph type="sldNum" sz="quarter" idx="12"/>
          </p:nvPr>
        </p:nvSpPr>
        <p:spPr/>
        <p:txBody>
          <a:bodyPr/>
          <a:lstStyle/>
          <a:p>
            <a:fld id="{0F18A119-9BCD-478B-A1E1-E0B0238AFF8A}" type="slidenum">
              <a:rPr lang="en-US" smtClean="0"/>
              <a:t>‹#›</a:t>
            </a:fld>
            <a:endParaRPr lang="en-US"/>
          </a:p>
        </p:txBody>
      </p:sp>
    </p:spTree>
    <p:extLst>
      <p:ext uri="{BB962C8B-B14F-4D97-AF65-F5344CB8AC3E}">
        <p14:creationId xmlns:p14="http://schemas.microsoft.com/office/powerpoint/2010/main" val="1144006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1B7D-7CD6-403C-8308-EBD89BEC8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0DF33B-4F2D-4A23-A2F9-BE52095D7B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16F074-F78F-4DAB-8324-DD9E77B02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9B1EE2-0D52-4D8A-81DF-D6E8FE52A4AD}"/>
              </a:ext>
            </a:extLst>
          </p:cNvPr>
          <p:cNvSpPr>
            <a:spLocks noGrp="1"/>
          </p:cNvSpPr>
          <p:nvPr>
            <p:ph type="dt" sz="half" idx="10"/>
          </p:nvPr>
        </p:nvSpPr>
        <p:spPr/>
        <p:txBody>
          <a:bodyPr/>
          <a:lstStyle/>
          <a:p>
            <a:fld id="{E22F8F24-F95F-48E7-A232-47A5F108A906}" type="datetimeFigureOut">
              <a:rPr lang="en-US" smtClean="0"/>
              <a:t>4/12/2021</a:t>
            </a:fld>
            <a:endParaRPr lang="en-US"/>
          </a:p>
        </p:txBody>
      </p:sp>
      <p:sp>
        <p:nvSpPr>
          <p:cNvPr id="6" name="Footer Placeholder 5">
            <a:extLst>
              <a:ext uri="{FF2B5EF4-FFF2-40B4-BE49-F238E27FC236}">
                <a16:creationId xmlns:a16="http://schemas.microsoft.com/office/drawing/2014/main" id="{9C41AC25-9559-43AD-96F6-7F8AD1477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9C98F2-FD11-456E-BC41-85E73E18577E}"/>
              </a:ext>
            </a:extLst>
          </p:cNvPr>
          <p:cNvSpPr>
            <a:spLocks noGrp="1"/>
          </p:cNvSpPr>
          <p:nvPr>
            <p:ph type="sldNum" sz="quarter" idx="12"/>
          </p:nvPr>
        </p:nvSpPr>
        <p:spPr/>
        <p:txBody>
          <a:bodyPr/>
          <a:lstStyle/>
          <a:p>
            <a:fld id="{0F18A119-9BCD-478B-A1E1-E0B0238AFF8A}" type="slidenum">
              <a:rPr lang="en-US" smtClean="0"/>
              <a:t>‹#›</a:t>
            </a:fld>
            <a:endParaRPr lang="en-US"/>
          </a:p>
        </p:txBody>
      </p:sp>
    </p:spTree>
    <p:extLst>
      <p:ext uri="{BB962C8B-B14F-4D97-AF65-F5344CB8AC3E}">
        <p14:creationId xmlns:p14="http://schemas.microsoft.com/office/powerpoint/2010/main" val="4001363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2DA32-51C0-40A4-8A1F-2AEC6B4EE2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1166A2-5261-45EB-8E6A-E6B7C2199D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1B249C-37D5-4FD2-9700-AD5DA6B332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A3A5AB-B5BF-4647-B9C5-0999083D7716}"/>
              </a:ext>
            </a:extLst>
          </p:cNvPr>
          <p:cNvSpPr>
            <a:spLocks noGrp="1"/>
          </p:cNvSpPr>
          <p:nvPr>
            <p:ph type="dt" sz="half" idx="10"/>
          </p:nvPr>
        </p:nvSpPr>
        <p:spPr/>
        <p:txBody>
          <a:bodyPr/>
          <a:lstStyle/>
          <a:p>
            <a:fld id="{E22F8F24-F95F-48E7-A232-47A5F108A906}" type="datetimeFigureOut">
              <a:rPr lang="en-US" smtClean="0"/>
              <a:t>4/12/2021</a:t>
            </a:fld>
            <a:endParaRPr lang="en-US"/>
          </a:p>
        </p:txBody>
      </p:sp>
      <p:sp>
        <p:nvSpPr>
          <p:cNvPr id="6" name="Footer Placeholder 5">
            <a:extLst>
              <a:ext uri="{FF2B5EF4-FFF2-40B4-BE49-F238E27FC236}">
                <a16:creationId xmlns:a16="http://schemas.microsoft.com/office/drawing/2014/main" id="{A40EC474-215E-44FB-995A-A42FBD2EA5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BCB3FB-39F1-4F2F-873A-34D759828828}"/>
              </a:ext>
            </a:extLst>
          </p:cNvPr>
          <p:cNvSpPr>
            <a:spLocks noGrp="1"/>
          </p:cNvSpPr>
          <p:nvPr>
            <p:ph type="sldNum" sz="quarter" idx="12"/>
          </p:nvPr>
        </p:nvSpPr>
        <p:spPr/>
        <p:txBody>
          <a:bodyPr/>
          <a:lstStyle/>
          <a:p>
            <a:fld id="{0F18A119-9BCD-478B-A1E1-E0B0238AFF8A}" type="slidenum">
              <a:rPr lang="en-US" smtClean="0"/>
              <a:t>‹#›</a:t>
            </a:fld>
            <a:endParaRPr lang="en-US"/>
          </a:p>
        </p:txBody>
      </p:sp>
    </p:spTree>
    <p:extLst>
      <p:ext uri="{BB962C8B-B14F-4D97-AF65-F5344CB8AC3E}">
        <p14:creationId xmlns:p14="http://schemas.microsoft.com/office/powerpoint/2010/main" val="46690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398320-41D5-4F91-9C6C-E1E78F7D75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EA94C1-77E5-4939-8D9B-74C69C8ACD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11FEC-1D18-4E0B-A6EC-3008485144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F8F24-F95F-48E7-A232-47A5F108A906}" type="datetimeFigureOut">
              <a:rPr lang="en-US" smtClean="0"/>
              <a:t>4/12/2021</a:t>
            </a:fld>
            <a:endParaRPr lang="en-US"/>
          </a:p>
        </p:txBody>
      </p:sp>
      <p:sp>
        <p:nvSpPr>
          <p:cNvPr id="5" name="Footer Placeholder 4">
            <a:extLst>
              <a:ext uri="{FF2B5EF4-FFF2-40B4-BE49-F238E27FC236}">
                <a16:creationId xmlns:a16="http://schemas.microsoft.com/office/drawing/2014/main" id="{40E866C3-863B-4C59-91A4-32EB3BACD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427488-5736-4E3F-B38D-C90E395B8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8A119-9BCD-478B-A1E1-E0B0238AFF8A}" type="slidenum">
              <a:rPr lang="en-US" smtClean="0"/>
              <a:t>‹#›</a:t>
            </a:fld>
            <a:endParaRPr lang="en-US"/>
          </a:p>
        </p:txBody>
      </p:sp>
    </p:spTree>
    <p:extLst>
      <p:ext uri="{BB962C8B-B14F-4D97-AF65-F5344CB8AC3E}">
        <p14:creationId xmlns:p14="http://schemas.microsoft.com/office/powerpoint/2010/main" val="2036544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ắp xếp công việc theo từng mức độ quan trọng">
            <a:extLst>
              <a:ext uri="{FF2B5EF4-FFF2-40B4-BE49-F238E27FC236}">
                <a16:creationId xmlns:a16="http://schemas.microsoft.com/office/drawing/2014/main" id="{5BC8D289-F69D-43D6-AB5D-B2B4C2414BCE}"/>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684" r="-1" b="14024"/>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C9C2C61-BBF8-483C-AAAB-FD4F37A95C53}"/>
              </a:ext>
            </a:extLst>
          </p:cNvPr>
          <p:cNvSpPr>
            <a:spLocks noGrp="1"/>
          </p:cNvSpPr>
          <p:nvPr>
            <p:ph type="ctrTitle"/>
          </p:nvPr>
        </p:nvSpPr>
        <p:spPr>
          <a:xfrm>
            <a:off x="1524000" y="693729"/>
            <a:ext cx="9144000" cy="3063240"/>
          </a:xfrm>
        </p:spPr>
        <p:txBody>
          <a:bodyPr>
            <a:normAutofit/>
          </a:bodyPr>
          <a:lstStyle/>
          <a:p>
            <a:r>
              <a:rPr lang="en-US" sz="6600" dirty="0">
                <a:solidFill>
                  <a:srgbClr val="FFFFFF"/>
                </a:solidFill>
                <a:latin typeface="SVN-Bira" panose="02040603050506020204" pitchFamily="18" charset="0"/>
              </a:rPr>
              <a:t>Chương 4 </a:t>
            </a:r>
            <a:br>
              <a:rPr lang="en-US" sz="6600" dirty="0">
                <a:solidFill>
                  <a:srgbClr val="FFFFFF"/>
                </a:solidFill>
                <a:latin typeface="SVN-Bira" panose="02040603050506020204" pitchFamily="18" charset="0"/>
              </a:rPr>
            </a:br>
            <a:r>
              <a:rPr lang="en-US" sz="6600" dirty="0" err="1">
                <a:solidFill>
                  <a:srgbClr val="FFFFFF"/>
                </a:solidFill>
                <a:latin typeface="SVN-Bira" panose="02040603050506020204" pitchFamily="18" charset="0"/>
              </a:rPr>
              <a:t>Kỹ</a:t>
            </a:r>
            <a:r>
              <a:rPr lang="en-US" sz="6600" dirty="0">
                <a:solidFill>
                  <a:srgbClr val="FFFFFF"/>
                </a:solidFill>
                <a:latin typeface="SVN-Bira" panose="02040603050506020204" pitchFamily="18" charset="0"/>
              </a:rPr>
              <a:t> </a:t>
            </a:r>
            <a:r>
              <a:rPr lang="en-US" sz="6600" dirty="0" err="1">
                <a:solidFill>
                  <a:srgbClr val="FFFFFF"/>
                </a:solidFill>
                <a:latin typeface="SVN-Bira" panose="02040603050506020204" pitchFamily="18" charset="0"/>
              </a:rPr>
              <a:t>năng</a:t>
            </a:r>
            <a:r>
              <a:rPr lang="en-US" sz="6600" dirty="0">
                <a:solidFill>
                  <a:srgbClr val="FFFFFF"/>
                </a:solidFill>
                <a:latin typeface="SVN-Bira" panose="02040603050506020204" pitchFamily="18" charset="0"/>
              </a:rPr>
              <a:t> </a:t>
            </a:r>
            <a:r>
              <a:rPr lang="en-US" sz="6600" dirty="0" err="1">
                <a:solidFill>
                  <a:srgbClr val="FFFFFF"/>
                </a:solidFill>
                <a:latin typeface="SVN-Bira" panose="02040603050506020204" pitchFamily="18" charset="0"/>
              </a:rPr>
              <a:t>lập</a:t>
            </a:r>
            <a:r>
              <a:rPr lang="en-US" sz="6600" dirty="0">
                <a:solidFill>
                  <a:srgbClr val="FFFFFF"/>
                </a:solidFill>
                <a:latin typeface="SVN-Bira" panose="02040603050506020204" pitchFamily="18" charset="0"/>
              </a:rPr>
              <a:t> </a:t>
            </a:r>
            <a:r>
              <a:rPr lang="en-US" sz="6600" dirty="0" err="1">
                <a:solidFill>
                  <a:srgbClr val="FFFFFF"/>
                </a:solidFill>
                <a:latin typeface="SVN-Bira" panose="02040603050506020204" pitchFamily="18" charset="0"/>
              </a:rPr>
              <a:t>kế</a:t>
            </a:r>
            <a:r>
              <a:rPr lang="en-US" sz="6600" dirty="0">
                <a:solidFill>
                  <a:srgbClr val="FFFFFF"/>
                </a:solidFill>
                <a:latin typeface="SVN-Bira" panose="02040603050506020204" pitchFamily="18" charset="0"/>
              </a:rPr>
              <a:t> </a:t>
            </a:r>
            <a:r>
              <a:rPr lang="en-US" sz="6600" dirty="0" err="1">
                <a:solidFill>
                  <a:srgbClr val="FFFFFF"/>
                </a:solidFill>
                <a:latin typeface="SVN-Bira" panose="02040603050506020204" pitchFamily="18" charset="0"/>
              </a:rPr>
              <a:t>hoạch</a:t>
            </a:r>
            <a:r>
              <a:rPr lang="en-US" sz="6600" dirty="0">
                <a:solidFill>
                  <a:srgbClr val="FFFFFF"/>
                </a:solidFill>
                <a:latin typeface="SVN-Bira" panose="02040603050506020204" pitchFamily="18" charset="0"/>
              </a:rPr>
              <a:t> </a:t>
            </a:r>
            <a:r>
              <a:rPr lang="en-US" sz="6600" dirty="0" err="1">
                <a:solidFill>
                  <a:srgbClr val="FFFFFF"/>
                </a:solidFill>
                <a:latin typeface="SVN-Bira" panose="02040603050506020204" pitchFamily="18" charset="0"/>
              </a:rPr>
              <a:t>và</a:t>
            </a:r>
            <a:r>
              <a:rPr lang="en-US" sz="6600" dirty="0">
                <a:solidFill>
                  <a:srgbClr val="FFFFFF"/>
                </a:solidFill>
                <a:latin typeface="SVN-Bira" panose="02040603050506020204" pitchFamily="18" charset="0"/>
              </a:rPr>
              <a:t> </a:t>
            </a:r>
            <a:r>
              <a:rPr lang="en-US" sz="6600" dirty="0" err="1">
                <a:solidFill>
                  <a:srgbClr val="FFFFFF"/>
                </a:solidFill>
                <a:latin typeface="SVN-Bira" panose="02040603050506020204" pitchFamily="18" charset="0"/>
              </a:rPr>
              <a:t>viết</a:t>
            </a:r>
            <a:r>
              <a:rPr lang="en-US" sz="6600" dirty="0">
                <a:solidFill>
                  <a:srgbClr val="FFFFFF"/>
                </a:solidFill>
                <a:latin typeface="SVN-Bira" panose="02040603050506020204" pitchFamily="18" charset="0"/>
              </a:rPr>
              <a:t> </a:t>
            </a:r>
            <a:r>
              <a:rPr lang="en-US" sz="6600" dirty="0" err="1">
                <a:solidFill>
                  <a:srgbClr val="FFFFFF"/>
                </a:solidFill>
                <a:latin typeface="SVN-Bira" panose="02040603050506020204" pitchFamily="18" charset="0"/>
              </a:rPr>
              <a:t>báo</a:t>
            </a:r>
            <a:r>
              <a:rPr lang="en-US" sz="6600" dirty="0">
                <a:solidFill>
                  <a:srgbClr val="FFFFFF"/>
                </a:solidFill>
                <a:latin typeface="SVN-Bira" panose="02040603050506020204" pitchFamily="18" charset="0"/>
              </a:rPr>
              <a:t> </a:t>
            </a:r>
            <a:r>
              <a:rPr lang="en-US" sz="6600" dirty="0" err="1">
                <a:solidFill>
                  <a:srgbClr val="FFFFFF"/>
                </a:solidFill>
                <a:latin typeface="SVN-Bira" panose="02040603050506020204" pitchFamily="18" charset="0"/>
              </a:rPr>
              <a:t>cáo</a:t>
            </a:r>
            <a:endParaRPr lang="en-US" sz="6600" dirty="0">
              <a:solidFill>
                <a:srgbClr val="FFFFFF"/>
              </a:solidFill>
            </a:endParaRPr>
          </a:p>
        </p:txBody>
      </p:sp>
      <p:sp>
        <p:nvSpPr>
          <p:cNvPr id="3" name="Subtitle 2">
            <a:extLst>
              <a:ext uri="{FF2B5EF4-FFF2-40B4-BE49-F238E27FC236}">
                <a16:creationId xmlns:a16="http://schemas.microsoft.com/office/drawing/2014/main" id="{58848C8C-2BFA-40E6-A972-F5CB0608EA32}"/>
              </a:ext>
            </a:extLst>
          </p:cNvPr>
          <p:cNvSpPr>
            <a:spLocks noGrp="1"/>
          </p:cNvSpPr>
          <p:nvPr>
            <p:ph type="subTitle" idx="1"/>
          </p:nvPr>
        </p:nvSpPr>
        <p:spPr>
          <a:xfrm>
            <a:off x="1527048" y="4599432"/>
            <a:ext cx="9144000" cy="1536192"/>
          </a:xfrm>
        </p:spPr>
        <p:txBody>
          <a:bodyPr>
            <a:normAutofit/>
          </a:bodyPr>
          <a:lstStyle/>
          <a:p>
            <a:r>
              <a:rPr lang="en-US" dirty="0">
                <a:solidFill>
                  <a:srgbClr val="FFFFFF"/>
                </a:solidFill>
                <a:latin typeface="SVN-Bira" panose="02040603050506020204" pitchFamily="18" charset="0"/>
              </a:rPr>
              <a:t>GV: Lê Trung Hiếu</a:t>
            </a:r>
          </a:p>
        </p:txBody>
      </p:sp>
      <p:sp>
        <p:nvSpPr>
          <p:cNvPr id="73"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wearing glasses&#10;&#10;Description automatically generated with low confidence">
            <a:extLst>
              <a:ext uri="{FF2B5EF4-FFF2-40B4-BE49-F238E27FC236}">
                <a16:creationId xmlns:a16="http://schemas.microsoft.com/office/drawing/2014/main" id="{812C726B-C445-4A04-8B6E-7405CD473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42" y="2258568"/>
            <a:ext cx="3733333" cy="455873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96625071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59E2D8-5D13-4783-85B7-990A8CFDE0E0}"/>
              </a:ext>
            </a:extLst>
          </p:cNvPr>
          <p:cNvSpPr>
            <a:spLocks noGrp="1"/>
          </p:cNvSpPr>
          <p:nvPr>
            <p:ph type="title"/>
          </p:nvPr>
        </p:nvSpPr>
        <p:spPr>
          <a:xfrm>
            <a:off x="838200" y="365125"/>
            <a:ext cx="10515600" cy="1325563"/>
          </a:xfrm>
        </p:spPr>
        <p:txBody>
          <a:bodyPr>
            <a:normAutofit/>
          </a:bodyPr>
          <a:lstStyle/>
          <a:p>
            <a:r>
              <a:rPr lang="en-US" sz="4300">
                <a:solidFill>
                  <a:srgbClr val="FFFFFF"/>
                </a:solidFill>
                <a:latin typeface="Helvetica" panose="020B0604020202020204" pitchFamily="34" charset="0"/>
              </a:rPr>
              <a:t>K</a:t>
            </a:r>
            <a:r>
              <a:rPr lang="vi-VN" sz="4300" b="0" i="0">
                <a:solidFill>
                  <a:srgbClr val="FFFFFF"/>
                </a:solidFill>
                <a:effectLst/>
                <a:latin typeface="Helvetica" panose="020B0604020202020204" pitchFamily="34" charset="0"/>
              </a:rPr>
              <a:t>ế hoạch tác nghiệp (Operational plans)</a:t>
            </a:r>
            <a:endParaRPr lang="en-US" sz="4300">
              <a:solidFill>
                <a:srgbClr val="FFFFFF"/>
              </a:solidFill>
            </a:endParaRPr>
          </a:p>
        </p:txBody>
      </p:sp>
      <p:sp>
        <p:nvSpPr>
          <p:cNvPr id="3" name="Content Placeholder 2">
            <a:extLst>
              <a:ext uri="{FF2B5EF4-FFF2-40B4-BE49-F238E27FC236}">
                <a16:creationId xmlns:a16="http://schemas.microsoft.com/office/drawing/2014/main" id="{1A6679E3-9DF5-48DB-9938-1C3CF2597612}"/>
              </a:ext>
            </a:extLst>
          </p:cNvPr>
          <p:cNvSpPr>
            <a:spLocks noGrp="1"/>
          </p:cNvSpPr>
          <p:nvPr>
            <p:ph idx="1"/>
          </p:nvPr>
        </p:nvSpPr>
        <p:spPr>
          <a:xfrm>
            <a:off x="838200" y="2438400"/>
            <a:ext cx="10515600" cy="3738562"/>
          </a:xfrm>
        </p:spPr>
        <p:txBody>
          <a:bodyPr>
            <a:normAutofit/>
          </a:bodyPr>
          <a:lstStyle/>
          <a:p>
            <a:r>
              <a:rPr lang="vi-VN" sz="2600" b="1" i="1">
                <a:effectLst/>
                <a:latin typeface="georgia" panose="02040502050405020303" pitchFamily="18" charset="0"/>
              </a:rPr>
              <a:t>Kế hoạch tác nghiệp</a:t>
            </a:r>
            <a:r>
              <a:rPr lang="vi-VN" sz="2600" b="0" i="0">
                <a:effectLst/>
                <a:latin typeface="Helvetica" panose="020B0604020202020204" pitchFamily="34" charset="0"/>
              </a:rPr>
              <a:t> là kế hoạch cụ thể hóa chương trình hoạt động của tổ chức theo không gian (cho các đơn vị trong tổ chức) và thời gian (kế hoạch hàng năm, kế hoạch hàng quí, kế hoạch tháng, kế hoạch tuần, kế hoạch ngày, đêm, ca, giờ). </a:t>
            </a:r>
            <a:endParaRPr lang="en-US" sz="2600" b="0" i="0">
              <a:effectLst/>
              <a:latin typeface="Helvetica" panose="020B0604020202020204" pitchFamily="34" charset="0"/>
            </a:endParaRPr>
          </a:p>
          <a:p>
            <a:r>
              <a:rPr lang="vi-VN" sz="2600" b="0" i="0">
                <a:effectLst/>
                <a:latin typeface="Helvetica" panose="020B0604020202020204" pitchFamily="34" charset="0"/>
              </a:rPr>
              <a:t>Kế hoạch tác nghiệp được xây dựng trên cơ sở kế hoạch chiến lược, là kế hoạch cụ thể hóa của kế hoạch chiến lược. </a:t>
            </a:r>
            <a:endParaRPr lang="en-US" sz="2600" b="0" i="0">
              <a:effectLst/>
              <a:latin typeface="Helvetica" panose="020B0604020202020204" pitchFamily="34" charset="0"/>
            </a:endParaRPr>
          </a:p>
          <a:p>
            <a:r>
              <a:rPr lang="vi-VN" sz="2600" b="0" i="0">
                <a:effectLst/>
                <a:latin typeface="Helvetica" panose="020B0604020202020204" pitchFamily="34" charset="0"/>
              </a:rPr>
              <a:t>Theo cấp quản lý kế hoạch thì có kế hoạch chung của doanh nghiệp, kế hoạch của bộ phận, kế hoạch của từng đội sản xuất, kế hoạch của từng nhóm thiết bị…</a:t>
            </a:r>
            <a:endParaRPr lang="en-US" sz="2600"/>
          </a:p>
        </p:txBody>
      </p:sp>
    </p:spTree>
    <p:extLst>
      <p:ext uri="{BB962C8B-B14F-4D97-AF65-F5344CB8AC3E}">
        <p14:creationId xmlns:p14="http://schemas.microsoft.com/office/powerpoint/2010/main" val="3619652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28BC6472-6BB4-470C-8A70-7E492F1798D0}"/>
              </a:ext>
            </a:extLst>
          </p:cNvPr>
          <p:cNvPicPr>
            <a:picLocks noGrp="1" noChangeAspect="1"/>
          </p:cNvPicPr>
          <p:nvPr>
            <p:ph idx="1"/>
          </p:nvPr>
        </p:nvPicPr>
        <p:blipFill>
          <a:blip r:embed="rId2"/>
          <a:stretch>
            <a:fillRect/>
          </a:stretch>
        </p:blipFill>
        <p:spPr>
          <a:xfrm>
            <a:off x="1028700" y="914400"/>
            <a:ext cx="10129838" cy="4968819"/>
          </a:xfrm>
          <a:prstGeom prst="rect">
            <a:avLst/>
          </a:prstGeom>
        </p:spPr>
      </p:pic>
    </p:spTree>
    <p:extLst>
      <p:ext uri="{BB962C8B-B14F-4D97-AF65-F5344CB8AC3E}">
        <p14:creationId xmlns:p14="http://schemas.microsoft.com/office/powerpoint/2010/main" val="3572719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878FFE1C-304E-495A-A18B-660AB274700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2227" b="520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052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4066E-50C1-4AF0-AC31-D2A15193AA23}"/>
              </a:ext>
            </a:extLst>
          </p:cNvPr>
          <p:cNvSpPr>
            <a:spLocks noGrp="1"/>
          </p:cNvSpPr>
          <p:nvPr>
            <p:ph type="title"/>
          </p:nvPr>
        </p:nvSpPr>
        <p:spPr>
          <a:xfrm>
            <a:off x="838200" y="442693"/>
            <a:ext cx="10515600" cy="1133693"/>
          </a:xfrm>
        </p:spPr>
        <p:txBody>
          <a:bodyPr>
            <a:normAutofit/>
          </a:bodyPr>
          <a:lstStyle/>
          <a:p>
            <a:r>
              <a:rPr lang="vi-VN" sz="5200" dirty="0"/>
              <a:t>Ph</a:t>
            </a:r>
            <a:r>
              <a:rPr lang="en-US" sz="5200" dirty="0"/>
              <a:t>ư</a:t>
            </a:r>
            <a:r>
              <a:rPr lang="vi-VN" sz="5200" dirty="0"/>
              <a:t>ơng pháp lập kế hoạch</a:t>
            </a:r>
            <a:endParaRPr lang="en-US" sz="5200" dirty="0"/>
          </a:p>
        </p:txBody>
      </p:sp>
      <p:graphicFrame>
        <p:nvGraphicFramePr>
          <p:cNvPr id="5" name="Content Placeholder 4">
            <a:extLst>
              <a:ext uri="{FF2B5EF4-FFF2-40B4-BE49-F238E27FC236}">
                <a16:creationId xmlns:a16="http://schemas.microsoft.com/office/drawing/2014/main" id="{B535B6EA-066E-4A69-8988-1C720FCEAD63}"/>
              </a:ext>
            </a:extLst>
          </p:cNvPr>
          <p:cNvGraphicFramePr>
            <a:graphicFrameLocks noGrp="1"/>
          </p:cNvGraphicFramePr>
          <p:nvPr>
            <p:ph idx="1"/>
            <p:extLst>
              <p:ext uri="{D42A27DB-BD31-4B8C-83A1-F6EECF244321}">
                <p14:modId xmlns:p14="http://schemas.microsoft.com/office/powerpoint/2010/main" val="4258522839"/>
              </p:ext>
            </p:extLst>
          </p:nvPr>
        </p:nvGraphicFramePr>
        <p:xfrm>
          <a:off x="285751" y="1471613"/>
          <a:ext cx="11572874"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3812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788F9A-AC15-467A-9566-26FF2880F4E7}"/>
              </a:ext>
            </a:extLst>
          </p:cNvPr>
          <p:cNvSpPr>
            <a:spLocks noGrp="1"/>
          </p:cNvSpPr>
          <p:nvPr>
            <p:ph type="title"/>
          </p:nvPr>
        </p:nvSpPr>
        <p:spPr>
          <a:xfrm>
            <a:off x="838200" y="557189"/>
            <a:ext cx="3374136" cy="5567891"/>
          </a:xfrm>
        </p:spPr>
        <p:txBody>
          <a:bodyPr>
            <a:normAutofit/>
          </a:bodyPr>
          <a:lstStyle/>
          <a:p>
            <a:r>
              <a:rPr lang="en-US" sz="5200"/>
              <a:t>Xác định mục tiêu, yêu cầu công việc</a:t>
            </a:r>
          </a:p>
        </p:txBody>
      </p:sp>
      <p:graphicFrame>
        <p:nvGraphicFramePr>
          <p:cNvPr id="30" name="Content Placeholder 2">
            <a:extLst>
              <a:ext uri="{FF2B5EF4-FFF2-40B4-BE49-F238E27FC236}">
                <a16:creationId xmlns:a16="http://schemas.microsoft.com/office/drawing/2014/main" id="{D271ECC6-3B5C-4085-98CB-9CBA0F1274EB}"/>
              </a:ext>
            </a:extLst>
          </p:cNvPr>
          <p:cNvGraphicFramePr>
            <a:graphicFrameLocks noGrp="1"/>
          </p:cNvGraphicFramePr>
          <p:nvPr>
            <p:ph idx="1"/>
            <p:extLst>
              <p:ext uri="{D42A27DB-BD31-4B8C-83A1-F6EECF244321}">
                <p14:modId xmlns:p14="http://schemas.microsoft.com/office/powerpoint/2010/main" val="2589638079"/>
              </p:ext>
            </p:extLst>
          </p:nvPr>
        </p:nvGraphicFramePr>
        <p:xfrm>
          <a:off x="3514725" y="271463"/>
          <a:ext cx="8372475" cy="625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0161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C66681-4537-4D76-8608-0D1525550FE6}"/>
              </a:ext>
            </a:extLst>
          </p:cNvPr>
          <p:cNvSpPr>
            <a:spLocks noGrp="1"/>
          </p:cNvSpPr>
          <p:nvPr>
            <p:ph type="title"/>
          </p:nvPr>
        </p:nvSpPr>
        <p:spPr>
          <a:xfrm>
            <a:off x="838200" y="365125"/>
            <a:ext cx="10515600" cy="1325563"/>
          </a:xfrm>
        </p:spPr>
        <p:txBody>
          <a:bodyPr>
            <a:normAutofit/>
          </a:bodyPr>
          <a:lstStyle/>
          <a:p>
            <a:r>
              <a:rPr lang="vi-VN">
                <a:solidFill>
                  <a:srgbClr val="FFFFFF"/>
                </a:solidFill>
              </a:rPr>
              <a:t>Khi phải làm một công việc, điều đầu tiên mà bạn cần quan tâm là:</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B66FD37A-0048-4DAB-9677-9505B6FD3663}"/>
              </a:ext>
            </a:extLst>
          </p:cNvPr>
          <p:cNvGraphicFramePr>
            <a:graphicFrameLocks noGrp="1"/>
          </p:cNvGraphicFramePr>
          <p:nvPr>
            <p:ph idx="1"/>
            <p:extLst>
              <p:ext uri="{D42A27DB-BD31-4B8C-83A1-F6EECF244321}">
                <p14:modId xmlns:p14="http://schemas.microsoft.com/office/powerpoint/2010/main" val="2317642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468816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102984A-6C7B-4F4D-A2E7-6CFB745D3EB7}"/>
              </a:ext>
            </a:extLst>
          </p:cNvPr>
          <p:cNvPicPr>
            <a:picLocks noChangeAspect="1"/>
          </p:cNvPicPr>
          <p:nvPr/>
        </p:nvPicPr>
        <p:blipFill rotWithShape="1">
          <a:blip r:embed="rId2">
            <a:alphaModFix amt="35000"/>
          </a:blip>
          <a:srcRect t="6496" b="18505"/>
          <a:stretch/>
        </p:blipFill>
        <p:spPr>
          <a:xfrm>
            <a:off x="20" y="10"/>
            <a:ext cx="12191980" cy="6857990"/>
          </a:xfrm>
          <a:prstGeom prst="rect">
            <a:avLst/>
          </a:prstGeom>
        </p:spPr>
      </p:pic>
      <p:sp>
        <p:nvSpPr>
          <p:cNvPr id="2" name="Title 1">
            <a:extLst>
              <a:ext uri="{FF2B5EF4-FFF2-40B4-BE49-F238E27FC236}">
                <a16:creationId xmlns:a16="http://schemas.microsoft.com/office/drawing/2014/main" id="{3E0A848C-AE5D-4171-BDCC-6FA0F24404A3}"/>
              </a:ext>
            </a:extLst>
          </p:cNvPr>
          <p:cNvSpPr>
            <a:spLocks noGrp="1"/>
          </p:cNvSpPr>
          <p:nvPr>
            <p:ph type="title"/>
          </p:nvPr>
        </p:nvSpPr>
        <p:spPr>
          <a:xfrm>
            <a:off x="838200" y="365125"/>
            <a:ext cx="10515600" cy="1325563"/>
          </a:xfrm>
        </p:spPr>
        <p:txBody>
          <a:bodyPr>
            <a:normAutofit/>
          </a:bodyPr>
          <a:lstStyle/>
          <a:p>
            <a:r>
              <a:rPr lang="en-US">
                <a:solidFill>
                  <a:srgbClr val="FFFFFF"/>
                </a:solidFill>
              </a:rPr>
              <a:t>Xác định nội dung công việc</a:t>
            </a:r>
          </a:p>
        </p:txBody>
      </p:sp>
      <p:graphicFrame>
        <p:nvGraphicFramePr>
          <p:cNvPr id="5" name="Content Placeholder 2">
            <a:extLst>
              <a:ext uri="{FF2B5EF4-FFF2-40B4-BE49-F238E27FC236}">
                <a16:creationId xmlns:a16="http://schemas.microsoft.com/office/drawing/2014/main" id="{1353DF33-F834-4506-96DD-FC5C49707427}"/>
              </a:ext>
            </a:extLst>
          </p:cNvPr>
          <p:cNvGraphicFramePr>
            <a:graphicFrameLocks noGrp="1"/>
          </p:cNvGraphicFramePr>
          <p:nvPr>
            <p:ph idx="1"/>
            <p:extLst>
              <p:ext uri="{D42A27DB-BD31-4B8C-83A1-F6EECF244321}">
                <p14:modId xmlns:p14="http://schemas.microsoft.com/office/powerpoint/2010/main" val="17785575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149400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74C7FF-4DF3-4D19-AA35-4BEE8E426B08}"/>
              </a:ext>
            </a:extLst>
          </p:cNvPr>
          <p:cNvSpPr>
            <a:spLocks noGrp="1"/>
          </p:cNvSpPr>
          <p:nvPr>
            <p:ph type="title"/>
          </p:nvPr>
        </p:nvSpPr>
        <p:spPr>
          <a:xfrm>
            <a:off x="965198" y="385763"/>
            <a:ext cx="6570131" cy="1927532"/>
          </a:xfrm>
        </p:spPr>
        <p:txBody>
          <a:bodyPr>
            <a:normAutofit/>
          </a:bodyPr>
          <a:lstStyle/>
          <a:p>
            <a:pPr algn="ctr"/>
            <a:r>
              <a:rPr lang="vi-VN" sz="3600" dirty="0"/>
              <a:t>Xác định địa điểm, thời gian, ng</a:t>
            </a:r>
            <a:r>
              <a:rPr lang="en-US" sz="3600" dirty="0"/>
              <a:t>ư</a:t>
            </a:r>
            <a:r>
              <a:rPr lang="vi-VN" sz="3600" dirty="0"/>
              <a:t>ời (đơn vị, bộ phận) thực hiện</a:t>
            </a:r>
            <a:endParaRPr lang="en-US" sz="3600" dirty="0"/>
          </a:p>
        </p:txBody>
      </p:sp>
      <p:sp>
        <p:nvSpPr>
          <p:cNvPr id="3" name="Content Placeholder 2">
            <a:extLst>
              <a:ext uri="{FF2B5EF4-FFF2-40B4-BE49-F238E27FC236}">
                <a16:creationId xmlns:a16="http://schemas.microsoft.com/office/drawing/2014/main" id="{9214F1A8-53E8-48D1-B6AD-8E2996EB0A69}"/>
              </a:ext>
            </a:extLst>
          </p:cNvPr>
          <p:cNvSpPr>
            <a:spLocks noGrp="1"/>
          </p:cNvSpPr>
          <p:nvPr>
            <p:ph idx="1"/>
          </p:nvPr>
        </p:nvSpPr>
        <p:spPr>
          <a:xfrm>
            <a:off x="965200" y="2313295"/>
            <a:ext cx="5778500" cy="3693189"/>
          </a:xfrm>
        </p:spPr>
        <p:txBody>
          <a:bodyPr>
            <a:normAutofit lnSpcReduction="10000"/>
          </a:bodyPr>
          <a:lstStyle/>
          <a:p>
            <a:r>
              <a:rPr lang="en-US" sz="3200" b="1" dirty="0" err="1"/>
              <a:t>Về</a:t>
            </a:r>
            <a:r>
              <a:rPr lang="en-US" sz="3200" b="1" dirty="0"/>
              <a:t> </a:t>
            </a:r>
            <a:r>
              <a:rPr lang="en-US" sz="3200" b="1" dirty="0" err="1"/>
              <a:t>địa</a:t>
            </a:r>
            <a:r>
              <a:rPr lang="en-US" sz="3200" b="1" dirty="0"/>
              <a:t> </a:t>
            </a:r>
            <a:r>
              <a:rPr lang="en-US" sz="3200" b="1" dirty="0" err="1"/>
              <a:t>điểm</a:t>
            </a:r>
            <a:r>
              <a:rPr lang="en-US" sz="3200" b="1" dirty="0"/>
              <a:t>:</a:t>
            </a:r>
          </a:p>
          <a:p>
            <a:pPr marL="0" indent="0">
              <a:buNone/>
            </a:pPr>
            <a:r>
              <a:rPr lang="en-US" sz="3200" dirty="0"/>
              <a:t>+ Công </a:t>
            </a:r>
            <a:r>
              <a:rPr lang="en-US" sz="3200" dirty="0" err="1"/>
              <a:t>việc</a:t>
            </a:r>
            <a:r>
              <a:rPr lang="en-US" sz="3200" dirty="0"/>
              <a:t> </a:t>
            </a:r>
            <a:r>
              <a:rPr lang="en-US" sz="3200" dirty="0" err="1"/>
              <a:t>đó</a:t>
            </a:r>
            <a:r>
              <a:rPr lang="en-US" sz="3200" dirty="0"/>
              <a:t> </a:t>
            </a:r>
            <a:r>
              <a:rPr lang="en-US" sz="3200" dirty="0" err="1"/>
              <a:t>thực</a:t>
            </a:r>
            <a:r>
              <a:rPr lang="en-US" sz="3200" dirty="0"/>
              <a:t> </a:t>
            </a:r>
            <a:r>
              <a:rPr lang="en-US" sz="3200" dirty="0" err="1"/>
              <a:t>hiện</a:t>
            </a:r>
            <a:r>
              <a:rPr lang="en-US" sz="3200" dirty="0"/>
              <a:t> </a:t>
            </a:r>
            <a:r>
              <a:rPr lang="en-US" sz="3200" dirty="0" err="1"/>
              <a:t>tại</a:t>
            </a:r>
            <a:r>
              <a:rPr lang="en-US" sz="3200" dirty="0"/>
              <a:t> </a:t>
            </a:r>
            <a:r>
              <a:rPr lang="en-US" sz="3200" dirty="0" err="1"/>
              <a:t>đâu</a:t>
            </a:r>
            <a:r>
              <a:rPr lang="en-US" sz="3200" dirty="0"/>
              <a:t>?</a:t>
            </a:r>
          </a:p>
          <a:p>
            <a:pPr marL="0" indent="0">
              <a:buNone/>
            </a:pPr>
            <a:r>
              <a:rPr lang="en-US" sz="3200" dirty="0"/>
              <a:t>+ Nếu là </a:t>
            </a:r>
            <a:r>
              <a:rPr lang="en-US" sz="3200" dirty="0" err="1"/>
              <a:t>kiểm</a:t>
            </a:r>
            <a:r>
              <a:rPr lang="en-US" sz="3200" dirty="0"/>
              <a:t> tra </a:t>
            </a:r>
            <a:r>
              <a:rPr lang="en-US" sz="3200" dirty="0" err="1"/>
              <a:t>thì</a:t>
            </a:r>
            <a:r>
              <a:rPr lang="en-US" sz="3200" dirty="0"/>
              <a:t> </a:t>
            </a:r>
            <a:r>
              <a:rPr lang="en-US" sz="3200" dirty="0" err="1"/>
              <a:t>kiểm</a:t>
            </a:r>
            <a:r>
              <a:rPr lang="en-US" sz="3200" dirty="0"/>
              <a:t> tra </a:t>
            </a:r>
            <a:r>
              <a:rPr lang="en-US" sz="3200" dirty="0" err="1"/>
              <a:t>tại</a:t>
            </a:r>
            <a:r>
              <a:rPr lang="en-US" sz="3200" dirty="0"/>
              <a:t> </a:t>
            </a:r>
            <a:r>
              <a:rPr lang="en-US" sz="3200" dirty="0" err="1"/>
              <a:t>bộ</a:t>
            </a:r>
            <a:r>
              <a:rPr lang="en-US" sz="3200" dirty="0"/>
              <a:t> </a:t>
            </a:r>
            <a:r>
              <a:rPr lang="en-US" sz="3200" dirty="0" err="1"/>
              <a:t>phận</a:t>
            </a:r>
            <a:r>
              <a:rPr lang="en-US" sz="3200" dirty="0"/>
              <a:t>, </a:t>
            </a:r>
            <a:r>
              <a:rPr lang="en-US" sz="3200" dirty="0" err="1"/>
              <a:t>khâu</a:t>
            </a:r>
            <a:r>
              <a:rPr lang="en-US" sz="3200" dirty="0"/>
              <a:t> </a:t>
            </a:r>
            <a:r>
              <a:rPr lang="en-US" sz="3200" dirty="0" err="1"/>
              <a:t>nào</a:t>
            </a:r>
            <a:r>
              <a:rPr lang="en-US" sz="3200" dirty="0"/>
              <a:t>? </a:t>
            </a:r>
          </a:p>
          <a:p>
            <a:r>
              <a:rPr lang="en-US" sz="3200" b="1" dirty="0" err="1"/>
              <a:t>Về</a:t>
            </a:r>
            <a:r>
              <a:rPr lang="en-US" sz="3200" b="1" dirty="0"/>
              <a:t> </a:t>
            </a:r>
            <a:r>
              <a:rPr lang="en-US" sz="3200" b="1" dirty="0" err="1"/>
              <a:t>thời</a:t>
            </a:r>
            <a:r>
              <a:rPr lang="en-US" sz="3200" b="1" dirty="0"/>
              <a:t> </a:t>
            </a:r>
            <a:r>
              <a:rPr lang="en-US" sz="3200" b="1" dirty="0" err="1"/>
              <a:t>gian</a:t>
            </a:r>
            <a:r>
              <a:rPr lang="en-US" sz="3200" b="1" dirty="0"/>
              <a:t>:</a:t>
            </a:r>
          </a:p>
          <a:p>
            <a:pPr marL="0" indent="0">
              <a:buNone/>
            </a:pPr>
            <a:r>
              <a:rPr lang="en-US" sz="3200" dirty="0"/>
              <a:t>+ Công </a:t>
            </a:r>
            <a:r>
              <a:rPr lang="en-US" sz="3200" dirty="0" err="1"/>
              <a:t>việc</a:t>
            </a:r>
            <a:r>
              <a:rPr lang="en-US" sz="3200" dirty="0"/>
              <a:t> </a:t>
            </a:r>
            <a:r>
              <a:rPr lang="en-US" sz="3200" dirty="0" err="1"/>
              <a:t>đó</a:t>
            </a:r>
            <a:r>
              <a:rPr lang="en-US" sz="3200" dirty="0"/>
              <a:t> </a:t>
            </a:r>
            <a:r>
              <a:rPr lang="en-US" sz="3200" dirty="0" err="1"/>
              <a:t>thực</a:t>
            </a:r>
            <a:r>
              <a:rPr lang="en-US" sz="3200" dirty="0"/>
              <a:t> </a:t>
            </a:r>
            <a:r>
              <a:rPr lang="en-US" sz="3200" dirty="0" err="1"/>
              <a:t>hiện</a:t>
            </a:r>
            <a:r>
              <a:rPr lang="en-US" sz="3200" dirty="0"/>
              <a:t> </a:t>
            </a:r>
            <a:r>
              <a:rPr lang="en-US" sz="3200" dirty="0" err="1"/>
              <a:t>khi</a:t>
            </a:r>
            <a:r>
              <a:rPr lang="en-US" sz="3200" dirty="0"/>
              <a:t> </a:t>
            </a:r>
            <a:r>
              <a:rPr lang="en-US" sz="3200" dirty="0" err="1"/>
              <a:t>nào</a:t>
            </a:r>
            <a:r>
              <a:rPr lang="en-US" sz="3200" dirty="0"/>
              <a:t>?</a:t>
            </a:r>
          </a:p>
          <a:p>
            <a:pPr marL="0" indent="0">
              <a:buNone/>
            </a:pPr>
            <a:r>
              <a:rPr lang="en-US" sz="3200" dirty="0"/>
              <a:t>+ Công </a:t>
            </a:r>
            <a:r>
              <a:rPr lang="en-US" sz="3200" dirty="0" err="1"/>
              <a:t>việc</a:t>
            </a:r>
            <a:r>
              <a:rPr lang="en-US" sz="3200" dirty="0"/>
              <a:t> </a:t>
            </a:r>
            <a:r>
              <a:rPr lang="en-US" sz="3200" dirty="0" err="1"/>
              <a:t>đó</a:t>
            </a:r>
            <a:r>
              <a:rPr lang="en-US" sz="3200" dirty="0"/>
              <a:t> </a:t>
            </a:r>
            <a:r>
              <a:rPr lang="en-US" sz="3200" dirty="0" err="1"/>
              <a:t>kết</a:t>
            </a:r>
            <a:r>
              <a:rPr lang="en-US" sz="3200" dirty="0"/>
              <a:t> </a:t>
            </a:r>
            <a:r>
              <a:rPr lang="en-US" sz="3200" dirty="0" err="1"/>
              <a:t>thúc</a:t>
            </a:r>
            <a:r>
              <a:rPr lang="en-US" sz="3200" dirty="0"/>
              <a:t> </a:t>
            </a:r>
            <a:r>
              <a:rPr lang="en-US" sz="3200" dirty="0" err="1"/>
              <a:t>khi</a:t>
            </a:r>
            <a:r>
              <a:rPr lang="en-US" sz="3200" dirty="0"/>
              <a:t> </a:t>
            </a:r>
            <a:r>
              <a:rPr lang="en-US" sz="3200" dirty="0" err="1"/>
              <a:t>nào</a:t>
            </a:r>
            <a:r>
              <a:rPr lang="en-US" sz="3200" dirty="0"/>
              <a:t>?</a:t>
            </a:r>
          </a:p>
          <a:p>
            <a:pPr marL="0" indent="0">
              <a:buNone/>
            </a:pPr>
            <a:endParaRPr lang="en-US" sz="2200" dirty="0"/>
          </a:p>
        </p:txBody>
      </p:sp>
      <p:sp>
        <p:nvSpPr>
          <p:cNvPr id="22" name="Freeform: Shape 2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Water">
            <a:extLst>
              <a:ext uri="{FF2B5EF4-FFF2-40B4-BE49-F238E27FC236}">
                <a16:creationId xmlns:a16="http://schemas.microsoft.com/office/drawing/2014/main" id="{C338D4EA-5B4A-49E0-BA53-1031F765FC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1199720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B2790D-7204-4667-AC9B-B69C15904CBE}"/>
              </a:ext>
            </a:extLst>
          </p:cNvPr>
          <p:cNvSpPr>
            <a:spLocks noGrp="1"/>
          </p:cNvSpPr>
          <p:nvPr>
            <p:ph type="title"/>
          </p:nvPr>
        </p:nvSpPr>
        <p:spPr>
          <a:xfrm>
            <a:off x="3045213" y="731520"/>
            <a:ext cx="6089904" cy="1426464"/>
          </a:xfrm>
        </p:spPr>
        <p:txBody>
          <a:bodyPr>
            <a:normAutofit/>
          </a:bodyPr>
          <a:lstStyle/>
          <a:p>
            <a:pPr algn="ctr"/>
            <a:r>
              <a:rPr lang="vi-VN" sz="3400" dirty="0">
                <a:solidFill>
                  <a:srgbClr val="FFFFFF"/>
                </a:solidFill>
              </a:rPr>
              <a:t>Về người (đơn vị, bộ phận) thực hiện, bao gồm các khía cạnh sau:</a:t>
            </a:r>
            <a:endParaRPr lang="en-US" sz="3400" dirty="0">
              <a:solidFill>
                <a:srgbClr val="FFFFFF"/>
              </a:solidFill>
            </a:endParaRP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7D48859-412E-4563-B496-2548F4311C44}"/>
              </a:ext>
            </a:extLst>
          </p:cNvPr>
          <p:cNvGraphicFramePr>
            <a:graphicFrameLocks noGrp="1"/>
          </p:cNvGraphicFramePr>
          <p:nvPr>
            <p:ph idx="1"/>
            <p:extLst>
              <p:ext uri="{D42A27DB-BD31-4B8C-83A1-F6EECF244321}">
                <p14:modId xmlns:p14="http://schemas.microsoft.com/office/powerpoint/2010/main" val="1851226451"/>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1626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DEF654-35FA-45A7-8283-51CE3493342B}"/>
              </a:ext>
            </a:extLst>
          </p:cNvPr>
          <p:cNvSpPr>
            <a:spLocks noGrp="1"/>
          </p:cNvSpPr>
          <p:nvPr>
            <p:ph type="title"/>
          </p:nvPr>
        </p:nvSpPr>
        <p:spPr>
          <a:xfrm>
            <a:off x="635000" y="640823"/>
            <a:ext cx="3418659" cy="5583148"/>
          </a:xfrm>
        </p:spPr>
        <p:txBody>
          <a:bodyPr anchor="ctr">
            <a:normAutofit/>
          </a:bodyPr>
          <a:lstStyle/>
          <a:p>
            <a:r>
              <a:rPr lang="en-US" sz="5400"/>
              <a:t>Xác định cách thức thực hiện</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F08B126-14D5-46A7-A56C-6071FFA068DB}"/>
              </a:ext>
            </a:extLst>
          </p:cNvPr>
          <p:cNvGraphicFramePr>
            <a:graphicFrameLocks noGrp="1"/>
          </p:cNvGraphicFramePr>
          <p:nvPr>
            <p:ph idx="1"/>
            <p:extLst>
              <p:ext uri="{D42A27DB-BD31-4B8C-83A1-F6EECF244321}">
                <p14:modId xmlns:p14="http://schemas.microsoft.com/office/powerpoint/2010/main" val="322851986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925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5598CE8-B6DF-4E95-9D1C-EC20001EB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B19C379-8DAE-4742-AAD2-F744F2E25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1CAD871-A556-4758-8E2C-521A163F7E34}"/>
              </a:ext>
            </a:extLst>
          </p:cNvPr>
          <p:cNvSpPr>
            <a:spLocks noGrp="1"/>
          </p:cNvSpPr>
          <p:nvPr>
            <p:ph type="title"/>
          </p:nvPr>
        </p:nvSpPr>
        <p:spPr>
          <a:xfrm>
            <a:off x="838199" y="1040400"/>
            <a:ext cx="10518775" cy="707886"/>
          </a:xfrm>
        </p:spPr>
        <p:txBody>
          <a:bodyPr anchor="b">
            <a:normAutofit/>
          </a:bodyPr>
          <a:lstStyle/>
          <a:p>
            <a:r>
              <a:rPr lang="vi-VN" sz="4000">
                <a:solidFill>
                  <a:schemeClr val="bg1"/>
                </a:solidFill>
              </a:rPr>
              <a:t>Sau khi học xong bài này, người học sẽ có thể:</a:t>
            </a:r>
            <a:endParaRPr lang="en-US" sz="4000">
              <a:solidFill>
                <a:schemeClr val="bg1"/>
              </a:solidFill>
            </a:endParaRPr>
          </a:p>
        </p:txBody>
      </p:sp>
      <p:grpSp>
        <p:nvGrpSpPr>
          <p:cNvPr id="20" name="Group 19">
            <a:extLst>
              <a:ext uri="{FF2B5EF4-FFF2-40B4-BE49-F238E27FC236}">
                <a16:creationId xmlns:a16="http://schemas.microsoft.com/office/drawing/2014/main" id="{EA20C30D-2B42-4BE9-802E-1B5C3DE17E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21" name="Freeform: Shape 20">
              <a:extLst>
                <a:ext uri="{FF2B5EF4-FFF2-40B4-BE49-F238E27FC236}">
                  <a16:creationId xmlns:a16="http://schemas.microsoft.com/office/drawing/2014/main" id="{BB4622B8-D880-45F9-B01D-9CC7F29A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47F82728-9FC7-477A-AB1B-F202E55124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aphicFrame>
        <p:nvGraphicFramePr>
          <p:cNvPr id="12" name="Content Placeholder 2">
            <a:extLst>
              <a:ext uri="{FF2B5EF4-FFF2-40B4-BE49-F238E27FC236}">
                <a16:creationId xmlns:a16="http://schemas.microsoft.com/office/drawing/2014/main" id="{9DC38D0E-FFA0-402C-A010-7A7E1A991522}"/>
              </a:ext>
            </a:extLst>
          </p:cNvPr>
          <p:cNvGraphicFramePr>
            <a:graphicFrameLocks noGrp="1"/>
          </p:cNvGraphicFramePr>
          <p:nvPr>
            <p:ph idx="1"/>
            <p:extLst>
              <p:ext uri="{D42A27DB-BD31-4B8C-83A1-F6EECF244321}">
                <p14:modId xmlns:p14="http://schemas.microsoft.com/office/powerpoint/2010/main" val="2241181483"/>
              </p:ext>
            </p:extLst>
          </p:nvPr>
        </p:nvGraphicFramePr>
        <p:xfrm>
          <a:off x="838200" y="2991690"/>
          <a:ext cx="10515600" cy="29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5153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8F52C-27DC-41B6-A48C-70807E5DC154}"/>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Xác định nguồn lực thực hiện</a:t>
            </a:r>
          </a:p>
        </p:txBody>
      </p:sp>
      <p:sp>
        <p:nvSpPr>
          <p:cNvPr id="3" name="Content Placeholder 2">
            <a:extLst>
              <a:ext uri="{FF2B5EF4-FFF2-40B4-BE49-F238E27FC236}">
                <a16:creationId xmlns:a16="http://schemas.microsoft.com/office/drawing/2014/main" id="{D7E6BFDB-A85A-46C0-9C2E-CF66B019486A}"/>
              </a:ext>
            </a:extLst>
          </p:cNvPr>
          <p:cNvSpPr>
            <a:spLocks noGrp="1"/>
          </p:cNvSpPr>
          <p:nvPr>
            <p:ph idx="1"/>
          </p:nvPr>
        </p:nvSpPr>
        <p:spPr>
          <a:xfrm>
            <a:off x="1371599" y="2318197"/>
            <a:ext cx="9724031" cy="3683358"/>
          </a:xfrm>
        </p:spPr>
        <p:txBody>
          <a:bodyPr anchor="ctr">
            <a:noAutofit/>
          </a:bodyPr>
          <a:lstStyle/>
          <a:p>
            <a:r>
              <a:rPr lang="vi-VN" dirty="0"/>
              <a:t>Nhiều kế hoạch thường chỉ chú trọng đến công việc mà lại quên đi việc chú</a:t>
            </a:r>
            <a:r>
              <a:rPr lang="en-US" dirty="0"/>
              <a:t> </a:t>
            </a:r>
            <a:r>
              <a:rPr lang="vi-VN" dirty="0"/>
              <a:t>trọng đến các nguồn lực. Nên nhớ rằng chỉ có nguồn lực mới đảm bảo cho kế</a:t>
            </a:r>
            <a:r>
              <a:rPr lang="en-US" dirty="0"/>
              <a:t> </a:t>
            </a:r>
            <a:r>
              <a:rPr lang="vi-VN" dirty="0"/>
              <a:t>hoạch được khả thi.</a:t>
            </a:r>
          </a:p>
          <a:p>
            <a:r>
              <a:rPr lang="vi-VN" dirty="0"/>
              <a:t>Nguồn lực có thể bao gồm các yếu tố:</a:t>
            </a:r>
          </a:p>
          <a:p>
            <a:pPr marL="0" indent="0">
              <a:buNone/>
            </a:pPr>
            <a:r>
              <a:rPr lang="vi-VN" dirty="0"/>
              <a:t>+ Man = nguồn nhân lực.</a:t>
            </a:r>
          </a:p>
          <a:p>
            <a:pPr marL="0" indent="0">
              <a:buNone/>
            </a:pPr>
            <a:r>
              <a:rPr lang="vi-VN" dirty="0"/>
              <a:t>+ Money = Tiền bạc.</a:t>
            </a:r>
          </a:p>
          <a:p>
            <a:pPr marL="0" indent="0">
              <a:buNone/>
            </a:pPr>
            <a:r>
              <a:rPr lang="vi-VN" dirty="0"/>
              <a:t>+ Material = nguyên vật liệu/hệ thống cung ứng.</a:t>
            </a:r>
          </a:p>
          <a:p>
            <a:pPr marL="0" indent="0">
              <a:buNone/>
            </a:pPr>
            <a:r>
              <a:rPr lang="vi-VN" dirty="0"/>
              <a:t>+ Machine = máy móc/công nghệ.</a:t>
            </a:r>
          </a:p>
          <a:p>
            <a:pPr marL="0" indent="0">
              <a:buNone/>
            </a:pPr>
            <a:r>
              <a:rPr lang="vi-VN" dirty="0"/>
              <a:t>+ Method = phương pháp làm việc.</a:t>
            </a:r>
            <a:endParaRPr lang="en-US" dirty="0"/>
          </a:p>
        </p:txBody>
      </p:sp>
    </p:spTree>
    <p:extLst>
      <p:ext uri="{BB962C8B-B14F-4D97-AF65-F5344CB8AC3E}">
        <p14:creationId xmlns:p14="http://schemas.microsoft.com/office/powerpoint/2010/main" val="2270267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045F0D-CB19-42F5-A0FD-A97435F461D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Xác định phương pháp kiểm tra</a:t>
            </a:r>
          </a:p>
        </p:txBody>
      </p:sp>
      <p:graphicFrame>
        <p:nvGraphicFramePr>
          <p:cNvPr id="5" name="Content Placeholder 2">
            <a:extLst>
              <a:ext uri="{FF2B5EF4-FFF2-40B4-BE49-F238E27FC236}">
                <a16:creationId xmlns:a16="http://schemas.microsoft.com/office/drawing/2014/main" id="{6B33ABB2-EF27-4F0C-92F4-95F0DC9F8242}"/>
              </a:ext>
            </a:extLst>
          </p:cNvPr>
          <p:cNvGraphicFramePr>
            <a:graphicFrameLocks noGrp="1"/>
          </p:cNvGraphicFramePr>
          <p:nvPr>
            <p:ph idx="1"/>
            <p:extLst>
              <p:ext uri="{D42A27DB-BD31-4B8C-83A1-F6EECF244321}">
                <p14:modId xmlns:p14="http://schemas.microsoft.com/office/powerpoint/2010/main" val="4140681473"/>
              </p:ext>
            </p:extLst>
          </p:nvPr>
        </p:nvGraphicFramePr>
        <p:xfrm>
          <a:off x="3578579" y="231006"/>
          <a:ext cx="8280046"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5858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AFFC03-FAC0-44A4-A8DF-B5D2FD62749F}"/>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700" kern="1200" dirty="0">
                <a:solidFill>
                  <a:srgbClr val="FFFFFF"/>
                </a:solidFill>
                <a:latin typeface="+mj-lt"/>
                <a:ea typeface="+mj-ea"/>
                <a:cs typeface="+mj-cs"/>
              </a:rPr>
              <a:t>Để </a:t>
            </a:r>
            <a:r>
              <a:rPr lang="en-US" sz="3700" kern="1200" dirty="0" err="1">
                <a:solidFill>
                  <a:srgbClr val="FFFFFF"/>
                </a:solidFill>
                <a:latin typeface="+mj-lt"/>
                <a:ea typeface="+mj-ea"/>
                <a:cs typeface="+mj-cs"/>
              </a:rPr>
              <a:t>xác</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định</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được</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thời</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hạn</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phải</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làm</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công</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việc</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chúng</a:t>
            </a:r>
            <a:r>
              <a:rPr lang="en-US" sz="3700" kern="1200" dirty="0">
                <a:solidFill>
                  <a:srgbClr val="FFFFFF"/>
                </a:solidFill>
                <a:latin typeface="+mj-lt"/>
                <a:ea typeface="+mj-ea"/>
                <a:cs typeface="+mj-cs"/>
              </a:rPr>
              <a:t> ta </a:t>
            </a:r>
            <a:r>
              <a:rPr lang="en-US" sz="3700" kern="1200" dirty="0" err="1">
                <a:solidFill>
                  <a:srgbClr val="FFFFFF"/>
                </a:solidFill>
                <a:latin typeface="+mj-lt"/>
                <a:ea typeface="+mj-ea"/>
                <a:cs typeface="+mj-cs"/>
              </a:rPr>
              <a:t>cần</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xác</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định</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được</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mức</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độ</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khẩn</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cấp</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và</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mức</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độ</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quan</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trọng</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của</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từng</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công</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việc</a:t>
            </a:r>
            <a:r>
              <a:rPr lang="en-US" sz="3700" kern="1200" dirty="0">
                <a:solidFill>
                  <a:srgbClr val="FFFFFF"/>
                </a:solidFill>
                <a:latin typeface="+mj-lt"/>
                <a:ea typeface="+mj-ea"/>
                <a:cs typeface="+mj-cs"/>
              </a:rPr>
              <a:t>. </a:t>
            </a:r>
          </a:p>
        </p:txBody>
      </p:sp>
      <p:pic>
        <p:nvPicPr>
          <p:cNvPr id="3074" name="Picture 2">
            <a:extLst>
              <a:ext uri="{FF2B5EF4-FFF2-40B4-BE49-F238E27FC236}">
                <a16:creationId xmlns:a16="http://schemas.microsoft.com/office/drawing/2014/main" id="{103C402D-36F2-4CDD-A75A-1291EB74C0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219575" y="742950"/>
            <a:ext cx="7975498" cy="4962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C92E9ED-64AD-4B89-BE02-00CBF783D213}"/>
              </a:ext>
            </a:extLst>
          </p:cNvPr>
          <p:cNvSpPr txBox="1"/>
          <p:nvPr/>
        </p:nvSpPr>
        <p:spPr>
          <a:xfrm>
            <a:off x="5214232" y="311449"/>
            <a:ext cx="6186487" cy="461665"/>
          </a:xfrm>
          <a:prstGeom prst="rect">
            <a:avLst/>
          </a:prstGeom>
          <a:noFill/>
        </p:spPr>
        <p:txBody>
          <a:bodyPr wrap="square" rtlCol="0">
            <a:spAutoFit/>
          </a:bodyPr>
          <a:lstStyle/>
          <a:p>
            <a:pPr algn="ctr"/>
            <a:r>
              <a:rPr lang="vi-VN" sz="2400" b="1" dirty="0"/>
              <a:t>Phương Pháp Ma Trận Eisenhower</a:t>
            </a:r>
            <a:endParaRPr lang="en-US" sz="2400" b="1" dirty="0"/>
          </a:p>
        </p:txBody>
      </p:sp>
    </p:spTree>
    <p:extLst>
      <p:ext uri="{BB962C8B-B14F-4D97-AF65-F5344CB8AC3E}">
        <p14:creationId xmlns:p14="http://schemas.microsoft.com/office/powerpoint/2010/main" val="92802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61441BB-BEB8-4956-9806-4C140A370A88}"/>
              </a:ext>
            </a:extLst>
          </p:cNvPr>
          <p:cNvSpPr>
            <a:spLocks noGrp="1"/>
          </p:cNvSpPr>
          <p:nvPr>
            <p:ph type="title"/>
          </p:nvPr>
        </p:nvSpPr>
        <p:spPr>
          <a:xfrm>
            <a:off x="3045213" y="731520"/>
            <a:ext cx="6089904" cy="1426464"/>
          </a:xfrm>
        </p:spPr>
        <p:txBody>
          <a:bodyPr>
            <a:normAutofit/>
          </a:bodyPr>
          <a:lstStyle/>
          <a:p>
            <a:pPr algn="ctr"/>
            <a:r>
              <a:rPr lang="vi-VN" dirty="0">
                <a:solidFill>
                  <a:srgbClr val="FFFFFF"/>
                </a:solidFill>
              </a:rPr>
              <a:t>Muốn xác định được, bạn có thể trả lời 2 câu hỏi:</a:t>
            </a:r>
            <a:endParaRPr lang="en-US" dirty="0">
              <a:solidFill>
                <a:srgbClr val="FFFFFF"/>
              </a:solidFill>
            </a:endParaRP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7A4B5F0-AB4A-47B0-9BA6-8AB1E6EE31A5}"/>
              </a:ext>
            </a:extLst>
          </p:cNvPr>
          <p:cNvGraphicFramePr>
            <a:graphicFrameLocks noGrp="1"/>
          </p:cNvGraphicFramePr>
          <p:nvPr>
            <p:ph idx="1"/>
            <p:extLst>
              <p:ext uri="{D42A27DB-BD31-4B8C-83A1-F6EECF244321}">
                <p14:modId xmlns:p14="http://schemas.microsoft.com/office/powerpoint/2010/main" val="1295450715"/>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8406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A282AC-86C1-42F4-B863-326E0C4A92EA}"/>
              </a:ext>
            </a:extLst>
          </p:cNvPr>
          <p:cNvSpPr>
            <a:spLocks noGrp="1"/>
          </p:cNvSpPr>
          <p:nvPr>
            <p:ph type="title"/>
          </p:nvPr>
        </p:nvSpPr>
        <p:spPr>
          <a:xfrm>
            <a:off x="804672" y="640080"/>
            <a:ext cx="3282696" cy="5257800"/>
          </a:xfrm>
        </p:spPr>
        <p:txBody>
          <a:bodyPr>
            <a:normAutofit/>
          </a:bodyPr>
          <a:lstStyle/>
          <a:p>
            <a:r>
              <a:rPr lang="en-US" dirty="0">
                <a:solidFill>
                  <a:schemeClr val="bg1"/>
                </a:solidFill>
              </a:rPr>
              <a:t>Thế </a:t>
            </a:r>
            <a:r>
              <a:rPr lang="en-US" dirty="0" err="1">
                <a:solidFill>
                  <a:schemeClr val="bg1"/>
                </a:solidFill>
              </a:rPr>
              <a:t>nào</a:t>
            </a:r>
            <a:r>
              <a:rPr lang="en-US" dirty="0">
                <a:solidFill>
                  <a:schemeClr val="bg1"/>
                </a:solidFill>
              </a:rPr>
              <a:t> là </a:t>
            </a:r>
            <a:r>
              <a:rPr lang="en-US" dirty="0" err="1">
                <a:solidFill>
                  <a:schemeClr val="bg1"/>
                </a:solidFill>
              </a:rPr>
              <a:t>quan</a:t>
            </a:r>
            <a:r>
              <a:rPr lang="en-US" dirty="0">
                <a:solidFill>
                  <a:schemeClr val="bg1"/>
                </a:solidFill>
              </a:rPr>
              <a:t> </a:t>
            </a:r>
            <a:r>
              <a:rPr lang="en-US" dirty="0" err="1">
                <a:solidFill>
                  <a:schemeClr val="bg1"/>
                </a:solidFill>
              </a:rPr>
              <a:t>trọng</a:t>
            </a:r>
            <a:r>
              <a:rPr lang="en-US" dirty="0">
                <a:solidFill>
                  <a:schemeClr val="bg1"/>
                </a:solidFill>
              </a:rPr>
              <a:t> </a:t>
            </a:r>
            <a:r>
              <a:rPr lang="en-US" dirty="0" err="1">
                <a:solidFill>
                  <a:schemeClr val="bg1"/>
                </a:solidFill>
              </a:rPr>
              <a:t>và</a:t>
            </a:r>
            <a:r>
              <a:rPr lang="en-US" dirty="0">
                <a:solidFill>
                  <a:schemeClr val="bg1"/>
                </a:solidFill>
              </a:rPr>
              <a:t> </a:t>
            </a:r>
            <a:r>
              <a:rPr lang="en-US" dirty="0" err="1">
                <a:solidFill>
                  <a:schemeClr val="bg1"/>
                </a:solidFill>
              </a:rPr>
              <a:t>khẩn</a:t>
            </a:r>
            <a:r>
              <a:rPr lang="en-US" dirty="0">
                <a:solidFill>
                  <a:schemeClr val="bg1"/>
                </a:solidFill>
              </a:rPr>
              <a:t> </a:t>
            </a:r>
            <a:r>
              <a:rPr lang="en-US" dirty="0" err="1">
                <a:solidFill>
                  <a:schemeClr val="bg1"/>
                </a:solidFill>
              </a:rPr>
              <a:t>cấp</a:t>
            </a:r>
            <a:r>
              <a:rPr lang="en-US" dirty="0">
                <a:solidFill>
                  <a:schemeClr val="bg1"/>
                </a:solidFill>
              </a:rPr>
              <a:t>?</a:t>
            </a:r>
          </a:p>
        </p:txBody>
      </p:sp>
      <p:sp>
        <p:nvSpPr>
          <p:cNvPr id="3" name="Content Placeholder 2">
            <a:extLst>
              <a:ext uri="{FF2B5EF4-FFF2-40B4-BE49-F238E27FC236}">
                <a16:creationId xmlns:a16="http://schemas.microsoft.com/office/drawing/2014/main" id="{7B945C2C-875D-4328-8DB9-4D07060BB19E}"/>
              </a:ext>
            </a:extLst>
          </p:cNvPr>
          <p:cNvSpPr>
            <a:spLocks noGrp="1"/>
          </p:cNvSpPr>
          <p:nvPr>
            <p:ph idx="1"/>
          </p:nvPr>
        </p:nvSpPr>
        <p:spPr>
          <a:xfrm>
            <a:off x="5358384" y="642937"/>
            <a:ext cx="6028754" cy="5254943"/>
          </a:xfrm>
        </p:spPr>
        <p:txBody>
          <a:bodyPr anchor="ctr">
            <a:normAutofit/>
          </a:bodyPr>
          <a:lstStyle/>
          <a:p>
            <a:r>
              <a:rPr lang="vi-VN" sz="3600" b="1" dirty="0"/>
              <a:t>Việc quan trọng: </a:t>
            </a:r>
            <a:r>
              <a:rPr lang="vi-VN" sz="3600" dirty="0"/>
              <a:t>là những việc mà sau khi được hoàn thành sẽ tạo ra kết quả giúp chúng ta tiến gần hơn với mục tiêu đã đặt ra</a:t>
            </a:r>
            <a:r>
              <a:rPr lang="en-US" sz="3600" dirty="0"/>
              <a:t>.</a:t>
            </a:r>
          </a:p>
          <a:p>
            <a:r>
              <a:rPr lang="vi-VN" sz="3600" b="1" dirty="0"/>
              <a:t>Việc khẩn cấp: </a:t>
            </a:r>
            <a:r>
              <a:rPr lang="vi-VN" sz="3600" dirty="0"/>
              <a:t>là việc có thời gian gấp rút cần sự chú ý của người thực hiện ngay tức thì.</a:t>
            </a:r>
            <a:endParaRPr lang="en-US" sz="3600" dirty="0"/>
          </a:p>
        </p:txBody>
      </p:sp>
    </p:spTree>
    <p:extLst>
      <p:ext uri="{BB962C8B-B14F-4D97-AF65-F5344CB8AC3E}">
        <p14:creationId xmlns:p14="http://schemas.microsoft.com/office/powerpoint/2010/main" val="64569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BA79DF-F33B-4932-B6B6-38F1BD0B8554}"/>
              </a:ext>
            </a:extLst>
          </p:cNvPr>
          <p:cNvSpPr>
            <a:spLocks noGrp="1"/>
          </p:cNvSpPr>
          <p:nvPr>
            <p:ph type="title"/>
          </p:nvPr>
        </p:nvSpPr>
        <p:spPr>
          <a:xfrm>
            <a:off x="838201" y="365125"/>
            <a:ext cx="3816095" cy="1938076"/>
          </a:xfrm>
        </p:spPr>
        <p:txBody>
          <a:bodyPr>
            <a:normAutofit/>
          </a:bodyPr>
          <a:lstStyle/>
          <a:p>
            <a:r>
              <a:rPr lang="vi-VN" sz="3100"/>
              <a:t>Cách sử dụng Ma trận Eisenhower để quản lý thời gian hiệu quả</a:t>
            </a:r>
            <a:endParaRPr lang="en-US" sz="3100"/>
          </a:p>
        </p:txBody>
      </p:sp>
      <p:sp>
        <p:nvSpPr>
          <p:cNvPr id="3" name="Content Placeholder 2">
            <a:extLst>
              <a:ext uri="{FF2B5EF4-FFF2-40B4-BE49-F238E27FC236}">
                <a16:creationId xmlns:a16="http://schemas.microsoft.com/office/drawing/2014/main" id="{F2E781C0-92CB-4D7C-82FE-664C6D0B51BC}"/>
              </a:ext>
            </a:extLst>
          </p:cNvPr>
          <p:cNvSpPr>
            <a:spLocks noGrp="1"/>
          </p:cNvSpPr>
          <p:nvPr>
            <p:ph idx="1"/>
          </p:nvPr>
        </p:nvSpPr>
        <p:spPr>
          <a:xfrm>
            <a:off x="428625" y="2482589"/>
            <a:ext cx="4465534" cy="3694373"/>
          </a:xfrm>
        </p:spPr>
        <p:txBody>
          <a:bodyPr>
            <a:noAutofit/>
          </a:bodyPr>
          <a:lstStyle/>
          <a:p>
            <a:pPr marL="0" indent="0">
              <a:buNone/>
            </a:pPr>
            <a:r>
              <a:rPr lang="en-US" dirty="0"/>
              <a:t>Bước 1: L</a:t>
            </a:r>
            <a:r>
              <a:rPr lang="vi-VN" dirty="0"/>
              <a:t>iệt kê danh sách tất cả các công việc cần</a:t>
            </a:r>
            <a:r>
              <a:rPr lang="en-US" dirty="0"/>
              <a:t> </a:t>
            </a:r>
            <a:r>
              <a:rPr lang="vi-VN" dirty="0"/>
              <a:t>phải làm, chú ý không bỏ sót các đầu việc tốn nhiều thời gian nhưng không quan trọng.</a:t>
            </a:r>
            <a:endParaRPr lang="en-US" dirty="0"/>
          </a:p>
          <a:p>
            <a:pPr marL="0" indent="0">
              <a:buNone/>
            </a:pPr>
            <a:r>
              <a:rPr lang="vi-VN" dirty="0"/>
              <a:t>Bước </a:t>
            </a:r>
            <a:r>
              <a:rPr lang="en-US" dirty="0"/>
              <a:t>2: C</a:t>
            </a:r>
            <a:r>
              <a:rPr lang="vi-VN" dirty="0"/>
              <a:t>ân nhắc và sắp xếp các công việc vào một trong 4 mục</a:t>
            </a:r>
            <a:endParaRPr lang="en-US" dirty="0"/>
          </a:p>
        </p:txBody>
      </p:sp>
      <p:pic>
        <p:nvPicPr>
          <p:cNvPr id="4" name="Picture 3">
            <a:extLst>
              <a:ext uri="{FF2B5EF4-FFF2-40B4-BE49-F238E27FC236}">
                <a16:creationId xmlns:a16="http://schemas.microsoft.com/office/drawing/2014/main" id="{879E2F15-A75C-4DA5-BAB5-02B6205EEA59}"/>
              </a:ext>
            </a:extLst>
          </p:cNvPr>
          <p:cNvPicPr>
            <a:picLocks noChangeAspect="1"/>
          </p:cNvPicPr>
          <p:nvPr/>
        </p:nvPicPr>
        <p:blipFill rotWithShape="1">
          <a:blip r:embed="rId2"/>
          <a:srcRect t="1455" r="-1" b="30954"/>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4098" name="Picture 2" descr="Quản lý thời gian">
            <a:extLst>
              <a:ext uri="{FF2B5EF4-FFF2-40B4-BE49-F238E27FC236}">
                <a16:creationId xmlns:a16="http://schemas.microsoft.com/office/drawing/2014/main" id="{B9CB9ED2-F135-4917-B932-5576B044CD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862" b="7658"/>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000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9" name="Freeform: Shape 138">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4" name="Picture 4">
            <a:extLst>
              <a:ext uri="{FF2B5EF4-FFF2-40B4-BE49-F238E27FC236}">
                <a16:creationId xmlns:a16="http://schemas.microsoft.com/office/drawing/2014/main" id="{DD786C60-51B6-4B10-9D81-131F3F0A82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0025" y="138261"/>
            <a:ext cx="7915275" cy="6715675"/>
          </a:xfrm>
          <a:prstGeom prst="rect">
            <a:avLst/>
          </a:prstGeom>
          <a:noFill/>
          <a:extLst>
            <a:ext uri="{909E8E84-426E-40DD-AFC4-6F175D3DCCD1}">
              <a14:hiddenFill xmlns:a14="http://schemas.microsoft.com/office/drawing/2010/main">
                <a:solidFill>
                  <a:srgbClr val="FFFFFF"/>
                </a:solidFill>
              </a14:hiddenFill>
            </a:ext>
          </a:extLst>
        </p:spPr>
      </p:pic>
      <p:grpSp>
        <p:nvGrpSpPr>
          <p:cNvPr id="141" name="Group 140">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42"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3"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76834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7" name="Rectangle 136">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Shape 138">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141" name="Freeform: Shape 140">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Tối ưu hóa thời gian">
            <a:extLst>
              <a:ext uri="{FF2B5EF4-FFF2-40B4-BE49-F238E27FC236}">
                <a16:creationId xmlns:a16="http://schemas.microsoft.com/office/drawing/2014/main" id="{65621DDB-4194-49C3-9A15-F73D4283C6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00025"/>
            <a:ext cx="6986588" cy="65451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68947EB-987E-4953-8ED2-9F54467B1719}"/>
              </a:ext>
            </a:extLst>
          </p:cNvPr>
          <p:cNvSpPr>
            <a:spLocks noGrp="1"/>
          </p:cNvSpPr>
          <p:nvPr>
            <p:ph idx="1"/>
          </p:nvPr>
        </p:nvSpPr>
        <p:spPr>
          <a:xfrm>
            <a:off x="6780947" y="514354"/>
            <a:ext cx="5149116" cy="5716462"/>
          </a:xfrm>
        </p:spPr>
        <p:txBody>
          <a:bodyPr>
            <a:noAutofit/>
          </a:bodyPr>
          <a:lstStyle/>
          <a:p>
            <a:pPr marL="514350" indent="-514350">
              <a:buFont typeface="+mj-lt"/>
              <a:buAutoNum type="arabicPeriod"/>
            </a:pPr>
            <a:r>
              <a:rPr lang="vi-VN" sz="2600" dirty="0">
                <a:solidFill>
                  <a:schemeClr val="tx1">
                    <a:alpha val="60000"/>
                  </a:schemeClr>
                </a:solidFill>
              </a:rPr>
              <a:t>Khẩn cấp và quan trọng - Important and Urgent (nhiệm vụ cần phải làm ngay lập</a:t>
            </a:r>
            <a:r>
              <a:rPr lang="en-US" sz="2600" dirty="0">
                <a:solidFill>
                  <a:schemeClr val="tx1">
                    <a:alpha val="60000"/>
                  </a:schemeClr>
                </a:solidFill>
              </a:rPr>
              <a:t> </a:t>
            </a:r>
            <a:r>
              <a:rPr lang="vi-VN" sz="2600" dirty="0">
                <a:solidFill>
                  <a:schemeClr val="tx1">
                    <a:alpha val="60000"/>
                  </a:schemeClr>
                </a:solidFill>
              </a:rPr>
              <a:t>tức).</a:t>
            </a:r>
          </a:p>
          <a:p>
            <a:pPr marL="514350" indent="-514350">
              <a:buFont typeface="+mj-lt"/>
              <a:buAutoNum type="arabicPeriod"/>
            </a:pPr>
            <a:r>
              <a:rPr lang="vi-VN" sz="2600" dirty="0">
                <a:solidFill>
                  <a:schemeClr val="tx1">
                    <a:alpha val="60000"/>
                  </a:schemeClr>
                </a:solidFill>
              </a:rPr>
              <a:t>Quan trọng nhưng không phải khẩn cấp – Important and Not Urgent (nhiệm vụ được</a:t>
            </a:r>
            <a:r>
              <a:rPr lang="en-US" sz="2600" dirty="0">
                <a:solidFill>
                  <a:schemeClr val="tx1">
                    <a:alpha val="60000"/>
                  </a:schemeClr>
                </a:solidFill>
              </a:rPr>
              <a:t> </a:t>
            </a:r>
            <a:r>
              <a:rPr lang="vi-VN" sz="2600" dirty="0">
                <a:solidFill>
                  <a:schemeClr val="tx1">
                    <a:alpha val="60000"/>
                  </a:schemeClr>
                </a:solidFill>
              </a:rPr>
              <a:t>lên kế hoạch để làm sau).</a:t>
            </a:r>
          </a:p>
          <a:p>
            <a:pPr marL="514350" indent="-514350">
              <a:buFont typeface="+mj-lt"/>
              <a:buAutoNum type="arabicPeriod"/>
            </a:pPr>
            <a:r>
              <a:rPr lang="vi-VN" sz="2600" dirty="0">
                <a:solidFill>
                  <a:schemeClr val="tx1">
                    <a:alpha val="60000"/>
                  </a:schemeClr>
                </a:solidFill>
              </a:rPr>
              <a:t>Khẩn cấp nhưng không quan trọng – Urgent and Not Important (nhiệm vụ sẽ được</a:t>
            </a:r>
            <a:r>
              <a:rPr lang="en-US" sz="2600" dirty="0">
                <a:solidFill>
                  <a:schemeClr val="tx1">
                    <a:alpha val="60000"/>
                  </a:schemeClr>
                </a:solidFill>
              </a:rPr>
              <a:t> </a:t>
            </a:r>
            <a:r>
              <a:rPr lang="vi-VN" sz="2600" dirty="0">
                <a:solidFill>
                  <a:schemeClr val="tx1">
                    <a:alpha val="60000"/>
                  </a:schemeClr>
                </a:solidFill>
              </a:rPr>
              <a:t>giao phó cho người khác).</a:t>
            </a:r>
          </a:p>
          <a:p>
            <a:pPr marL="514350" indent="-514350">
              <a:buFont typeface="+mj-lt"/>
              <a:buAutoNum type="arabicPeriod"/>
            </a:pPr>
            <a:r>
              <a:rPr lang="vi-VN" sz="2600" dirty="0">
                <a:solidFill>
                  <a:schemeClr val="tx1">
                    <a:alpha val="60000"/>
                  </a:schemeClr>
                </a:solidFill>
              </a:rPr>
              <a:t>Không khẩn cấp cũng không quan trọng – Not Important and Not Urgent (nhiệm vụ</a:t>
            </a:r>
            <a:r>
              <a:rPr lang="en-US" sz="2600" dirty="0">
                <a:solidFill>
                  <a:schemeClr val="tx1">
                    <a:alpha val="60000"/>
                  </a:schemeClr>
                </a:solidFill>
              </a:rPr>
              <a:t> </a:t>
            </a:r>
            <a:r>
              <a:rPr lang="vi-VN" sz="2600" dirty="0">
                <a:solidFill>
                  <a:schemeClr val="tx1">
                    <a:alpha val="60000"/>
                  </a:schemeClr>
                </a:solidFill>
              </a:rPr>
              <a:t>sẽ được loại bỏ).</a:t>
            </a:r>
            <a:endParaRPr lang="en-US" sz="2600" dirty="0">
              <a:solidFill>
                <a:schemeClr val="tx1">
                  <a:alpha val="60000"/>
                </a:schemeClr>
              </a:solidFill>
            </a:endParaRPr>
          </a:p>
        </p:txBody>
      </p:sp>
    </p:spTree>
    <p:extLst>
      <p:ext uri="{BB962C8B-B14F-4D97-AF65-F5344CB8AC3E}">
        <p14:creationId xmlns:p14="http://schemas.microsoft.com/office/powerpoint/2010/main" val="2781951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E65B65C-FD7E-4ED7-97BE-29100C97477E}"/>
              </a:ext>
            </a:extLst>
          </p:cNvPr>
          <p:cNvSpPr>
            <a:spLocks noGrp="1"/>
          </p:cNvSpPr>
          <p:nvPr>
            <p:ph type="title"/>
          </p:nvPr>
        </p:nvSpPr>
        <p:spPr>
          <a:xfrm>
            <a:off x="838200" y="704088"/>
            <a:ext cx="3529953" cy="2980944"/>
          </a:xfrm>
        </p:spPr>
        <p:txBody>
          <a:bodyPr>
            <a:normAutofit/>
          </a:bodyPr>
          <a:lstStyle/>
          <a:p>
            <a:r>
              <a:rPr lang="vi-VN" b="0" i="0" dirty="0">
                <a:solidFill>
                  <a:schemeClr val="bg1"/>
                </a:solidFill>
                <a:effectLst/>
                <a:latin typeface="GoogleSans"/>
              </a:rPr>
              <a:t>Việc khẩn cấp và quan trọng</a:t>
            </a:r>
            <a:br>
              <a:rPr lang="en-US" b="0" i="0" dirty="0">
                <a:solidFill>
                  <a:schemeClr val="bg1"/>
                </a:solidFill>
                <a:effectLst/>
                <a:latin typeface="GoogleSans"/>
              </a:rPr>
            </a:br>
            <a:r>
              <a:rPr lang="en-US" b="0" i="0" dirty="0">
                <a:solidFill>
                  <a:schemeClr val="bg1"/>
                </a:solidFill>
                <a:effectLst/>
                <a:latin typeface="GoogleSans"/>
              </a:rPr>
              <a:t>(</a:t>
            </a:r>
            <a:r>
              <a:rPr lang="en-US" b="0" i="0" dirty="0" err="1">
                <a:solidFill>
                  <a:schemeClr val="bg1"/>
                </a:solidFill>
                <a:effectLst/>
                <a:latin typeface="GoogleSans"/>
              </a:rPr>
              <a:t>Nhóm</a:t>
            </a:r>
            <a:r>
              <a:rPr lang="en-US" b="0" i="0" dirty="0">
                <a:solidFill>
                  <a:schemeClr val="bg1"/>
                </a:solidFill>
                <a:effectLst/>
                <a:latin typeface="GoogleSans"/>
              </a:rPr>
              <a:t> I)</a:t>
            </a:r>
            <a:endParaRPr lang="en-US" dirty="0">
              <a:solidFill>
                <a:schemeClr val="bg1"/>
              </a:solidFill>
            </a:endParaRPr>
          </a:p>
        </p:txBody>
      </p:sp>
      <p:sp>
        <p:nvSpPr>
          <p:cNvPr id="3" name="Content Placeholder 2">
            <a:extLst>
              <a:ext uri="{FF2B5EF4-FFF2-40B4-BE49-F238E27FC236}">
                <a16:creationId xmlns:a16="http://schemas.microsoft.com/office/drawing/2014/main" id="{A3DD4A74-0523-4589-9A26-3A3C2A276B4F}"/>
              </a:ext>
            </a:extLst>
          </p:cNvPr>
          <p:cNvSpPr>
            <a:spLocks noGrp="1"/>
          </p:cNvSpPr>
          <p:nvPr>
            <p:ph idx="1"/>
          </p:nvPr>
        </p:nvSpPr>
        <p:spPr>
          <a:xfrm>
            <a:off x="6356349" y="1157288"/>
            <a:ext cx="5559426" cy="5457825"/>
          </a:xfrm>
        </p:spPr>
        <p:txBody>
          <a:bodyPr anchor="ctr">
            <a:normAutofit lnSpcReduction="10000"/>
          </a:bodyPr>
          <a:lstStyle/>
          <a:p>
            <a:r>
              <a:rPr lang="vi-VN" b="1" i="0" dirty="0">
                <a:effectLst/>
                <a:latin typeface="GoogleSans"/>
              </a:rPr>
              <a:t>Việc vừa quan trọng, vừa khẩn cấp là những việc phải làm ngay. </a:t>
            </a:r>
            <a:endParaRPr lang="en-US" b="1" i="0" dirty="0">
              <a:effectLst/>
              <a:latin typeface="GoogleSans"/>
            </a:endParaRPr>
          </a:p>
          <a:p>
            <a:r>
              <a:rPr lang="vi-VN" b="0" i="0" u="sng" dirty="0">
                <a:effectLst/>
                <a:latin typeface="GoogleSans"/>
              </a:rPr>
              <a:t>Nhận biết loại việc này qua các dấu hiệu:</a:t>
            </a:r>
          </a:p>
          <a:p>
            <a:pPr>
              <a:buFontTx/>
              <a:buChar char="-"/>
            </a:pPr>
            <a:r>
              <a:rPr lang="vi-VN" b="0" i="0" dirty="0">
                <a:effectLst/>
                <a:latin typeface="GoogleSans"/>
              </a:rPr>
              <a:t>Việc xảy ra không đoán trước được: có thể gặp khủng hoảng hoặc là vấn đề cấp bách</a:t>
            </a:r>
            <a:endParaRPr lang="en-US" b="0" i="0" dirty="0">
              <a:effectLst/>
              <a:latin typeface="GoogleSans"/>
            </a:endParaRPr>
          </a:p>
          <a:p>
            <a:pPr>
              <a:buFontTx/>
              <a:buChar char="-"/>
            </a:pPr>
            <a:r>
              <a:rPr lang="vi-VN" b="0" i="0" dirty="0">
                <a:effectLst/>
                <a:latin typeface="GoogleSans"/>
              </a:rPr>
              <a:t>Công việc đã tới hạn không thể trì hoãn</a:t>
            </a:r>
            <a:endParaRPr lang="en-US" b="0" i="0" dirty="0">
              <a:effectLst/>
              <a:latin typeface="GoogleSans"/>
            </a:endParaRPr>
          </a:p>
          <a:p>
            <a:pPr>
              <a:buFontTx/>
              <a:buChar char="-"/>
            </a:pPr>
            <a:r>
              <a:rPr lang="vi-VN" b="0" i="0" dirty="0">
                <a:effectLst/>
                <a:latin typeface="GoogleSans"/>
              </a:rPr>
              <a:t>Công việc còn tồn đọng cần phải giải quyết dứt điểm</a:t>
            </a:r>
          </a:p>
          <a:p>
            <a:r>
              <a:rPr lang="vi-VN" b="0" i="0" u="sng" dirty="0">
                <a:effectLst/>
                <a:latin typeface="GoogleSans"/>
              </a:rPr>
              <a:t>Quỹ thời gian dành cho công việc này: 15-20%</a:t>
            </a:r>
          </a:p>
          <a:p>
            <a:endParaRPr lang="en-US" sz="2400" dirty="0"/>
          </a:p>
        </p:txBody>
      </p:sp>
    </p:spTree>
    <p:extLst>
      <p:ext uri="{BB962C8B-B14F-4D97-AF65-F5344CB8AC3E}">
        <p14:creationId xmlns:p14="http://schemas.microsoft.com/office/powerpoint/2010/main" val="3699929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5D1C3E-6A62-4D2A-88CC-D9FEE7F0DBA5}"/>
              </a:ext>
            </a:extLst>
          </p:cNvPr>
          <p:cNvSpPr>
            <a:spLocks noGrp="1"/>
          </p:cNvSpPr>
          <p:nvPr>
            <p:ph type="title"/>
          </p:nvPr>
        </p:nvSpPr>
        <p:spPr>
          <a:xfrm>
            <a:off x="804672" y="640080"/>
            <a:ext cx="3282696" cy="5257800"/>
          </a:xfrm>
        </p:spPr>
        <p:txBody>
          <a:bodyPr>
            <a:normAutofit/>
          </a:bodyPr>
          <a:lstStyle/>
          <a:p>
            <a:r>
              <a:rPr lang="vi-VN" dirty="0">
                <a:solidFill>
                  <a:schemeClr val="bg1"/>
                </a:solidFill>
              </a:rPr>
              <a:t>Việc quan trọng, không khẩn c</a:t>
            </a:r>
            <a:r>
              <a:rPr lang="en-US" dirty="0" err="1">
                <a:solidFill>
                  <a:schemeClr val="bg1"/>
                </a:solidFill>
              </a:rPr>
              <a:t>ấp</a:t>
            </a:r>
            <a:r>
              <a:rPr lang="en-US" dirty="0">
                <a:solidFill>
                  <a:schemeClr val="bg1"/>
                </a:solidFill>
              </a:rPr>
              <a:t> (</a:t>
            </a:r>
            <a:r>
              <a:rPr lang="en-US" dirty="0" err="1">
                <a:solidFill>
                  <a:schemeClr val="bg1"/>
                </a:solidFill>
              </a:rPr>
              <a:t>Nhóm</a:t>
            </a:r>
            <a:r>
              <a:rPr lang="en-US" dirty="0">
                <a:solidFill>
                  <a:schemeClr val="bg1"/>
                </a:solidFill>
              </a:rPr>
              <a:t> II)</a:t>
            </a:r>
          </a:p>
        </p:txBody>
      </p:sp>
      <p:sp>
        <p:nvSpPr>
          <p:cNvPr id="3" name="Content Placeholder 2">
            <a:extLst>
              <a:ext uri="{FF2B5EF4-FFF2-40B4-BE49-F238E27FC236}">
                <a16:creationId xmlns:a16="http://schemas.microsoft.com/office/drawing/2014/main" id="{EFC53923-BA1D-433E-8539-C325EA0D6E39}"/>
              </a:ext>
            </a:extLst>
          </p:cNvPr>
          <p:cNvSpPr>
            <a:spLocks noGrp="1"/>
          </p:cNvSpPr>
          <p:nvPr>
            <p:ph idx="1"/>
          </p:nvPr>
        </p:nvSpPr>
        <p:spPr>
          <a:xfrm>
            <a:off x="4890515" y="142876"/>
            <a:ext cx="7039547" cy="6486524"/>
          </a:xfrm>
        </p:spPr>
        <p:txBody>
          <a:bodyPr anchor="ctr">
            <a:normAutofit/>
          </a:bodyPr>
          <a:lstStyle/>
          <a:p>
            <a:r>
              <a:rPr lang="vi-VN" dirty="0"/>
              <a:t>Đây là những công việc quan trọng, cần tập trung và dành nhiều thời gian để hoàn thành công việc. </a:t>
            </a:r>
            <a:endParaRPr lang="en-US" dirty="0"/>
          </a:p>
          <a:p>
            <a:r>
              <a:rPr lang="vi-VN" dirty="0"/>
              <a:t>Đối với loại công việc này, bạn nên </a:t>
            </a:r>
            <a:r>
              <a:rPr lang="vi-VN" u="sng" dirty="0"/>
              <a:t>sắp xếp lịch thời gian để thực hiện công việc</a:t>
            </a:r>
            <a:r>
              <a:rPr lang="vi-VN" dirty="0"/>
              <a:t>, dành càng nhiều thời gian thì công việc càng có mức độ quan trọng lớn.</a:t>
            </a:r>
          </a:p>
          <a:p>
            <a:r>
              <a:rPr lang="vi-VN" dirty="0"/>
              <a:t>Trong trường hợp đang thực hiện công việc nhóm II nhưng có việc quan trọng, khẩn cấp (nhóm I) xuất hiện, hãy ưu tiên thực hiện công việc nhóm I và thực hiện tiếp công việc nhóm II sau khi công việc I kết thúc. Không trì hoãn công việc.</a:t>
            </a:r>
          </a:p>
          <a:p>
            <a:r>
              <a:rPr lang="vi-VN" u="sng" dirty="0"/>
              <a:t>Quỹ thời gian dành cho việc quan trọng, không khẩn cấp: 60-65%</a:t>
            </a:r>
            <a:endParaRPr lang="en-US" u="sng" dirty="0"/>
          </a:p>
        </p:txBody>
      </p:sp>
    </p:spTree>
    <p:extLst>
      <p:ext uri="{BB962C8B-B14F-4D97-AF65-F5344CB8AC3E}">
        <p14:creationId xmlns:p14="http://schemas.microsoft.com/office/powerpoint/2010/main" val="1748247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E559D998-AB6C-46E1-B394-118E9A1E2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ế hoạch công việc">
            <a:extLst>
              <a:ext uri="{FF2B5EF4-FFF2-40B4-BE49-F238E27FC236}">
                <a16:creationId xmlns:a16="http://schemas.microsoft.com/office/drawing/2014/main" id="{031CA9F5-689D-4317-8B83-48FFFAA3409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633"/>
          <a:stretch/>
        </p:blipFill>
        <p:spPr bwMode="auto">
          <a:xfrm>
            <a:off x="20" y="10"/>
            <a:ext cx="12191980" cy="6865943"/>
          </a:xfrm>
          <a:custGeom>
            <a:avLst/>
            <a:gdLst/>
            <a:ahLst/>
            <a:cxnLst/>
            <a:rect l="l" t="t" r="r" b="b"/>
            <a:pathLst>
              <a:path w="12192000" h="6857681">
                <a:moveTo>
                  <a:pt x="0" y="0"/>
                </a:moveTo>
                <a:lnTo>
                  <a:pt x="6033794" y="0"/>
                </a:lnTo>
                <a:lnTo>
                  <a:pt x="6104632" y="17448"/>
                </a:lnTo>
                <a:cubicBezTo>
                  <a:pt x="6167597" y="23966"/>
                  <a:pt x="6148747" y="27214"/>
                  <a:pt x="6198111" y="26888"/>
                </a:cubicBezTo>
                <a:cubicBezTo>
                  <a:pt x="6203032" y="26525"/>
                  <a:pt x="6212450" y="35708"/>
                  <a:pt x="6231511" y="33431"/>
                </a:cubicBezTo>
                <a:cubicBezTo>
                  <a:pt x="6261681" y="37362"/>
                  <a:pt x="6245025" y="48416"/>
                  <a:pt x="6283668" y="52056"/>
                </a:cubicBezTo>
                <a:cubicBezTo>
                  <a:pt x="6280095" y="55478"/>
                  <a:pt x="6317954" y="53783"/>
                  <a:pt x="6321602" y="65933"/>
                </a:cubicBezTo>
                <a:cubicBezTo>
                  <a:pt x="6338020" y="69803"/>
                  <a:pt x="6363241" y="73066"/>
                  <a:pt x="6382175" y="75274"/>
                </a:cubicBezTo>
                <a:cubicBezTo>
                  <a:pt x="6410543" y="81224"/>
                  <a:pt x="6424665" y="87641"/>
                  <a:pt x="6428857" y="91880"/>
                </a:cubicBezTo>
                <a:cubicBezTo>
                  <a:pt x="6457257" y="98611"/>
                  <a:pt x="6454186" y="99822"/>
                  <a:pt x="6491478" y="114104"/>
                </a:cubicBezTo>
                <a:cubicBezTo>
                  <a:pt x="6513363" y="108974"/>
                  <a:pt x="6532168" y="120070"/>
                  <a:pt x="6541328" y="130204"/>
                </a:cubicBezTo>
                <a:cubicBezTo>
                  <a:pt x="6566101" y="139804"/>
                  <a:pt x="6619910" y="162727"/>
                  <a:pt x="6655300" y="165762"/>
                </a:cubicBezTo>
                <a:cubicBezTo>
                  <a:pt x="6709422" y="165032"/>
                  <a:pt x="6694278" y="176304"/>
                  <a:pt x="6718357" y="184874"/>
                </a:cubicBezTo>
                <a:cubicBezTo>
                  <a:pt x="6737101" y="195527"/>
                  <a:pt x="6734493" y="186329"/>
                  <a:pt x="6754054" y="199796"/>
                </a:cubicBezTo>
                <a:lnTo>
                  <a:pt x="6790284" y="215417"/>
                </a:lnTo>
                <a:lnTo>
                  <a:pt x="6833979" y="239878"/>
                </a:lnTo>
                <a:lnTo>
                  <a:pt x="6843981" y="246602"/>
                </a:lnTo>
                <a:cubicBezTo>
                  <a:pt x="6849111" y="246626"/>
                  <a:pt x="6852366" y="247045"/>
                  <a:pt x="6854445" y="247782"/>
                </a:cubicBezTo>
                <a:cubicBezTo>
                  <a:pt x="6854496" y="247881"/>
                  <a:pt x="6854549" y="247980"/>
                  <a:pt x="6854600" y="248079"/>
                </a:cubicBezTo>
                <a:lnTo>
                  <a:pt x="6869364" y="251040"/>
                </a:lnTo>
                <a:cubicBezTo>
                  <a:pt x="6886479" y="251404"/>
                  <a:pt x="6920818" y="277370"/>
                  <a:pt x="6937072" y="276678"/>
                </a:cubicBezTo>
                <a:cubicBezTo>
                  <a:pt x="6944247" y="293133"/>
                  <a:pt x="6941053" y="265766"/>
                  <a:pt x="6968404" y="280704"/>
                </a:cubicBezTo>
                <a:cubicBezTo>
                  <a:pt x="6980596" y="282696"/>
                  <a:pt x="6985722" y="284716"/>
                  <a:pt x="6995938" y="286247"/>
                </a:cubicBezTo>
                <a:cubicBezTo>
                  <a:pt x="6996079" y="286667"/>
                  <a:pt x="7029560" y="289467"/>
                  <a:pt x="7029701" y="289887"/>
                </a:cubicBezTo>
                <a:lnTo>
                  <a:pt x="7054104" y="293980"/>
                </a:lnTo>
                <a:lnTo>
                  <a:pt x="7059678" y="296051"/>
                </a:lnTo>
                <a:lnTo>
                  <a:pt x="7092167" y="292851"/>
                </a:lnTo>
                <a:lnTo>
                  <a:pt x="7108387" y="292672"/>
                </a:lnTo>
                <a:lnTo>
                  <a:pt x="7114139" y="289579"/>
                </a:lnTo>
                <a:cubicBezTo>
                  <a:pt x="7119705" y="287930"/>
                  <a:pt x="7126840" y="287741"/>
                  <a:pt x="7137488" y="290860"/>
                </a:cubicBezTo>
                <a:lnTo>
                  <a:pt x="7139729" y="292153"/>
                </a:lnTo>
                <a:lnTo>
                  <a:pt x="7172532" y="286561"/>
                </a:lnTo>
                <a:cubicBezTo>
                  <a:pt x="7179544" y="284784"/>
                  <a:pt x="7207552" y="294171"/>
                  <a:pt x="7213458" y="290616"/>
                </a:cubicBezTo>
                <a:cubicBezTo>
                  <a:pt x="7269364" y="295457"/>
                  <a:pt x="7303569" y="278925"/>
                  <a:pt x="7371827" y="290351"/>
                </a:cubicBezTo>
                <a:cubicBezTo>
                  <a:pt x="7417519" y="294938"/>
                  <a:pt x="7443196" y="294841"/>
                  <a:pt x="7472683" y="298450"/>
                </a:cubicBezTo>
                <a:cubicBezTo>
                  <a:pt x="7502170" y="302059"/>
                  <a:pt x="7529752" y="308462"/>
                  <a:pt x="7548749" y="312007"/>
                </a:cubicBezTo>
                <a:cubicBezTo>
                  <a:pt x="7567746" y="315552"/>
                  <a:pt x="7562619" y="317217"/>
                  <a:pt x="7586664" y="319723"/>
                </a:cubicBezTo>
                <a:cubicBezTo>
                  <a:pt x="7610709" y="322229"/>
                  <a:pt x="7669675" y="320322"/>
                  <a:pt x="7693021" y="327043"/>
                </a:cubicBezTo>
                <a:cubicBezTo>
                  <a:pt x="7718238" y="326359"/>
                  <a:pt x="7721537" y="337391"/>
                  <a:pt x="7735314" y="336075"/>
                </a:cubicBezTo>
                <a:cubicBezTo>
                  <a:pt x="7806549" y="352546"/>
                  <a:pt x="7865892" y="349618"/>
                  <a:pt x="7952583" y="346950"/>
                </a:cubicBezTo>
                <a:cubicBezTo>
                  <a:pt x="8009730" y="351831"/>
                  <a:pt x="8008698" y="354607"/>
                  <a:pt x="8033745" y="357420"/>
                </a:cubicBezTo>
                <a:cubicBezTo>
                  <a:pt x="8041390" y="360247"/>
                  <a:pt x="8045181" y="350414"/>
                  <a:pt x="8052068" y="354306"/>
                </a:cubicBezTo>
                <a:lnTo>
                  <a:pt x="8087434" y="359505"/>
                </a:lnTo>
                <a:lnTo>
                  <a:pt x="8113399" y="369645"/>
                </a:lnTo>
                <a:lnTo>
                  <a:pt x="8137804" y="376078"/>
                </a:lnTo>
                <a:lnTo>
                  <a:pt x="8167138" y="378809"/>
                </a:lnTo>
                <a:cubicBezTo>
                  <a:pt x="8176124" y="381225"/>
                  <a:pt x="8176713" y="389019"/>
                  <a:pt x="8188557" y="388892"/>
                </a:cubicBezTo>
                <a:cubicBezTo>
                  <a:pt x="8224517" y="394064"/>
                  <a:pt x="8289287" y="398547"/>
                  <a:pt x="8338182" y="404244"/>
                </a:cubicBezTo>
                <a:cubicBezTo>
                  <a:pt x="8362404" y="400849"/>
                  <a:pt x="8397142" y="407351"/>
                  <a:pt x="8407187" y="417040"/>
                </a:cubicBezTo>
                <a:cubicBezTo>
                  <a:pt x="8419182" y="419735"/>
                  <a:pt x="8448098" y="419784"/>
                  <a:pt x="8459765" y="417876"/>
                </a:cubicBezTo>
                <a:cubicBezTo>
                  <a:pt x="8470121" y="418155"/>
                  <a:pt x="8471999" y="421843"/>
                  <a:pt x="8485759" y="423277"/>
                </a:cubicBezTo>
                <a:cubicBezTo>
                  <a:pt x="8500778" y="426656"/>
                  <a:pt x="8533354" y="442668"/>
                  <a:pt x="8547497" y="447675"/>
                </a:cubicBezTo>
                <a:cubicBezTo>
                  <a:pt x="8561640" y="452682"/>
                  <a:pt x="8547256" y="447497"/>
                  <a:pt x="8570615" y="453317"/>
                </a:cubicBezTo>
                <a:cubicBezTo>
                  <a:pt x="8578949" y="455301"/>
                  <a:pt x="8577204" y="463036"/>
                  <a:pt x="8595122" y="466725"/>
                </a:cubicBezTo>
                <a:cubicBezTo>
                  <a:pt x="8613041" y="470415"/>
                  <a:pt x="8653176" y="474680"/>
                  <a:pt x="8678126" y="475454"/>
                </a:cubicBezTo>
                <a:cubicBezTo>
                  <a:pt x="8706000" y="462935"/>
                  <a:pt x="8696233" y="479979"/>
                  <a:pt x="8747203" y="464224"/>
                </a:cubicBezTo>
                <a:cubicBezTo>
                  <a:pt x="8748514" y="466239"/>
                  <a:pt x="8769343" y="465372"/>
                  <a:pt x="8790692" y="466720"/>
                </a:cubicBezTo>
                <a:cubicBezTo>
                  <a:pt x="8812041" y="468068"/>
                  <a:pt x="8857501" y="479363"/>
                  <a:pt x="8875298" y="472310"/>
                </a:cubicBezTo>
                <a:lnTo>
                  <a:pt x="9032306" y="471571"/>
                </a:lnTo>
                <a:lnTo>
                  <a:pt x="9122435" y="483407"/>
                </a:lnTo>
                <a:cubicBezTo>
                  <a:pt x="9153775" y="485302"/>
                  <a:pt x="9159039" y="493942"/>
                  <a:pt x="9179171" y="490552"/>
                </a:cubicBezTo>
                <a:cubicBezTo>
                  <a:pt x="9213108" y="492737"/>
                  <a:pt x="9191622" y="508779"/>
                  <a:pt x="9230778" y="495862"/>
                </a:cubicBezTo>
                <a:cubicBezTo>
                  <a:pt x="9220076" y="509598"/>
                  <a:pt x="9249178" y="492136"/>
                  <a:pt x="9269314" y="503195"/>
                </a:cubicBezTo>
                <a:cubicBezTo>
                  <a:pt x="9297556" y="495041"/>
                  <a:pt x="9326591" y="505312"/>
                  <a:pt x="9343734" y="506508"/>
                </a:cubicBezTo>
                <a:cubicBezTo>
                  <a:pt x="9360877" y="507704"/>
                  <a:pt x="9347612" y="511465"/>
                  <a:pt x="9372172" y="510372"/>
                </a:cubicBezTo>
                <a:lnTo>
                  <a:pt x="9406856" y="515908"/>
                </a:lnTo>
                <a:cubicBezTo>
                  <a:pt x="9405045" y="511337"/>
                  <a:pt x="9410063" y="512684"/>
                  <a:pt x="9423824" y="513399"/>
                </a:cubicBezTo>
                <a:lnTo>
                  <a:pt x="9460782" y="509325"/>
                </a:lnTo>
                <a:lnTo>
                  <a:pt x="9486144" y="513434"/>
                </a:lnTo>
                <a:cubicBezTo>
                  <a:pt x="9489544" y="513295"/>
                  <a:pt x="9513720" y="508821"/>
                  <a:pt x="9513235" y="505310"/>
                </a:cubicBezTo>
                <a:cubicBezTo>
                  <a:pt x="9539685" y="520038"/>
                  <a:pt x="9542332" y="510786"/>
                  <a:pt x="9569455" y="507032"/>
                </a:cubicBezTo>
                <a:cubicBezTo>
                  <a:pt x="9592710" y="508415"/>
                  <a:pt x="9572665" y="508880"/>
                  <a:pt x="9628861" y="510620"/>
                </a:cubicBezTo>
                <a:cubicBezTo>
                  <a:pt x="9650737" y="526789"/>
                  <a:pt x="9635011" y="498901"/>
                  <a:pt x="9677951" y="521543"/>
                </a:cubicBezTo>
                <a:cubicBezTo>
                  <a:pt x="9680053" y="519778"/>
                  <a:pt x="9706563" y="521397"/>
                  <a:pt x="9720438" y="523172"/>
                </a:cubicBezTo>
                <a:cubicBezTo>
                  <a:pt x="9734313" y="524947"/>
                  <a:pt x="9746849" y="522784"/>
                  <a:pt x="9761204" y="532196"/>
                </a:cubicBezTo>
                <a:cubicBezTo>
                  <a:pt x="9771692" y="535091"/>
                  <a:pt x="9752949" y="530854"/>
                  <a:pt x="9785747" y="535781"/>
                </a:cubicBezTo>
                <a:cubicBezTo>
                  <a:pt x="9818545" y="540708"/>
                  <a:pt x="9925449" y="557390"/>
                  <a:pt x="9957993" y="561756"/>
                </a:cubicBezTo>
                <a:cubicBezTo>
                  <a:pt x="9990537" y="566122"/>
                  <a:pt x="9967648" y="568686"/>
                  <a:pt x="9981009" y="569119"/>
                </a:cubicBezTo>
                <a:cubicBezTo>
                  <a:pt x="9994370" y="569552"/>
                  <a:pt x="10023139" y="562486"/>
                  <a:pt x="10038159" y="564356"/>
                </a:cubicBezTo>
                <a:cubicBezTo>
                  <a:pt x="10057015" y="566262"/>
                  <a:pt x="10059811" y="573563"/>
                  <a:pt x="10071129" y="573194"/>
                </a:cubicBezTo>
                <a:cubicBezTo>
                  <a:pt x="10081593" y="562977"/>
                  <a:pt x="10092704" y="563090"/>
                  <a:pt x="10110830" y="569286"/>
                </a:cubicBezTo>
                <a:cubicBezTo>
                  <a:pt x="10144643" y="572070"/>
                  <a:pt x="10144670" y="561560"/>
                  <a:pt x="10177323" y="563075"/>
                </a:cubicBezTo>
                <a:cubicBezTo>
                  <a:pt x="10191652" y="562496"/>
                  <a:pt x="10199318" y="565790"/>
                  <a:pt x="10223224" y="562516"/>
                </a:cubicBezTo>
                <a:cubicBezTo>
                  <a:pt x="10240245" y="563214"/>
                  <a:pt x="10274444" y="564970"/>
                  <a:pt x="10297489" y="554688"/>
                </a:cubicBezTo>
                <a:cubicBezTo>
                  <a:pt x="10322484" y="553379"/>
                  <a:pt x="10304332" y="552915"/>
                  <a:pt x="10331612" y="555505"/>
                </a:cubicBezTo>
                <a:cubicBezTo>
                  <a:pt x="10364938" y="556023"/>
                  <a:pt x="10378810" y="549792"/>
                  <a:pt x="10398068" y="551274"/>
                </a:cubicBezTo>
                <a:cubicBezTo>
                  <a:pt x="10410608" y="547019"/>
                  <a:pt x="10396406" y="552090"/>
                  <a:pt x="10444604" y="546749"/>
                </a:cubicBezTo>
                <a:cubicBezTo>
                  <a:pt x="10463706" y="556208"/>
                  <a:pt x="10480046" y="543272"/>
                  <a:pt x="10496391" y="545310"/>
                </a:cubicBezTo>
                <a:cubicBezTo>
                  <a:pt x="10522313" y="544276"/>
                  <a:pt x="10586025" y="544389"/>
                  <a:pt x="10609659" y="542925"/>
                </a:cubicBezTo>
                <a:cubicBezTo>
                  <a:pt x="10633293" y="541461"/>
                  <a:pt x="10608137" y="539280"/>
                  <a:pt x="10638198" y="536528"/>
                </a:cubicBezTo>
                <a:cubicBezTo>
                  <a:pt x="10693566" y="548777"/>
                  <a:pt x="10724464" y="526732"/>
                  <a:pt x="10780502" y="524034"/>
                </a:cubicBezTo>
                <a:cubicBezTo>
                  <a:pt x="10814519" y="506962"/>
                  <a:pt x="10838626" y="524696"/>
                  <a:pt x="10875821" y="511631"/>
                </a:cubicBezTo>
                <a:cubicBezTo>
                  <a:pt x="10900992" y="507636"/>
                  <a:pt x="10904648" y="511453"/>
                  <a:pt x="10918825" y="509588"/>
                </a:cubicBezTo>
                <a:cubicBezTo>
                  <a:pt x="10933002" y="507723"/>
                  <a:pt x="10948992" y="503227"/>
                  <a:pt x="10960884" y="500440"/>
                </a:cubicBezTo>
                <a:cubicBezTo>
                  <a:pt x="10967249" y="504078"/>
                  <a:pt x="11016720" y="497668"/>
                  <a:pt x="11015578" y="492864"/>
                </a:cubicBezTo>
                <a:cubicBezTo>
                  <a:pt x="11022928" y="494510"/>
                  <a:pt x="11043247" y="500882"/>
                  <a:pt x="11045541" y="493276"/>
                </a:cubicBezTo>
                <a:cubicBezTo>
                  <a:pt x="11083069" y="493195"/>
                  <a:pt x="11104152" y="492128"/>
                  <a:pt x="11136980" y="502266"/>
                </a:cubicBezTo>
                <a:cubicBezTo>
                  <a:pt x="11160311" y="506043"/>
                  <a:pt x="11144016" y="504016"/>
                  <a:pt x="11158537" y="506413"/>
                </a:cubicBezTo>
                <a:cubicBezTo>
                  <a:pt x="11173058" y="508810"/>
                  <a:pt x="11197248" y="504516"/>
                  <a:pt x="11220930" y="503946"/>
                </a:cubicBezTo>
                <a:cubicBezTo>
                  <a:pt x="11244941" y="504078"/>
                  <a:pt x="11272916" y="508160"/>
                  <a:pt x="11290697" y="509588"/>
                </a:cubicBezTo>
                <a:cubicBezTo>
                  <a:pt x="11308478" y="511016"/>
                  <a:pt x="11312720" y="510673"/>
                  <a:pt x="11327615" y="512515"/>
                </a:cubicBezTo>
                <a:cubicBezTo>
                  <a:pt x="11352471" y="509065"/>
                  <a:pt x="11373358" y="510883"/>
                  <a:pt x="11391973" y="518258"/>
                </a:cubicBezTo>
                <a:cubicBezTo>
                  <a:pt x="11406458" y="520151"/>
                  <a:pt x="11399034" y="524460"/>
                  <a:pt x="11409760" y="526257"/>
                </a:cubicBezTo>
                <a:cubicBezTo>
                  <a:pt x="11420486" y="528054"/>
                  <a:pt x="11427325" y="519930"/>
                  <a:pt x="11456330" y="521896"/>
                </a:cubicBezTo>
                <a:cubicBezTo>
                  <a:pt x="11466649" y="522293"/>
                  <a:pt x="11466304" y="529914"/>
                  <a:pt x="11488341" y="531019"/>
                </a:cubicBezTo>
                <a:cubicBezTo>
                  <a:pt x="11510378" y="532124"/>
                  <a:pt x="11598983" y="536881"/>
                  <a:pt x="11631415" y="538053"/>
                </a:cubicBezTo>
                <a:cubicBezTo>
                  <a:pt x="11663847" y="539225"/>
                  <a:pt x="11650717" y="536007"/>
                  <a:pt x="11666264" y="535672"/>
                </a:cubicBezTo>
                <a:cubicBezTo>
                  <a:pt x="11681811" y="535337"/>
                  <a:pt x="11700204" y="526934"/>
                  <a:pt x="11724698" y="536041"/>
                </a:cubicBezTo>
                <a:cubicBezTo>
                  <a:pt x="11743020" y="531196"/>
                  <a:pt x="11743491" y="542315"/>
                  <a:pt x="11763807" y="545183"/>
                </a:cubicBezTo>
                <a:cubicBezTo>
                  <a:pt x="11775016" y="549241"/>
                  <a:pt x="11789046" y="548064"/>
                  <a:pt x="11798300" y="550863"/>
                </a:cubicBezTo>
                <a:cubicBezTo>
                  <a:pt x="11807554" y="553662"/>
                  <a:pt x="11814870" y="554166"/>
                  <a:pt x="11821716" y="557213"/>
                </a:cubicBezTo>
                <a:cubicBezTo>
                  <a:pt x="11828562" y="560260"/>
                  <a:pt x="11830643" y="566367"/>
                  <a:pt x="11839374" y="569145"/>
                </a:cubicBezTo>
                <a:cubicBezTo>
                  <a:pt x="11848105" y="571923"/>
                  <a:pt x="11861759" y="576813"/>
                  <a:pt x="11871722" y="578644"/>
                </a:cubicBezTo>
                <a:cubicBezTo>
                  <a:pt x="11881685" y="580475"/>
                  <a:pt x="11880173" y="577641"/>
                  <a:pt x="11899154" y="580133"/>
                </a:cubicBezTo>
                <a:cubicBezTo>
                  <a:pt x="11930093" y="585454"/>
                  <a:pt x="11957956" y="589309"/>
                  <a:pt x="11992753" y="588833"/>
                </a:cubicBezTo>
                <a:cubicBezTo>
                  <a:pt x="11999276" y="598540"/>
                  <a:pt x="12009663" y="594134"/>
                  <a:pt x="12023554" y="588997"/>
                </a:cubicBezTo>
                <a:cubicBezTo>
                  <a:pt x="12049522" y="596077"/>
                  <a:pt x="12093380" y="601562"/>
                  <a:pt x="12137802" y="617391"/>
                </a:cubicBezTo>
                <a:cubicBezTo>
                  <a:pt x="12156710" y="627093"/>
                  <a:pt x="12160884" y="628759"/>
                  <a:pt x="12174434" y="631430"/>
                </a:cubicBezTo>
                <a:lnTo>
                  <a:pt x="12192000" y="634770"/>
                </a:lnTo>
                <a:lnTo>
                  <a:pt x="12192000" y="6857681"/>
                </a:lnTo>
                <a:lnTo>
                  <a:pt x="9979612" y="6857681"/>
                </a:lnTo>
                <a:lnTo>
                  <a:pt x="9971269" y="6854457"/>
                </a:lnTo>
                <a:cubicBezTo>
                  <a:pt x="9959912" y="6851181"/>
                  <a:pt x="9949163" y="6849764"/>
                  <a:pt x="9939502" y="6851921"/>
                </a:cubicBezTo>
                <a:cubicBezTo>
                  <a:pt x="9891606" y="6835635"/>
                  <a:pt x="9864404" y="6844006"/>
                  <a:pt x="9834453" y="6832151"/>
                </a:cubicBezTo>
                <a:cubicBezTo>
                  <a:pt x="9804501" y="6820296"/>
                  <a:pt x="9801374" y="6798259"/>
                  <a:pt x="9759795" y="6780787"/>
                </a:cubicBezTo>
                <a:cubicBezTo>
                  <a:pt x="9718217" y="6763314"/>
                  <a:pt x="9629817" y="6740362"/>
                  <a:pt x="9584980" y="6727313"/>
                </a:cubicBezTo>
                <a:cubicBezTo>
                  <a:pt x="9546420" y="6722010"/>
                  <a:pt x="9530408" y="6725469"/>
                  <a:pt x="9490770" y="6702489"/>
                </a:cubicBezTo>
                <a:cubicBezTo>
                  <a:pt x="9443320" y="6701025"/>
                  <a:pt x="9424336" y="6690023"/>
                  <a:pt x="9380405" y="6676541"/>
                </a:cubicBezTo>
                <a:cubicBezTo>
                  <a:pt x="9335978" y="6675243"/>
                  <a:pt x="9297645" y="6680915"/>
                  <a:pt x="9259939" y="6674414"/>
                </a:cubicBezTo>
                <a:cubicBezTo>
                  <a:pt x="9244772" y="6679394"/>
                  <a:pt x="9230416" y="6681084"/>
                  <a:pt x="9216296" y="6672209"/>
                </a:cubicBezTo>
                <a:cubicBezTo>
                  <a:pt x="9174886" y="6673387"/>
                  <a:pt x="9165078" y="6684906"/>
                  <a:pt x="9138624" y="6674601"/>
                </a:cubicBezTo>
                <a:cubicBezTo>
                  <a:pt x="9108454" y="6672027"/>
                  <a:pt x="9060163" y="6657862"/>
                  <a:pt x="9035273" y="6656766"/>
                </a:cubicBezTo>
                <a:cubicBezTo>
                  <a:pt x="9043993" y="6670577"/>
                  <a:pt x="8988276" y="6655711"/>
                  <a:pt x="8989286" y="6668016"/>
                </a:cubicBezTo>
                <a:cubicBezTo>
                  <a:pt x="8965548" y="6651220"/>
                  <a:pt x="8960144" y="6673151"/>
                  <a:pt x="8932387" y="6668707"/>
                </a:cubicBezTo>
                <a:cubicBezTo>
                  <a:pt x="8918435" y="6662528"/>
                  <a:pt x="8909159" y="6661716"/>
                  <a:pt x="8898375" y="6669282"/>
                </a:cubicBezTo>
                <a:cubicBezTo>
                  <a:pt x="8833747" y="6639096"/>
                  <a:pt x="8863155" y="6669089"/>
                  <a:pt x="8806495" y="6658618"/>
                </a:cubicBezTo>
                <a:cubicBezTo>
                  <a:pt x="8757168" y="6647242"/>
                  <a:pt x="8702613" y="6640665"/>
                  <a:pt x="8650927" y="6611139"/>
                </a:cubicBezTo>
                <a:cubicBezTo>
                  <a:pt x="8640770" y="6602610"/>
                  <a:pt x="8619775" y="6599998"/>
                  <a:pt x="8604033" y="6605300"/>
                </a:cubicBezTo>
                <a:cubicBezTo>
                  <a:pt x="8601324" y="6606213"/>
                  <a:pt x="8598878" y="6607331"/>
                  <a:pt x="8596767" y="6608618"/>
                </a:cubicBezTo>
                <a:cubicBezTo>
                  <a:pt x="8565299" y="6587556"/>
                  <a:pt x="8548876" y="6598771"/>
                  <a:pt x="8533762" y="6584302"/>
                </a:cubicBezTo>
                <a:cubicBezTo>
                  <a:pt x="8487059" y="6579247"/>
                  <a:pt x="8451683" y="6594395"/>
                  <a:pt x="8437660" y="6581725"/>
                </a:cubicBezTo>
                <a:cubicBezTo>
                  <a:pt x="8414209" y="6582991"/>
                  <a:pt x="8383722" y="6598678"/>
                  <a:pt x="8364494" y="6585073"/>
                </a:cubicBezTo>
                <a:cubicBezTo>
                  <a:pt x="8363342" y="6596536"/>
                  <a:pt x="8336540" y="6576888"/>
                  <a:pt x="8323751" y="6584665"/>
                </a:cubicBezTo>
                <a:cubicBezTo>
                  <a:pt x="8314841" y="6591411"/>
                  <a:pt x="8304634" y="6587022"/>
                  <a:pt x="8293791" y="6586903"/>
                </a:cubicBezTo>
                <a:cubicBezTo>
                  <a:pt x="8280721" y="6592424"/>
                  <a:pt x="8232642" y="6585021"/>
                  <a:pt x="8219223" y="6578961"/>
                </a:cubicBezTo>
                <a:cubicBezTo>
                  <a:pt x="8185638" y="6557431"/>
                  <a:pt x="8123924" y="6576522"/>
                  <a:pt x="8096330" y="6560092"/>
                </a:cubicBezTo>
                <a:cubicBezTo>
                  <a:pt x="8087121" y="6557869"/>
                  <a:pt x="8078422" y="6557144"/>
                  <a:pt x="8070086" y="6557355"/>
                </a:cubicBezTo>
                <a:lnTo>
                  <a:pt x="8047207" y="6560092"/>
                </a:lnTo>
                <a:lnTo>
                  <a:pt x="8041620" y="6565163"/>
                </a:lnTo>
                <a:lnTo>
                  <a:pt x="8027134" y="6564473"/>
                </a:lnTo>
                <a:lnTo>
                  <a:pt x="8023214" y="6565355"/>
                </a:lnTo>
                <a:cubicBezTo>
                  <a:pt x="8015729" y="6567060"/>
                  <a:pt x="8008307" y="6568574"/>
                  <a:pt x="8000801" y="6569339"/>
                </a:cubicBezTo>
                <a:cubicBezTo>
                  <a:pt x="8005606" y="6544751"/>
                  <a:pt x="7937754" y="6571777"/>
                  <a:pt x="7954618" y="6551428"/>
                </a:cubicBezTo>
                <a:cubicBezTo>
                  <a:pt x="7914215" y="6551344"/>
                  <a:pt x="7940865" y="6531998"/>
                  <a:pt x="7896427" y="6551123"/>
                </a:cubicBezTo>
                <a:lnTo>
                  <a:pt x="7643090" y="6532163"/>
                </a:lnTo>
                <a:cubicBezTo>
                  <a:pt x="7673996" y="6576436"/>
                  <a:pt x="7562550" y="6494154"/>
                  <a:pt x="7553164" y="6525457"/>
                </a:cubicBezTo>
                <a:cubicBezTo>
                  <a:pt x="7546247" y="6496957"/>
                  <a:pt x="7465610" y="6497391"/>
                  <a:pt x="7421154" y="6476273"/>
                </a:cubicBezTo>
                <a:cubicBezTo>
                  <a:pt x="7361551" y="6472649"/>
                  <a:pt x="7315144" y="6450550"/>
                  <a:pt x="7255968" y="6462166"/>
                </a:cubicBezTo>
                <a:cubicBezTo>
                  <a:pt x="7253251" y="6458417"/>
                  <a:pt x="7249451" y="6455333"/>
                  <a:pt x="7244911" y="6452730"/>
                </a:cubicBezTo>
                <a:lnTo>
                  <a:pt x="7230265" y="6446549"/>
                </a:lnTo>
                <a:lnTo>
                  <a:pt x="7227815" y="6447125"/>
                </a:lnTo>
                <a:cubicBezTo>
                  <a:pt x="7217801" y="6447570"/>
                  <a:pt x="7212312" y="6446146"/>
                  <a:pt x="7208840" y="6443899"/>
                </a:cubicBezTo>
                <a:lnTo>
                  <a:pt x="7205995" y="6440529"/>
                </a:lnTo>
                <a:lnTo>
                  <a:pt x="7193384" y="6437481"/>
                </a:lnTo>
                <a:lnTo>
                  <a:pt x="7169652" y="6429226"/>
                </a:lnTo>
                <a:lnTo>
                  <a:pt x="7164173" y="6429791"/>
                </a:lnTo>
                <a:lnTo>
                  <a:pt x="7126763" y="6420626"/>
                </a:lnTo>
                <a:lnTo>
                  <a:pt x="7125753" y="6421501"/>
                </a:lnTo>
                <a:cubicBezTo>
                  <a:pt x="7122639" y="6423254"/>
                  <a:pt x="7118733" y="6424154"/>
                  <a:pt x="7113057" y="6423293"/>
                </a:cubicBezTo>
                <a:cubicBezTo>
                  <a:pt x="7114552" y="6439288"/>
                  <a:pt x="7106783" y="6428384"/>
                  <a:pt x="7089914" y="6424434"/>
                </a:cubicBezTo>
                <a:cubicBezTo>
                  <a:pt x="7088470" y="6448394"/>
                  <a:pt x="7044915" y="6428308"/>
                  <a:pt x="7030458" y="6439456"/>
                </a:cubicBezTo>
                <a:cubicBezTo>
                  <a:pt x="7018098" y="6436014"/>
                  <a:pt x="7005002" y="6432811"/>
                  <a:pt x="6991398" y="6430012"/>
                </a:cubicBezTo>
                <a:lnTo>
                  <a:pt x="6983250" y="6428652"/>
                </a:lnTo>
                <a:lnTo>
                  <a:pt x="6982969" y="6428851"/>
                </a:lnTo>
                <a:cubicBezTo>
                  <a:pt x="6980946" y="6429033"/>
                  <a:pt x="6978171" y="6428766"/>
                  <a:pt x="6974140" y="6427864"/>
                </a:cubicBezTo>
                <a:lnTo>
                  <a:pt x="6968396" y="6426177"/>
                </a:lnTo>
                <a:lnTo>
                  <a:pt x="6952590" y="6423541"/>
                </a:lnTo>
                <a:lnTo>
                  <a:pt x="6946361" y="6424122"/>
                </a:lnTo>
                <a:lnTo>
                  <a:pt x="6942752" y="6426497"/>
                </a:lnTo>
                <a:lnTo>
                  <a:pt x="6941472" y="6425953"/>
                </a:lnTo>
                <a:cubicBezTo>
                  <a:pt x="6933258" y="6419432"/>
                  <a:pt x="6934084" y="6412085"/>
                  <a:pt x="6907932" y="6428597"/>
                </a:cubicBezTo>
                <a:cubicBezTo>
                  <a:pt x="6887113" y="6416820"/>
                  <a:pt x="6874835" y="6427475"/>
                  <a:pt x="6837100" y="6425985"/>
                </a:cubicBezTo>
                <a:cubicBezTo>
                  <a:pt x="6826990" y="6416391"/>
                  <a:pt x="6813527" y="6417132"/>
                  <a:pt x="6798354" y="6421041"/>
                </a:cubicBezTo>
                <a:cubicBezTo>
                  <a:pt x="6766250" y="6412267"/>
                  <a:pt x="6729955" y="6415375"/>
                  <a:pt x="6690235" y="6411268"/>
                </a:cubicBezTo>
                <a:cubicBezTo>
                  <a:pt x="6654585" y="6395260"/>
                  <a:pt x="6622599" y="6408785"/>
                  <a:pt x="6580197" y="6404322"/>
                </a:cubicBezTo>
                <a:cubicBezTo>
                  <a:pt x="6554864" y="6382418"/>
                  <a:pt x="6541862" y="6413854"/>
                  <a:pt x="6516748" y="6416928"/>
                </a:cubicBezTo>
                <a:lnTo>
                  <a:pt x="6510427" y="6416567"/>
                </a:lnTo>
                <a:lnTo>
                  <a:pt x="6496409" y="6411723"/>
                </a:lnTo>
                <a:lnTo>
                  <a:pt x="6491671" y="6409264"/>
                </a:lnTo>
                <a:cubicBezTo>
                  <a:pt x="6488210" y="6407807"/>
                  <a:pt x="6485652" y="6407144"/>
                  <a:pt x="6483603" y="6407023"/>
                </a:cubicBezTo>
                <a:lnTo>
                  <a:pt x="6483235" y="6407169"/>
                </a:lnTo>
                <a:lnTo>
                  <a:pt x="6476007" y="6404672"/>
                </a:lnTo>
                <a:cubicBezTo>
                  <a:pt x="6464202" y="6399995"/>
                  <a:pt x="6453088" y="6395002"/>
                  <a:pt x="6442802" y="6389891"/>
                </a:cubicBezTo>
                <a:cubicBezTo>
                  <a:pt x="6423332" y="6398448"/>
                  <a:pt x="6390988" y="6372810"/>
                  <a:pt x="6377838" y="6395551"/>
                </a:cubicBezTo>
                <a:cubicBezTo>
                  <a:pt x="6363436" y="6389290"/>
                  <a:pt x="6361258" y="6377704"/>
                  <a:pt x="6354860" y="6393247"/>
                </a:cubicBezTo>
                <a:cubicBezTo>
                  <a:pt x="6349784" y="6391587"/>
                  <a:pt x="6345558" y="6391878"/>
                  <a:pt x="6341683" y="6393098"/>
                </a:cubicBezTo>
                <a:lnTo>
                  <a:pt x="6340276" y="6393789"/>
                </a:lnTo>
                <a:lnTo>
                  <a:pt x="6308531" y="6379516"/>
                </a:lnTo>
                <a:lnTo>
                  <a:pt x="6302948" y="6379253"/>
                </a:lnTo>
                <a:cubicBezTo>
                  <a:pt x="6248814" y="6382108"/>
                  <a:pt x="6205926" y="6362006"/>
                  <a:pt x="6140607" y="6334265"/>
                </a:cubicBezTo>
                <a:cubicBezTo>
                  <a:pt x="6137487" y="6331108"/>
                  <a:pt x="6051161" y="6339116"/>
                  <a:pt x="6050365" y="6335126"/>
                </a:cubicBezTo>
                <a:cubicBezTo>
                  <a:pt x="6006576" y="6331181"/>
                  <a:pt x="6035144" y="6327580"/>
                  <a:pt x="5978838" y="6322018"/>
                </a:cubicBezTo>
                <a:cubicBezTo>
                  <a:pt x="5962530" y="6314338"/>
                  <a:pt x="5894920" y="6289616"/>
                  <a:pt x="5897645" y="6301654"/>
                </a:cubicBezTo>
                <a:lnTo>
                  <a:pt x="5796158" y="6279213"/>
                </a:lnTo>
                <a:lnTo>
                  <a:pt x="5664797" y="6258481"/>
                </a:lnTo>
                <a:lnTo>
                  <a:pt x="5558293" y="6242384"/>
                </a:lnTo>
                <a:lnTo>
                  <a:pt x="5549921" y="6243309"/>
                </a:lnTo>
                <a:lnTo>
                  <a:pt x="5528450" y="6240218"/>
                </a:lnTo>
                <a:lnTo>
                  <a:pt x="5520604" y="6238128"/>
                </a:lnTo>
                <a:cubicBezTo>
                  <a:pt x="5515114" y="6237034"/>
                  <a:pt x="5511354" y="6236750"/>
                  <a:pt x="5508634" y="6237043"/>
                </a:cubicBezTo>
                <a:lnTo>
                  <a:pt x="5508268" y="6237311"/>
                </a:lnTo>
                <a:lnTo>
                  <a:pt x="5497199" y="6235718"/>
                </a:lnTo>
                <a:cubicBezTo>
                  <a:pt x="5478687" y="6232353"/>
                  <a:pt x="5460838" y="6228438"/>
                  <a:pt x="5443971" y="6224189"/>
                </a:cubicBezTo>
                <a:cubicBezTo>
                  <a:pt x="5425088" y="6239333"/>
                  <a:pt x="5365198" y="6213813"/>
                  <a:pt x="5364587" y="6245607"/>
                </a:cubicBezTo>
                <a:cubicBezTo>
                  <a:pt x="5341603" y="6240798"/>
                  <a:pt x="5330518" y="6226543"/>
                  <a:pt x="5333425" y="6247706"/>
                </a:cubicBezTo>
                <a:cubicBezTo>
                  <a:pt x="5325718" y="6246708"/>
                  <a:pt x="5320498" y="6247999"/>
                  <a:pt x="5316391" y="6250403"/>
                </a:cubicBezTo>
                <a:lnTo>
                  <a:pt x="5315083" y="6251588"/>
                </a:lnTo>
                <a:lnTo>
                  <a:pt x="5264093" y="6240388"/>
                </a:lnTo>
                <a:lnTo>
                  <a:pt x="5256734" y="6241276"/>
                </a:lnTo>
                <a:lnTo>
                  <a:pt x="5224251" y="6230935"/>
                </a:lnTo>
                <a:lnTo>
                  <a:pt x="5207068" y="6227214"/>
                </a:lnTo>
                <a:lnTo>
                  <a:pt x="5203042" y="6222819"/>
                </a:lnTo>
                <a:lnTo>
                  <a:pt x="5013633" y="6212104"/>
                </a:lnTo>
                <a:cubicBezTo>
                  <a:pt x="5007363" y="6208771"/>
                  <a:pt x="4867451" y="6189553"/>
                  <a:pt x="4863573" y="6184654"/>
                </a:cubicBezTo>
                <a:lnTo>
                  <a:pt x="4651416" y="6166539"/>
                </a:lnTo>
                <a:cubicBezTo>
                  <a:pt x="4624977" y="6160344"/>
                  <a:pt x="4469364" y="6128170"/>
                  <a:pt x="4481486" y="6142882"/>
                </a:cubicBezTo>
                <a:cubicBezTo>
                  <a:pt x="4405439" y="6106748"/>
                  <a:pt x="4365783" y="6101727"/>
                  <a:pt x="4269331" y="6098123"/>
                </a:cubicBezTo>
                <a:cubicBezTo>
                  <a:pt x="4210440" y="6124597"/>
                  <a:pt x="4245321" y="6098279"/>
                  <a:pt x="4190801" y="6099192"/>
                </a:cubicBezTo>
                <a:cubicBezTo>
                  <a:pt x="4212420" y="6071793"/>
                  <a:pt x="4151268" y="6084104"/>
                  <a:pt x="4127486" y="6076624"/>
                </a:cubicBezTo>
                <a:cubicBezTo>
                  <a:pt x="4117403" y="6077826"/>
                  <a:pt x="4107474" y="6080022"/>
                  <a:pt x="4097468" y="6082472"/>
                </a:cubicBezTo>
                <a:lnTo>
                  <a:pt x="4092230" y="6083737"/>
                </a:lnTo>
                <a:lnTo>
                  <a:pt x="4072646" y="6083192"/>
                </a:lnTo>
                <a:lnTo>
                  <a:pt x="4065392" y="6090055"/>
                </a:lnTo>
                <a:lnTo>
                  <a:pt x="4034674" y="6094262"/>
                </a:lnTo>
                <a:cubicBezTo>
                  <a:pt x="4023438" y="6094753"/>
                  <a:pt x="4011659" y="6094013"/>
                  <a:pt x="3999109" y="6091300"/>
                </a:cubicBezTo>
                <a:cubicBezTo>
                  <a:pt x="3960965" y="6070220"/>
                  <a:pt x="3878759" y="6097089"/>
                  <a:pt x="3832245" y="6069403"/>
                </a:cubicBezTo>
                <a:cubicBezTo>
                  <a:pt x="3780875" y="6064935"/>
                  <a:pt x="3723613" y="6065226"/>
                  <a:pt x="3690889" y="6064489"/>
                </a:cubicBezTo>
                <a:cubicBezTo>
                  <a:pt x="3674068" y="6075123"/>
                  <a:pt x="3636813" y="6049759"/>
                  <a:pt x="3635899" y="6064980"/>
                </a:cubicBezTo>
                <a:lnTo>
                  <a:pt x="3620576" y="6070271"/>
                </a:lnTo>
                <a:lnTo>
                  <a:pt x="3604087" y="6064439"/>
                </a:lnTo>
                <a:cubicBezTo>
                  <a:pt x="3590166" y="6069757"/>
                  <a:pt x="3579308" y="6073243"/>
                  <a:pt x="3568387" y="6069146"/>
                </a:cubicBezTo>
                <a:lnTo>
                  <a:pt x="3503818" y="6089506"/>
                </a:lnTo>
                <a:cubicBezTo>
                  <a:pt x="3510915" y="6100196"/>
                  <a:pt x="3472416" y="6088681"/>
                  <a:pt x="3466246" y="6098777"/>
                </a:cubicBezTo>
                <a:cubicBezTo>
                  <a:pt x="3462890" y="6107015"/>
                  <a:pt x="3450430" y="6105442"/>
                  <a:pt x="3440422" y="6107901"/>
                </a:cubicBezTo>
                <a:cubicBezTo>
                  <a:pt x="3432391" y="6116010"/>
                  <a:pt x="3383132" y="6120663"/>
                  <a:pt x="3366542" y="6118330"/>
                </a:cubicBezTo>
                <a:cubicBezTo>
                  <a:pt x="3311828" y="6124732"/>
                  <a:pt x="3277604" y="6138667"/>
                  <a:pt x="3240669" y="6130264"/>
                </a:cubicBezTo>
                <a:cubicBezTo>
                  <a:pt x="3230661" y="6130422"/>
                  <a:pt x="3222184" y="6131822"/>
                  <a:pt x="3214708" y="6133988"/>
                </a:cubicBezTo>
                <a:lnTo>
                  <a:pt x="3194214" y="6147821"/>
                </a:lnTo>
                <a:lnTo>
                  <a:pt x="3180468" y="6150623"/>
                </a:lnTo>
                <a:lnTo>
                  <a:pt x="3177508" y="6152351"/>
                </a:lnTo>
                <a:cubicBezTo>
                  <a:pt x="3171873" y="6155673"/>
                  <a:pt x="3166158" y="6158806"/>
                  <a:pt x="3159834" y="6161276"/>
                </a:cubicBezTo>
                <a:cubicBezTo>
                  <a:pt x="3135185" y="6159416"/>
                  <a:pt x="3121213" y="6160394"/>
                  <a:pt x="3104835" y="6155927"/>
                </a:cubicBezTo>
                <a:cubicBezTo>
                  <a:pt x="3067805" y="6165414"/>
                  <a:pt x="3078432" y="6141523"/>
                  <a:pt x="3051373" y="6169421"/>
                </a:cubicBezTo>
                <a:cubicBezTo>
                  <a:pt x="2978033" y="6169169"/>
                  <a:pt x="2947947" y="6220998"/>
                  <a:pt x="2877306" y="6208324"/>
                </a:cubicBezTo>
                <a:cubicBezTo>
                  <a:pt x="2821913" y="6217975"/>
                  <a:pt x="2762952" y="6223226"/>
                  <a:pt x="2719018" y="6227333"/>
                </a:cubicBezTo>
                <a:cubicBezTo>
                  <a:pt x="2639811" y="6232636"/>
                  <a:pt x="2504877" y="6234795"/>
                  <a:pt x="2454061" y="6236538"/>
                </a:cubicBezTo>
                <a:cubicBezTo>
                  <a:pt x="2403245" y="6238280"/>
                  <a:pt x="2420126" y="6239079"/>
                  <a:pt x="2414120" y="6237789"/>
                </a:cubicBezTo>
                <a:lnTo>
                  <a:pt x="2384765" y="6235638"/>
                </a:lnTo>
                <a:lnTo>
                  <a:pt x="2365600" y="6233135"/>
                </a:lnTo>
                <a:cubicBezTo>
                  <a:pt x="2356752" y="6235910"/>
                  <a:pt x="2350716" y="6235915"/>
                  <a:pt x="2345941" y="6234695"/>
                </a:cubicBezTo>
                <a:lnTo>
                  <a:pt x="2340941" y="6232305"/>
                </a:lnTo>
                <a:lnTo>
                  <a:pt x="2327235" y="6232519"/>
                </a:lnTo>
                <a:lnTo>
                  <a:pt x="2299646" y="6230633"/>
                </a:lnTo>
                <a:lnTo>
                  <a:pt x="2295035" y="6232443"/>
                </a:lnTo>
                <a:lnTo>
                  <a:pt x="2268728" y="6240177"/>
                </a:lnTo>
                <a:cubicBezTo>
                  <a:pt x="2268628" y="6240521"/>
                  <a:pt x="2254084" y="6233657"/>
                  <a:pt x="2253984" y="6234001"/>
                </a:cubicBezTo>
                <a:cubicBezTo>
                  <a:pt x="2239122" y="6237048"/>
                  <a:pt x="2209108" y="6234931"/>
                  <a:pt x="2191113" y="6240434"/>
                </a:cubicBezTo>
                <a:lnTo>
                  <a:pt x="2146012" y="6259810"/>
                </a:lnTo>
                <a:cubicBezTo>
                  <a:pt x="2145973" y="6259892"/>
                  <a:pt x="2128598" y="6274390"/>
                  <a:pt x="2128560" y="6274472"/>
                </a:cubicBezTo>
                <a:cubicBezTo>
                  <a:pt x="2126838" y="6275117"/>
                  <a:pt x="2124109" y="6275530"/>
                  <a:pt x="2119778" y="6275665"/>
                </a:cubicBezTo>
                <a:lnTo>
                  <a:pt x="2110434" y="6282700"/>
                </a:lnTo>
                <a:lnTo>
                  <a:pt x="2081418" y="6289059"/>
                </a:lnTo>
                <a:lnTo>
                  <a:pt x="2088526" y="6281659"/>
                </a:lnTo>
                <a:cubicBezTo>
                  <a:pt x="2076371" y="6277676"/>
                  <a:pt x="2071903" y="6270803"/>
                  <a:pt x="2059717" y="6292002"/>
                </a:cubicBezTo>
                <a:cubicBezTo>
                  <a:pt x="2032291" y="6286224"/>
                  <a:pt x="2028634" y="6298813"/>
                  <a:pt x="1993045" y="6306390"/>
                </a:cubicBezTo>
                <a:cubicBezTo>
                  <a:pt x="1976971" y="6300063"/>
                  <a:pt x="1965178" y="6303922"/>
                  <a:pt x="1954075" y="6311066"/>
                </a:cubicBezTo>
                <a:cubicBezTo>
                  <a:pt x="1918456" y="6310689"/>
                  <a:pt x="1887456" y="6322102"/>
                  <a:pt x="1848190" y="6327771"/>
                </a:cubicBezTo>
                <a:lnTo>
                  <a:pt x="1737951" y="6344513"/>
                </a:lnTo>
                <a:lnTo>
                  <a:pt x="1696709" y="6346605"/>
                </a:lnTo>
                <a:cubicBezTo>
                  <a:pt x="1692504" y="6346100"/>
                  <a:pt x="1663837" y="6347211"/>
                  <a:pt x="1661872" y="6347587"/>
                </a:cubicBezTo>
                <a:lnTo>
                  <a:pt x="1655864" y="6347808"/>
                </a:lnTo>
                <a:lnTo>
                  <a:pt x="1633028" y="6358060"/>
                </a:lnTo>
                <a:cubicBezTo>
                  <a:pt x="1618899" y="6356602"/>
                  <a:pt x="1619623" y="6369112"/>
                  <a:pt x="1606576" y="6366899"/>
                </a:cubicBezTo>
                <a:lnTo>
                  <a:pt x="1461291" y="6379054"/>
                </a:lnTo>
                <a:lnTo>
                  <a:pt x="1428798" y="6379606"/>
                </a:lnTo>
                <a:cubicBezTo>
                  <a:pt x="1424834" y="6377722"/>
                  <a:pt x="1419064" y="6376842"/>
                  <a:pt x="1409244" y="6378241"/>
                </a:cubicBezTo>
                <a:lnTo>
                  <a:pt x="1406951" y="6379043"/>
                </a:lnTo>
                <a:lnTo>
                  <a:pt x="1391002" y="6374347"/>
                </a:lnTo>
                <a:cubicBezTo>
                  <a:pt x="1385899" y="6372215"/>
                  <a:pt x="1381417" y="6369535"/>
                  <a:pt x="1377852" y="6366097"/>
                </a:cubicBezTo>
                <a:cubicBezTo>
                  <a:pt x="1352108" y="6365458"/>
                  <a:pt x="1267249" y="6359383"/>
                  <a:pt x="1239424" y="6359700"/>
                </a:cubicBezTo>
                <a:cubicBezTo>
                  <a:pt x="1211599" y="6360016"/>
                  <a:pt x="1221978" y="6361392"/>
                  <a:pt x="1208014" y="6357188"/>
                </a:cubicBezTo>
                <a:lnTo>
                  <a:pt x="1152751" y="6345283"/>
                </a:lnTo>
                <a:lnTo>
                  <a:pt x="949771" y="6335308"/>
                </a:lnTo>
                <a:cubicBezTo>
                  <a:pt x="888502" y="6312655"/>
                  <a:pt x="822682" y="6331858"/>
                  <a:pt x="752723" y="6320875"/>
                </a:cubicBezTo>
                <a:cubicBezTo>
                  <a:pt x="697396" y="6317271"/>
                  <a:pt x="686655" y="6275609"/>
                  <a:pt x="665167" y="6275293"/>
                </a:cubicBezTo>
                <a:cubicBezTo>
                  <a:pt x="657908" y="6276764"/>
                  <a:pt x="625159" y="6270979"/>
                  <a:pt x="618141" y="6273378"/>
                </a:cubicBezTo>
                <a:cubicBezTo>
                  <a:pt x="606112" y="6250236"/>
                  <a:pt x="628751" y="6263137"/>
                  <a:pt x="596498" y="6261621"/>
                </a:cubicBezTo>
                <a:cubicBezTo>
                  <a:pt x="598654" y="6267969"/>
                  <a:pt x="583476" y="6241875"/>
                  <a:pt x="568296" y="6259035"/>
                </a:cubicBezTo>
                <a:lnTo>
                  <a:pt x="550874" y="6247808"/>
                </a:lnTo>
                <a:lnTo>
                  <a:pt x="521056" y="6251759"/>
                </a:lnTo>
                <a:cubicBezTo>
                  <a:pt x="512844" y="6252767"/>
                  <a:pt x="496898" y="6238469"/>
                  <a:pt x="487255" y="6237156"/>
                </a:cubicBezTo>
                <a:cubicBezTo>
                  <a:pt x="449168" y="6235869"/>
                  <a:pt x="452372" y="6218847"/>
                  <a:pt x="431825" y="6228675"/>
                </a:cubicBezTo>
                <a:cubicBezTo>
                  <a:pt x="409674" y="6239271"/>
                  <a:pt x="353899" y="6202116"/>
                  <a:pt x="346639" y="6209624"/>
                </a:cubicBezTo>
                <a:cubicBezTo>
                  <a:pt x="335776" y="6218525"/>
                  <a:pt x="269484" y="6176632"/>
                  <a:pt x="271007" y="6188053"/>
                </a:cubicBezTo>
                <a:cubicBezTo>
                  <a:pt x="223668" y="6157668"/>
                  <a:pt x="207158" y="6173403"/>
                  <a:pt x="189996" y="6162482"/>
                </a:cubicBezTo>
                <a:cubicBezTo>
                  <a:pt x="167941" y="6147838"/>
                  <a:pt x="134526" y="6155297"/>
                  <a:pt x="121342" y="6139836"/>
                </a:cubicBezTo>
                <a:cubicBezTo>
                  <a:pt x="108158" y="6124375"/>
                  <a:pt x="113782" y="6146084"/>
                  <a:pt x="90669" y="6116573"/>
                </a:cubicBezTo>
                <a:cubicBezTo>
                  <a:pt x="76705" y="6097951"/>
                  <a:pt x="64226" y="6077165"/>
                  <a:pt x="49115" y="6053333"/>
                </a:cubicBezTo>
                <a:cubicBezTo>
                  <a:pt x="34004" y="6029501"/>
                  <a:pt x="12038" y="6070748"/>
                  <a:pt x="0" y="602404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61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14AFAFE-C5F9-4DEF-90B8-8DF19BB870FD}"/>
              </a:ext>
            </a:extLst>
          </p:cNvPr>
          <p:cNvSpPr>
            <a:spLocks noGrp="1"/>
          </p:cNvSpPr>
          <p:nvPr>
            <p:ph type="title"/>
          </p:nvPr>
        </p:nvSpPr>
        <p:spPr>
          <a:xfrm>
            <a:off x="767290" y="1166932"/>
            <a:ext cx="3582073" cy="4279709"/>
          </a:xfrm>
        </p:spPr>
        <p:txBody>
          <a:bodyPr anchor="ctr">
            <a:normAutofit/>
          </a:bodyPr>
          <a:lstStyle/>
          <a:p>
            <a:r>
              <a:rPr lang="vi-VN" sz="4800" dirty="0">
                <a:solidFill>
                  <a:schemeClr val="bg1"/>
                </a:solidFill>
              </a:rPr>
              <a:t>Việc khẩn cấp, không quan trọng</a:t>
            </a:r>
            <a:r>
              <a:rPr lang="en-US" sz="4800" dirty="0">
                <a:solidFill>
                  <a:schemeClr val="bg1"/>
                </a:solidFill>
              </a:rPr>
              <a:t> (</a:t>
            </a:r>
            <a:r>
              <a:rPr lang="en-US" sz="4800" dirty="0" err="1">
                <a:solidFill>
                  <a:schemeClr val="bg1"/>
                </a:solidFill>
              </a:rPr>
              <a:t>Nhóm</a:t>
            </a:r>
            <a:r>
              <a:rPr lang="en-US" sz="4800" dirty="0">
                <a:solidFill>
                  <a:schemeClr val="bg1"/>
                </a:solidFill>
              </a:rPr>
              <a:t> III)</a:t>
            </a:r>
          </a:p>
        </p:txBody>
      </p:sp>
      <p:sp>
        <p:nvSpPr>
          <p:cNvPr id="3" name="Content Placeholder 2">
            <a:extLst>
              <a:ext uri="{FF2B5EF4-FFF2-40B4-BE49-F238E27FC236}">
                <a16:creationId xmlns:a16="http://schemas.microsoft.com/office/drawing/2014/main" id="{27DBC62E-8D10-4E56-B4AA-9229E0A570B8}"/>
              </a:ext>
            </a:extLst>
          </p:cNvPr>
          <p:cNvSpPr>
            <a:spLocks noGrp="1"/>
          </p:cNvSpPr>
          <p:nvPr>
            <p:ph idx="1"/>
          </p:nvPr>
        </p:nvSpPr>
        <p:spPr>
          <a:xfrm>
            <a:off x="4927253" y="714386"/>
            <a:ext cx="6959947" cy="6143614"/>
          </a:xfrm>
        </p:spPr>
        <p:txBody>
          <a:bodyPr anchor="ctr">
            <a:noAutofit/>
          </a:bodyPr>
          <a:lstStyle/>
          <a:p>
            <a:r>
              <a:rPr lang="vi-VN" sz="2600" dirty="0"/>
              <a:t>Đối với những công việc khẩn cấp nhưng kém quan trọng, bạn cần giải quyết sớm nhưng lại không đưa bạn tới mục tiêu công việc nhanh hơn. </a:t>
            </a:r>
            <a:r>
              <a:rPr lang="vi-VN" sz="2600" u="sng" dirty="0"/>
              <a:t>Loại việc này nên dành ít thời gian và giải quyết càng nhanh chóng càng tốt.</a:t>
            </a:r>
          </a:p>
          <a:p>
            <a:r>
              <a:rPr lang="vi-VN" sz="2600" u="sng" dirty="0"/>
              <a:t>Nhận biết những công việc thuộc nhóm này là</a:t>
            </a:r>
            <a:r>
              <a:rPr lang="en-US" sz="2600" u="sng" dirty="0"/>
              <a:t>:</a:t>
            </a:r>
            <a:endParaRPr lang="vi-VN" sz="2600" u="sng" dirty="0"/>
          </a:p>
          <a:p>
            <a:pPr marL="0" indent="0">
              <a:buNone/>
            </a:pPr>
            <a:r>
              <a:rPr lang="en-US" sz="2600" dirty="0"/>
              <a:t>- </a:t>
            </a:r>
            <a:r>
              <a:rPr lang="vi-VN" sz="2600" dirty="0"/>
              <a:t>Việc được ủy quyền nhưng không thuộc trách nhiệm của bạn</a:t>
            </a:r>
          </a:p>
          <a:p>
            <a:pPr marL="0" indent="0">
              <a:buNone/>
            </a:pPr>
            <a:r>
              <a:rPr lang="en-US" sz="2600" dirty="0"/>
              <a:t>- </a:t>
            </a:r>
            <a:r>
              <a:rPr lang="vi-VN" sz="2600" dirty="0"/>
              <a:t>Các vấn đề phát sinh trong công việc nhỏ lẻ</a:t>
            </a:r>
          </a:p>
          <a:p>
            <a:pPr marL="0" indent="0">
              <a:buNone/>
            </a:pPr>
            <a:r>
              <a:rPr lang="en-US" sz="2600" dirty="0"/>
              <a:t>- </a:t>
            </a:r>
            <a:r>
              <a:rPr lang="vi-VN" sz="2600" dirty="0"/>
              <a:t>Thư từ, email cần trả lời, cuộc họp, bàn luận diễn ra trong thời gian ngắn</a:t>
            </a:r>
          </a:p>
          <a:p>
            <a:r>
              <a:rPr lang="vi-VN" sz="2600" u="sng" dirty="0"/>
              <a:t>Quỹ thời gian dành cho công việc thuộc nhóm III: 10-15%</a:t>
            </a:r>
          </a:p>
          <a:p>
            <a:endParaRPr lang="vi-VN" sz="2600" dirty="0"/>
          </a:p>
          <a:p>
            <a:endParaRPr lang="en-US" sz="2600" dirty="0"/>
          </a:p>
        </p:txBody>
      </p:sp>
    </p:spTree>
    <p:extLst>
      <p:ext uri="{BB962C8B-B14F-4D97-AF65-F5344CB8AC3E}">
        <p14:creationId xmlns:p14="http://schemas.microsoft.com/office/powerpoint/2010/main" val="764937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41" name="Group 4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49" name="Freeform: Shape 4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2" name="Group 4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43" name="Group 4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47" name="Freeform: Shape 4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4" name="Group 4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45" name="Freeform: Shape 4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4232C07A-C74D-4BED-AF44-38F2CEF9C3A9}"/>
              </a:ext>
            </a:extLst>
          </p:cNvPr>
          <p:cNvSpPr>
            <a:spLocks noGrp="1"/>
          </p:cNvSpPr>
          <p:nvPr>
            <p:ph type="title"/>
          </p:nvPr>
        </p:nvSpPr>
        <p:spPr>
          <a:xfrm>
            <a:off x="827088" y="1641752"/>
            <a:ext cx="2655887" cy="3213277"/>
          </a:xfrm>
        </p:spPr>
        <p:txBody>
          <a:bodyPr anchor="t">
            <a:normAutofit/>
          </a:bodyPr>
          <a:lstStyle/>
          <a:p>
            <a:r>
              <a:rPr lang="vi-VN" sz="4000" b="0" i="0">
                <a:solidFill>
                  <a:schemeClr val="bg1"/>
                </a:solidFill>
                <a:effectLst/>
                <a:latin typeface="GoogleSans"/>
              </a:rPr>
              <a:t>Việc không quan trọng, không khẩn cấp</a:t>
            </a:r>
            <a:r>
              <a:rPr lang="en-US" sz="4000" b="0" i="0">
                <a:solidFill>
                  <a:schemeClr val="bg1"/>
                </a:solidFill>
                <a:effectLst/>
                <a:latin typeface="GoogleSans"/>
              </a:rPr>
              <a:t> (Nhóm IV)</a:t>
            </a:r>
            <a:endParaRPr lang="en-US" sz="4000">
              <a:solidFill>
                <a:schemeClr val="bg1"/>
              </a:solidFill>
            </a:endParaRPr>
          </a:p>
        </p:txBody>
      </p:sp>
      <p:sp>
        <p:nvSpPr>
          <p:cNvPr id="3" name="Content Placeholder 2">
            <a:extLst>
              <a:ext uri="{FF2B5EF4-FFF2-40B4-BE49-F238E27FC236}">
                <a16:creationId xmlns:a16="http://schemas.microsoft.com/office/drawing/2014/main" id="{0ECDC0B9-A3E3-453A-9B96-08E65D190A9A}"/>
              </a:ext>
            </a:extLst>
          </p:cNvPr>
          <p:cNvSpPr>
            <a:spLocks noGrp="1"/>
          </p:cNvSpPr>
          <p:nvPr>
            <p:ph idx="1"/>
          </p:nvPr>
        </p:nvSpPr>
        <p:spPr>
          <a:xfrm>
            <a:off x="4786308" y="414338"/>
            <a:ext cx="7000881" cy="6017127"/>
          </a:xfrm>
        </p:spPr>
        <p:txBody>
          <a:bodyPr>
            <a:normAutofit/>
          </a:bodyPr>
          <a:lstStyle/>
          <a:p>
            <a:r>
              <a:rPr lang="vi-VN" sz="3200" b="0" i="0" dirty="0">
                <a:solidFill>
                  <a:schemeClr val="bg1">
                    <a:alpha val="80000"/>
                  </a:schemeClr>
                </a:solidFill>
                <a:effectLst/>
                <a:latin typeface="GoogleSans"/>
              </a:rPr>
              <a:t>Việc không quan trọng, không khẩn cấp nên chiếm ít thời gian trong quỹ thời gian làm việc của bạn nhất. </a:t>
            </a:r>
            <a:endParaRPr lang="en-US" sz="3200" b="0" i="0" dirty="0">
              <a:solidFill>
                <a:schemeClr val="bg1">
                  <a:alpha val="80000"/>
                </a:schemeClr>
              </a:solidFill>
              <a:effectLst/>
              <a:latin typeface="GoogleSans"/>
            </a:endParaRPr>
          </a:p>
          <a:p>
            <a:r>
              <a:rPr lang="vi-VN" sz="3200" b="0" i="0" u="sng" dirty="0">
                <a:solidFill>
                  <a:schemeClr val="bg1">
                    <a:alpha val="80000"/>
                  </a:schemeClr>
                </a:solidFill>
                <a:effectLst/>
                <a:latin typeface="GoogleSans"/>
              </a:rPr>
              <a:t>Chỉ n</a:t>
            </a:r>
            <a:r>
              <a:rPr lang="en-US" sz="3200" u="sng" dirty="0">
                <a:solidFill>
                  <a:schemeClr val="bg1">
                    <a:alpha val="80000"/>
                  </a:schemeClr>
                </a:solidFill>
                <a:latin typeface="GoogleSans"/>
              </a:rPr>
              <a:t>ê</a:t>
            </a:r>
            <a:r>
              <a:rPr lang="vi-VN" sz="3200" b="0" i="0" u="sng" dirty="0">
                <a:solidFill>
                  <a:schemeClr val="bg1">
                    <a:alpha val="80000"/>
                  </a:schemeClr>
                </a:solidFill>
                <a:effectLst/>
                <a:latin typeface="GoogleSans"/>
              </a:rPr>
              <a:t>n dành dưới 5%</a:t>
            </a:r>
            <a:r>
              <a:rPr lang="vi-VN" sz="3200" b="0" i="0" dirty="0">
                <a:solidFill>
                  <a:schemeClr val="bg1">
                    <a:alpha val="80000"/>
                  </a:schemeClr>
                </a:solidFill>
                <a:effectLst/>
                <a:latin typeface="GoogleSans"/>
              </a:rPr>
              <a:t> cho quỹ thời gian này cho các công việc:</a:t>
            </a:r>
            <a:r>
              <a:rPr lang="en-US" sz="3200" b="0" i="0" dirty="0">
                <a:solidFill>
                  <a:schemeClr val="bg1">
                    <a:alpha val="80000"/>
                  </a:schemeClr>
                </a:solidFill>
                <a:effectLst/>
                <a:latin typeface="GoogleSans"/>
              </a:rPr>
              <a:t> </a:t>
            </a:r>
            <a:r>
              <a:rPr lang="vi-VN" sz="3200" b="0" i="0" dirty="0">
                <a:solidFill>
                  <a:schemeClr val="bg1">
                    <a:alpha val="80000"/>
                  </a:schemeClr>
                </a:solidFill>
                <a:effectLst/>
                <a:latin typeface="GoogleSans"/>
              </a:rPr>
              <a:t>Giải trí</a:t>
            </a:r>
            <a:r>
              <a:rPr lang="en-US" sz="3200" b="0" i="0" dirty="0">
                <a:solidFill>
                  <a:schemeClr val="bg1">
                    <a:alpha val="80000"/>
                  </a:schemeClr>
                </a:solidFill>
                <a:effectLst/>
                <a:latin typeface="GoogleSans"/>
              </a:rPr>
              <a:t>, </a:t>
            </a:r>
            <a:r>
              <a:rPr lang="vi-VN" sz="3200" b="0" i="0" dirty="0">
                <a:solidFill>
                  <a:schemeClr val="bg1">
                    <a:alpha val="80000"/>
                  </a:schemeClr>
                </a:solidFill>
                <a:effectLst/>
                <a:latin typeface="GoogleSans"/>
              </a:rPr>
              <a:t>Tán gẫu</a:t>
            </a:r>
            <a:r>
              <a:rPr lang="en-US" sz="3200" b="0" i="0" dirty="0">
                <a:solidFill>
                  <a:schemeClr val="bg1">
                    <a:alpha val="80000"/>
                  </a:schemeClr>
                </a:solidFill>
                <a:effectLst/>
                <a:latin typeface="GoogleSans"/>
              </a:rPr>
              <a:t>, </a:t>
            </a:r>
            <a:r>
              <a:rPr lang="en-US" sz="3200" dirty="0">
                <a:solidFill>
                  <a:schemeClr val="bg1">
                    <a:alpha val="80000"/>
                  </a:schemeClr>
                </a:solidFill>
                <a:latin typeface="GoogleSans"/>
              </a:rPr>
              <a:t>n</a:t>
            </a:r>
            <a:r>
              <a:rPr lang="vi-VN" sz="3200" b="0" i="0" dirty="0">
                <a:solidFill>
                  <a:schemeClr val="bg1">
                    <a:alpha val="80000"/>
                  </a:schemeClr>
                </a:solidFill>
                <a:effectLst/>
                <a:latin typeface="GoogleSans"/>
              </a:rPr>
              <a:t>hững công việc vô bổ không đem lại lợi ích</a:t>
            </a:r>
            <a:r>
              <a:rPr lang="en-US" sz="3200" b="0" i="0" dirty="0">
                <a:solidFill>
                  <a:schemeClr val="bg1">
                    <a:alpha val="80000"/>
                  </a:schemeClr>
                </a:solidFill>
                <a:effectLst/>
                <a:latin typeface="GoogleSans"/>
              </a:rPr>
              <a:t>, </a:t>
            </a:r>
            <a:r>
              <a:rPr lang="en-US" sz="3200" dirty="0">
                <a:solidFill>
                  <a:schemeClr val="bg1">
                    <a:alpha val="80000"/>
                  </a:schemeClr>
                </a:solidFill>
                <a:latin typeface="GoogleSans"/>
              </a:rPr>
              <a:t>n</a:t>
            </a:r>
            <a:r>
              <a:rPr lang="vi-VN" sz="3200" b="0" i="0" dirty="0">
                <a:solidFill>
                  <a:schemeClr val="bg1">
                    <a:alpha val="80000"/>
                  </a:schemeClr>
                </a:solidFill>
                <a:effectLst/>
                <a:latin typeface="GoogleSans"/>
              </a:rPr>
              <a:t>hững cuộc điện thoại</a:t>
            </a:r>
            <a:r>
              <a:rPr lang="en-US" sz="3200" b="0" i="0" dirty="0">
                <a:solidFill>
                  <a:schemeClr val="bg1">
                    <a:alpha val="80000"/>
                  </a:schemeClr>
                </a:solidFill>
                <a:effectLst/>
                <a:latin typeface="GoogleSans"/>
              </a:rPr>
              <a:t> không </a:t>
            </a:r>
            <a:r>
              <a:rPr lang="en-US" sz="3200" b="0" i="0" dirty="0" err="1">
                <a:solidFill>
                  <a:schemeClr val="bg1">
                    <a:alpha val="80000"/>
                  </a:schemeClr>
                </a:solidFill>
                <a:effectLst/>
                <a:latin typeface="GoogleSans"/>
              </a:rPr>
              <a:t>quan</a:t>
            </a:r>
            <a:r>
              <a:rPr lang="en-US" sz="3200" b="0" i="0" dirty="0">
                <a:solidFill>
                  <a:schemeClr val="bg1">
                    <a:alpha val="80000"/>
                  </a:schemeClr>
                </a:solidFill>
                <a:effectLst/>
                <a:latin typeface="GoogleSans"/>
              </a:rPr>
              <a:t> </a:t>
            </a:r>
            <a:r>
              <a:rPr lang="en-US" sz="3200" b="0" i="0" dirty="0" err="1">
                <a:solidFill>
                  <a:schemeClr val="bg1">
                    <a:alpha val="80000"/>
                  </a:schemeClr>
                </a:solidFill>
                <a:effectLst/>
                <a:latin typeface="GoogleSans"/>
              </a:rPr>
              <a:t>trọng</a:t>
            </a:r>
            <a:r>
              <a:rPr lang="en-US" sz="3200" b="0" i="0" dirty="0">
                <a:solidFill>
                  <a:schemeClr val="bg1">
                    <a:alpha val="80000"/>
                  </a:schemeClr>
                </a:solidFill>
                <a:effectLst/>
                <a:latin typeface="GoogleSans"/>
              </a:rPr>
              <a:t>,…</a:t>
            </a:r>
            <a:endParaRPr lang="vi-VN" sz="3200" b="0" i="0" dirty="0">
              <a:solidFill>
                <a:schemeClr val="bg1">
                  <a:alpha val="80000"/>
                </a:schemeClr>
              </a:solidFill>
              <a:effectLst/>
              <a:latin typeface="GoogleSans"/>
            </a:endParaRPr>
          </a:p>
          <a:p>
            <a:r>
              <a:rPr lang="vi-VN" sz="3200" b="0" i="0" dirty="0">
                <a:solidFill>
                  <a:schemeClr val="bg1">
                    <a:alpha val="80000"/>
                  </a:schemeClr>
                </a:solidFill>
                <a:effectLst/>
                <a:latin typeface="GoogleSans"/>
              </a:rPr>
              <a:t>Tốt hơn hết trong quá trình làm việc, </a:t>
            </a:r>
            <a:r>
              <a:rPr lang="vi-VN" sz="3200" b="0" i="0" u="sng" dirty="0">
                <a:solidFill>
                  <a:schemeClr val="bg1">
                    <a:alpha val="80000"/>
                  </a:schemeClr>
                </a:solidFill>
                <a:effectLst/>
                <a:latin typeface="GoogleSans"/>
              </a:rPr>
              <a:t>hãy loại bỏ</a:t>
            </a:r>
            <a:r>
              <a:rPr lang="vi-VN" sz="3200" b="0" i="0" dirty="0">
                <a:solidFill>
                  <a:schemeClr val="bg1">
                    <a:alpha val="80000"/>
                  </a:schemeClr>
                </a:solidFill>
                <a:effectLst/>
                <a:latin typeface="GoogleSans"/>
              </a:rPr>
              <a:t> những thói quen tán gẫu, chat với bạn bè để tinh thần luôn được tập trung.</a:t>
            </a:r>
          </a:p>
          <a:p>
            <a:endParaRPr lang="en-US" sz="2400" dirty="0">
              <a:solidFill>
                <a:schemeClr val="bg1">
                  <a:alpha val="80000"/>
                </a:schemeClr>
              </a:solidFill>
            </a:endParaRPr>
          </a:p>
        </p:txBody>
      </p:sp>
    </p:spTree>
    <p:extLst>
      <p:ext uri="{BB962C8B-B14F-4D97-AF65-F5344CB8AC3E}">
        <p14:creationId xmlns:p14="http://schemas.microsoft.com/office/powerpoint/2010/main" val="2073863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F7063A-4B62-4B74-A069-E388941F3DE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Quản lý thời gian theo mô hình Pomodoro</a:t>
            </a:r>
          </a:p>
        </p:txBody>
      </p:sp>
      <p:pic>
        <p:nvPicPr>
          <p:cNvPr id="7170" name="Picture 2" descr="The Pomodoro Technique ® - Sketchplanations">
            <a:extLst>
              <a:ext uri="{FF2B5EF4-FFF2-40B4-BE49-F238E27FC236}">
                <a16:creationId xmlns:a16="http://schemas.microsoft.com/office/drawing/2014/main" id="{393FEA02-FB4F-445B-809D-E06133064F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216526" y="79246"/>
            <a:ext cx="7998530" cy="677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334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2E9E69-71DB-4DE1-9142-9E517D96FF04}"/>
              </a:ext>
            </a:extLst>
          </p:cNvPr>
          <p:cNvSpPr>
            <a:spLocks noGrp="1"/>
          </p:cNvSpPr>
          <p:nvPr>
            <p:ph idx="1"/>
          </p:nvPr>
        </p:nvSpPr>
        <p:spPr>
          <a:xfrm>
            <a:off x="649348" y="1579154"/>
            <a:ext cx="3505494" cy="3785419"/>
          </a:xfrm>
        </p:spPr>
        <p:txBody>
          <a:bodyPr>
            <a:normAutofit/>
          </a:bodyPr>
          <a:lstStyle/>
          <a:p>
            <a:r>
              <a:rPr lang="vi-VN" sz="3200" dirty="0"/>
              <a:t>Phương pháp Pomodoro (hay còn gọi là phương pháp quả cà chua) giúp bạn nâng cao sự tập trung trong công việc.</a:t>
            </a:r>
            <a:endParaRPr lang="en-US" sz="3200" dirty="0"/>
          </a:p>
        </p:txBody>
      </p:sp>
      <p:sp>
        <p:nvSpPr>
          <p:cNvPr id="75" name="Rectangle 7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6" descr="productivity-method pomodoro-summary">
            <a:extLst>
              <a:ext uri="{FF2B5EF4-FFF2-40B4-BE49-F238E27FC236}">
                <a16:creationId xmlns:a16="http://schemas.microsoft.com/office/drawing/2014/main" id="{74E11537-2371-48AE-A894-8CBD3F3020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207749"/>
            <a:ext cx="6019331" cy="443925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968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C407B12-A82A-41A4-A9B6-2C350CBD295C}"/>
              </a:ext>
            </a:extLst>
          </p:cNvPr>
          <p:cNvSpPr>
            <a:spLocks noGrp="1"/>
          </p:cNvSpPr>
          <p:nvPr>
            <p:ph type="title"/>
          </p:nvPr>
        </p:nvSpPr>
        <p:spPr>
          <a:xfrm>
            <a:off x="786385" y="841248"/>
            <a:ext cx="3515244" cy="5340097"/>
          </a:xfrm>
        </p:spPr>
        <p:txBody>
          <a:bodyPr anchor="ctr">
            <a:normAutofit/>
          </a:bodyPr>
          <a:lstStyle/>
          <a:p>
            <a:r>
              <a:rPr lang="vi-VN" sz="4800">
                <a:solidFill>
                  <a:schemeClr val="bg1"/>
                </a:solidFill>
              </a:rPr>
              <a:t>Nguyên tắc quản lý và sử dụng thời gian theo phương pháp này cụ thể là:</a:t>
            </a:r>
            <a:endParaRPr lang="en-US" sz="4800">
              <a:solidFill>
                <a:schemeClr val="bg1"/>
              </a:solidFill>
            </a:endParaRPr>
          </a:p>
        </p:txBody>
      </p:sp>
      <p:graphicFrame>
        <p:nvGraphicFramePr>
          <p:cNvPr id="5" name="Content Placeholder 2">
            <a:extLst>
              <a:ext uri="{FF2B5EF4-FFF2-40B4-BE49-F238E27FC236}">
                <a16:creationId xmlns:a16="http://schemas.microsoft.com/office/drawing/2014/main" id="{2C2017D0-A506-45AB-BD18-FF42C740DB0C}"/>
              </a:ext>
            </a:extLst>
          </p:cNvPr>
          <p:cNvGraphicFramePr>
            <a:graphicFrameLocks noGrp="1"/>
          </p:cNvGraphicFramePr>
          <p:nvPr>
            <p:ph idx="1"/>
            <p:extLst>
              <p:ext uri="{D42A27DB-BD31-4B8C-83A1-F6EECF244321}">
                <p14:modId xmlns:p14="http://schemas.microsoft.com/office/powerpoint/2010/main" val="3129344487"/>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2189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108A68-8B0E-4AA8-961E-FD5D2907394D}"/>
              </a:ext>
            </a:extLst>
          </p:cNvPr>
          <p:cNvSpPr>
            <a:spLocks noGrp="1"/>
          </p:cNvSpPr>
          <p:nvPr>
            <p:ph type="title"/>
          </p:nvPr>
        </p:nvSpPr>
        <p:spPr>
          <a:xfrm>
            <a:off x="1102368" y="1877492"/>
            <a:ext cx="4030132" cy="3215373"/>
          </a:xfrm>
        </p:spPr>
        <p:txBody>
          <a:bodyPr>
            <a:normAutofit/>
          </a:bodyPr>
          <a:lstStyle/>
          <a:p>
            <a:pPr algn="ctr"/>
            <a:r>
              <a:rPr lang="vi-VN">
                <a:solidFill>
                  <a:schemeClr val="bg1"/>
                </a:solidFill>
              </a:rPr>
              <a:t>Các bước thực hiện công việc theo phương pháp Pomodoro</a:t>
            </a:r>
            <a:endParaRPr lang="en-US">
              <a:solidFill>
                <a:schemeClr val="bg1"/>
              </a:solidFill>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Content Placeholder 2">
            <a:extLst>
              <a:ext uri="{FF2B5EF4-FFF2-40B4-BE49-F238E27FC236}">
                <a16:creationId xmlns:a16="http://schemas.microsoft.com/office/drawing/2014/main" id="{B393503B-7027-44A8-B1A6-88CEB11208AB}"/>
              </a:ext>
            </a:extLst>
          </p:cNvPr>
          <p:cNvSpPr>
            <a:spLocks noGrp="1"/>
          </p:cNvSpPr>
          <p:nvPr>
            <p:ph idx="1"/>
          </p:nvPr>
        </p:nvSpPr>
        <p:spPr>
          <a:xfrm>
            <a:off x="5857316" y="457812"/>
            <a:ext cx="5901297" cy="6014426"/>
          </a:xfrm>
        </p:spPr>
        <p:txBody>
          <a:bodyPr>
            <a:normAutofit/>
          </a:bodyPr>
          <a:lstStyle/>
          <a:p>
            <a:pPr marL="0" indent="0">
              <a:buNone/>
            </a:pPr>
            <a:r>
              <a:rPr lang="vi-VN" sz="3200" dirty="0">
                <a:solidFill>
                  <a:schemeClr val="bg1"/>
                </a:solidFill>
              </a:rPr>
              <a:t>1. Quyết định công việc sẽ làm</a:t>
            </a:r>
          </a:p>
          <a:p>
            <a:pPr marL="0" indent="0">
              <a:buNone/>
            </a:pPr>
            <a:r>
              <a:rPr lang="vi-VN" sz="3200" dirty="0">
                <a:solidFill>
                  <a:schemeClr val="bg1"/>
                </a:solidFill>
              </a:rPr>
              <a:t>2. Thiết lập bộ đếm thời gian cho phiên làm việc Pomodoro (thông thường là 25 phút)</a:t>
            </a:r>
          </a:p>
          <a:p>
            <a:pPr marL="0" indent="0">
              <a:buNone/>
            </a:pPr>
            <a:r>
              <a:rPr lang="vi-VN" sz="3200" dirty="0">
                <a:solidFill>
                  <a:schemeClr val="bg1"/>
                </a:solidFill>
              </a:rPr>
              <a:t>3. Tập trung làm một việc duy nhất đã định cho đến khi đồng hồ báo hết Pomodoro</a:t>
            </a:r>
          </a:p>
          <a:p>
            <a:pPr marL="0" indent="0">
              <a:buNone/>
            </a:pPr>
            <a:r>
              <a:rPr lang="vi-VN" sz="3200" dirty="0">
                <a:solidFill>
                  <a:schemeClr val="bg1"/>
                </a:solidFill>
              </a:rPr>
              <a:t>4. Nghỉ ngắn từ 3 – 5 phút giữa các Pomodoro</a:t>
            </a:r>
          </a:p>
          <a:p>
            <a:pPr marL="0" indent="0">
              <a:buNone/>
            </a:pPr>
            <a:r>
              <a:rPr lang="vi-VN" sz="3200" dirty="0">
                <a:solidFill>
                  <a:schemeClr val="bg1"/>
                </a:solidFill>
              </a:rPr>
              <a:t>5. Sau 4 phiên Pomodoro thì nghỉ dài hơn từ 15 – 30 phút</a:t>
            </a:r>
            <a:endParaRPr lang="en-US" sz="3200" dirty="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55040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CF7D5-BEA9-40F2-863E-720FC332B1A0}"/>
              </a:ext>
            </a:extLst>
          </p:cNvPr>
          <p:cNvSpPr>
            <a:spLocks noGrp="1"/>
          </p:cNvSpPr>
          <p:nvPr>
            <p:ph type="title"/>
          </p:nvPr>
        </p:nvSpPr>
        <p:spPr>
          <a:xfrm>
            <a:off x="635000" y="640823"/>
            <a:ext cx="3418659" cy="5583148"/>
          </a:xfrm>
        </p:spPr>
        <p:txBody>
          <a:bodyPr anchor="ctr">
            <a:normAutofit/>
          </a:bodyPr>
          <a:lstStyle/>
          <a:p>
            <a:r>
              <a:rPr lang="en-US" sz="5400"/>
              <a:t>Các kỹ năng quản lý thời gian hiệu quả</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E93FDA5-4750-4A0C-BA98-563E3979C7F9}"/>
              </a:ext>
            </a:extLst>
          </p:cNvPr>
          <p:cNvGraphicFramePr>
            <a:graphicFrameLocks noGrp="1"/>
          </p:cNvGraphicFramePr>
          <p:nvPr>
            <p:ph idx="1"/>
            <p:extLst>
              <p:ext uri="{D42A27DB-BD31-4B8C-83A1-F6EECF244321}">
                <p14:modId xmlns:p14="http://schemas.microsoft.com/office/powerpoint/2010/main" val="21750970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6291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C6F692A-04AE-4B6E-AB0F-E3795933B2AA}"/>
              </a:ext>
            </a:extLst>
          </p:cNvPr>
          <p:cNvSpPr>
            <a:spLocks noGrp="1"/>
          </p:cNvSpPr>
          <p:nvPr>
            <p:ph type="title"/>
          </p:nvPr>
        </p:nvSpPr>
        <p:spPr>
          <a:xfrm>
            <a:off x="3045213" y="731520"/>
            <a:ext cx="6089904" cy="1426464"/>
          </a:xfrm>
        </p:spPr>
        <p:txBody>
          <a:bodyPr>
            <a:normAutofit/>
          </a:bodyPr>
          <a:lstStyle/>
          <a:p>
            <a:pPr algn="ctr"/>
            <a:r>
              <a:rPr lang="en-US">
                <a:solidFill>
                  <a:srgbClr val="FFFFFF"/>
                </a:solidFill>
              </a:rPr>
              <a:t>Thiết lập danh sách công việc và mục tiêu</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F44EA5F-35AB-4F50-99E3-8AB9EEE53494}"/>
              </a:ext>
            </a:extLst>
          </p:cNvPr>
          <p:cNvGraphicFramePr>
            <a:graphicFrameLocks noGrp="1"/>
          </p:cNvGraphicFramePr>
          <p:nvPr>
            <p:ph idx="1"/>
            <p:extLst>
              <p:ext uri="{D42A27DB-BD31-4B8C-83A1-F6EECF244321}">
                <p14:modId xmlns:p14="http://schemas.microsoft.com/office/powerpoint/2010/main" val="3610800092"/>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0286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714D990-B453-4D4D-8A4A-9D51CDF459E6}"/>
              </a:ext>
            </a:extLst>
          </p:cNvPr>
          <p:cNvSpPr>
            <a:spLocks noGrp="1"/>
          </p:cNvSpPr>
          <p:nvPr>
            <p:ph type="title"/>
          </p:nvPr>
        </p:nvSpPr>
        <p:spPr>
          <a:xfrm>
            <a:off x="3045213" y="731520"/>
            <a:ext cx="6089904" cy="1426464"/>
          </a:xfrm>
        </p:spPr>
        <p:txBody>
          <a:bodyPr>
            <a:normAutofit/>
          </a:bodyPr>
          <a:lstStyle/>
          <a:p>
            <a:pPr algn="ctr"/>
            <a:r>
              <a:rPr lang="en-US">
                <a:solidFill>
                  <a:srgbClr val="FFFFFF"/>
                </a:solidFill>
              </a:rPr>
              <a:t>Tạo thói quen với khung thời gian biểu hàng ngày</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4179A49-2F35-4199-B3AC-2A681FDC20F7}"/>
              </a:ext>
            </a:extLst>
          </p:cNvPr>
          <p:cNvGraphicFramePr>
            <a:graphicFrameLocks noGrp="1"/>
          </p:cNvGraphicFramePr>
          <p:nvPr>
            <p:ph idx="1"/>
            <p:extLst>
              <p:ext uri="{D42A27DB-BD31-4B8C-83A1-F6EECF244321}">
                <p14:modId xmlns:p14="http://schemas.microsoft.com/office/powerpoint/2010/main" val="3499186484"/>
              </p:ext>
            </p:extLst>
          </p:nvPr>
        </p:nvGraphicFramePr>
        <p:xfrm>
          <a:off x="468874" y="2480954"/>
          <a:ext cx="11132576" cy="4219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9443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3F9C47E-ADC9-4C1D-B66C-76512F57F3ED}"/>
              </a:ext>
            </a:extLst>
          </p:cNvPr>
          <p:cNvSpPr>
            <a:spLocks noGrp="1"/>
          </p:cNvSpPr>
          <p:nvPr>
            <p:ph type="title"/>
          </p:nvPr>
        </p:nvSpPr>
        <p:spPr>
          <a:xfrm>
            <a:off x="3045213" y="731520"/>
            <a:ext cx="6089904" cy="1426464"/>
          </a:xfrm>
        </p:spPr>
        <p:txBody>
          <a:bodyPr>
            <a:normAutofit/>
          </a:bodyPr>
          <a:lstStyle/>
          <a:p>
            <a:pPr algn="ctr"/>
            <a:r>
              <a:rPr lang="en-US" sz="3700">
                <a:solidFill>
                  <a:srgbClr val="FFFFFF"/>
                </a:solidFill>
              </a:rPr>
              <a:t>Luôn tuân thủ tiến độ công việc, nói không với sự trì hoãn</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C52ACD5-465E-4E98-B2D6-36BC228D328E}"/>
              </a:ext>
            </a:extLst>
          </p:cNvPr>
          <p:cNvGraphicFramePr>
            <a:graphicFrameLocks noGrp="1"/>
          </p:cNvGraphicFramePr>
          <p:nvPr>
            <p:ph idx="1"/>
            <p:extLst>
              <p:ext uri="{D42A27DB-BD31-4B8C-83A1-F6EECF244321}">
                <p14:modId xmlns:p14="http://schemas.microsoft.com/office/powerpoint/2010/main" val="2504274152"/>
              </p:ext>
            </p:extLst>
          </p:nvPr>
        </p:nvGraphicFramePr>
        <p:xfrm>
          <a:off x="788988" y="2609331"/>
          <a:ext cx="10598150" cy="3938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978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F5F43DC-0E4A-457E-B52E-0518CB490529}"/>
              </a:ext>
            </a:extLst>
          </p:cNvPr>
          <p:cNvPicPr>
            <a:picLocks noChangeAspect="1"/>
          </p:cNvPicPr>
          <p:nvPr/>
        </p:nvPicPr>
        <p:blipFill rotWithShape="1">
          <a:blip r:embed="rId2">
            <a:alphaModFix amt="35000"/>
          </a:blip>
          <a:srcRect t="8268" b="7146"/>
          <a:stretch/>
        </p:blipFill>
        <p:spPr>
          <a:xfrm>
            <a:off x="20" y="10"/>
            <a:ext cx="12191980" cy="6857990"/>
          </a:xfrm>
          <a:prstGeom prst="rect">
            <a:avLst/>
          </a:prstGeom>
        </p:spPr>
      </p:pic>
      <p:sp>
        <p:nvSpPr>
          <p:cNvPr id="2" name="Title 1">
            <a:extLst>
              <a:ext uri="{FF2B5EF4-FFF2-40B4-BE49-F238E27FC236}">
                <a16:creationId xmlns:a16="http://schemas.microsoft.com/office/drawing/2014/main" id="{C51778EF-0448-4074-B343-C193D6C46F0C}"/>
              </a:ext>
            </a:extLst>
          </p:cNvPr>
          <p:cNvSpPr>
            <a:spLocks noGrp="1"/>
          </p:cNvSpPr>
          <p:nvPr>
            <p:ph type="title"/>
          </p:nvPr>
        </p:nvSpPr>
        <p:spPr>
          <a:xfrm>
            <a:off x="838200" y="365125"/>
            <a:ext cx="10515600" cy="1325563"/>
          </a:xfrm>
        </p:spPr>
        <p:txBody>
          <a:bodyPr>
            <a:normAutofit/>
          </a:bodyPr>
          <a:lstStyle/>
          <a:p>
            <a:r>
              <a:rPr lang="en-US">
                <a:solidFill>
                  <a:srgbClr val="FFFFFF"/>
                </a:solidFill>
              </a:rPr>
              <a:t>Lập kế hoạch (Hoạch định) là gì?</a:t>
            </a:r>
          </a:p>
        </p:txBody>
      </p:sp>
      <p:graphicFrame>
        <p:nvGraphicFramePr>
          <p:cNvPr id="5" name="Content Placeholder 2">
            <a:extLst>
              <a:ext uri="{FF2B5EF4-FFF2-40B4-BE49-F238E27FC236}">
                <a16:creationId xmlns:a16="http://schemas.microsoft.com/office/drawing/2014/main" id="{6BAA5BF2-896C-4E3A-9D62-AACD11B5AA6A}"/>
              </a:ext>
            </a:extLst>
          </p:cNvPr>
          <p:cNvGraphicFramePr>
            <a:graphicFrameLocks noGrp="1"/>
          </p:cNvGraphicFramePr>
          <p:nvPr>
            <p:ph idx="1"/>
            <p:extLst>
              <p:ext uri="{D42A27DB-BD31-4B8C-83A1-F6EECF244321}">
                <p14:modId xmlns:p14="http://schemas.microsoft.com/office/powerpoint/2010/main" val="23217322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1861791"/>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68" name="Freeform: Shape 67">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69" name="Freeform: Shape 68">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Title 1">
            <a:extLst>
              <a:ext uri="{FF2B5EF4-FFF2-40B4-BE49-F238E27FC236}">
                <a16:creationId xmlns:a16="http://schemas.microsoft.com/office/drawing/2014/main" id="{57705AA2-E8A1-4597-BB8D-5D2F0FD9FE17}"/>
              </a:ext>
            </a:extLst>
          </p:cNvPr>
          <p:cNvSpPr>
            <a:spLocks noGrp="1"/>
          </p:cNvSpPr>
          <p:nvPr>
            <p:ph type="title"/>
          </p:nvPr>
        </p:nvSpPr>
        <p:spPr>
          <a:xfrm>
            <a:off x="1268127" y="2023558"/>
            <a:ext cx="3521265" cy="2491292"/>
          </a:xfrm>
        </p:spPr>
        <p:txBody>
          <a:bodyPr anchor="t">
            <a:normAutofit/>
          </a:bodyPr>
          <a:lstStyle/>
          <a:p>
            <a:r>
              <a:rPr lang="en-US" sz="3400">
                <a:solidFill>
                  <a:schemeClr val="bg1"/>
                </a:solidFill>
              </a:rPr>
              <a:t>Loại bỏ những việc khiến bản thân mất tập trung</a:t>
            </a:r>
            <a:br>
              <a:rPr lang="en-US" sz="3400">
                <a:solidFill>
                  <a:schemeClr val="bg1"/>
                </a:solidFill>
              </a:rPr>
            </a:br>
            <a:endParaRPr lang="en-US" sz="3400">
              <a:solidFill>
                <a:schemeClr val="bg1"/>
              </a:solidFill>
            </a:endParaRPr>
          </a:p>
        </p:txBody>
      </p:sp>
      <p:sp>
        <p:nvSpPr>
          <p:cNvPr id="71" name="Freeform: Shape 70">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D531829-3D34-441D-B9BA-D7726E448CBA}"/>
              </a:ext>
            </a:extLst>
          </p:cNvPr>
          <p:cNvSpPr>
            <a:spLocks noGrp="1"/>
          </p:cNvSpPr>
          <p:nvPr>
            <p:ph idx="1"/>
          </p:nvPr>
        </p:nvSpPr>
        <p:spPr>
          <a:xfrm>
            <a:off x="5671470" y="371478"/>
            <a:ext cx="6172867" cy="6215062"/>
          </a:xfrm>
        </p:spPr>
        <p:txBody>
          <a:bodyPr>
            <a:noAutofit/>
          </a:bodyPr>
          <a:lstStyle/>
          <a:p>
            <a:r>
              <a:rPr lang="vi-VN" sz="2600" dirty="0">
                <a:solidFill>
                  <a:schemeClr val="bg1">
                    <a:alpha val="80000"/>
                  </a:schemeClr>
                </a:solidFill>
              </a:rPr>
              <a:t>Hãy liệt kê ra những việc bạn thường làm hay những yếu tố khiến bạn sao nhãng trong công việc. Khi nhận biết được những việc này và loại bỏ chúng, bạn có thể tăng đến 20% hiệu quả sử dụng quỹ thời gian của mình.</a:t>
            </a:r>
          </a:p>
          <a:p>
            <a:r>
              <a:rPr lang="vi-VN" sz="2600" dirty="0">
                <a:solidFill>
                  <a:schemeClr val="bg1">
                    <a:alpha val="80000"/>
                  </a:schemeClr>
                </a:solidFill>
              </a:rPr>
              <a:t>Gợi ý những việc thường làm bạn mất tập trung trong công việc:</a:t>
            </a:r>
          </a:p>
          <a:p>
            <a:pPr>
              <a:buFont typeface="Wingdings" panose="05000000000000000000" pitchFamily="2" charset="2"/>
              <a:buChar char="ü"/>
            </a:pPr>
            <a:r>
              <a:rPr lang="vi-VN" sz="2600" dirty="0">
                <a:solidFill>
                  <a:schemeClr val="bg1">
                    <a:alpha val="80000"/>
                  </a:schemeClr>
                </a:solidFill>
              </a:rPr>
              <a:t>Tiếng ồn tại nơi làm việc</a:t>
            </a:r>
          </a:p>
          <a:p>
            <a:pPr>
              <a:buFont typeface="Wingdings" panose="05000000000000000000" pitchFamily="2" charset="2"/>
              <a:buChar char="ü"/>
            </a:pPr>
            <a:r>
              <a:rPr lang="vi-VN" sz="2600" dirty="0">
                <a:solidFill>
                  <a:schemeClr val="bg1">
                    <a:alpha val="80000"/>
                  </a:schemeClr>
                </a:solidFill>
              </a:rPr>
              <a:t>Điện thoại, tin nhắn, hội thoại chat từ mạng xã hội</a:t>
            </a:r>
          </a:p>
          <a:p>
            <a:pPr>
              <a:buFont typeface="Wingdings" panose="05000000000000000000" pitchFamily="2" charset="2"/>
              <a:buChar char="ü"/>
            </a:pPr>
            <a:r>
              <a:rPr lang="vi-VN" sz="2600" dirty="0">
                <a:solidFill>
                  <a:schemeClr val="bg1">
                    <a:alpha val="80000"/>
                  </a:schemeClr>
                </a:solidFill>
              </a:rPr>
              <a:t>Những đồ vật để giải trí đặt tại bàn làm việc</a:t>
            </a:r>
          </a:p>
          <a:p>
            <a:pPr>
              <a:buFont typeface="Wingdings" panose="05000000000000000000" pitchFamily="2" charset="2"/>
              <a:buChar char="ü"/>
            </a:pPr>
            <a:r>
              <a:rPr lang="vi-VN" sz="2600" dirty="0">
                <a:solidFill>
                  <a:schemeClr val="bg1">
                    <a:alpha val="80000"/>
                  </a:schemeClr>
                </a:solidFill>
              </a:rPr>
              <a:t>Gia đình (khi làm việc tại nhà)</a:t>
            </a:r>
            <a:endParaRPr lang="en-US" sz="2600" dirty="0">
              <a:solidFill>
                <a:schemeClr val="bg1">
                  <a:alpha val="80000"/>
                </a:schemeClr>
              </a:solidFill>
            </a:endParaRPr>
          </a:p>
        </p:txBody>
      </p:sp>
    </p:spTree>
    <p:extLst>
      <p:ext uri="{BB962C8B-B14F-4D97-AF65-F5344CB8AC3E}">
        <p14:creationId xmlns:p14="http://schemas.microsoft.com/office/powerpoint/2010/main" val="2590376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73">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Bạn viết báo cáo thử việc như thế nào?">
            <a:extLst>
              <a:ext uri="{FF2B5EF4-FFF2-40B4-BE49-F238E27FC236}">
                <a16:creationId xmlns:a16="http://schemas.microsoft.com/office/drawing/2014/main" id="{56E6E774-620C-4CB8-B399-2169341AE32E}"/>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2491" r="-1" b="12490"/>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D5A5C8-75FA-4611-8B48-1400099D15C5}"/>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rgbClr val="FFFFFF"/>
                </a:solidFill>
              </a:rPr>
              <a:t>Viết báo cáo</a:t>
            </a:r>
          </a:p>
        </p:txBody>
      </p:sp>
      <p:sp>
        <p:nvSpPr>
          <p:cNvPr id="76" name="Rectangle 2">
            <a:extLst>
              <a:ext uri="{FF2B5EF4-FFF2-40B4-BE49-F238E27FC236}">
                <a16:creationId xmlns:a16="http://schemas.microsoft.com/office/drawing/2014/main" id="{98072727-1E1A-4B8C-8839-AAB69FA2E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47625" cap="rnd">
            <a:solidFill>
              <a:srgbClr val="FFFFFF">
                <a:alpha val="80000"/>
              </a:srgbClr>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313063"/>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F20E01-E155-48AD-AFB2-22EA000B4DE9}"/>
              </a:ext>
            </a:extLst>
          </p:cNvPr>
          <p:cNvSpPr>
            <a:spLocks noGrp="1"/>
          </p:cNvSpPr>
          <p:nvPr>
            <p:ph type="title"/>
          </p:nvPr>
        </p:nvSpPr>
        <p:spPr>
          <a:xfrm>
            <a:off x="3045213" y="731520"/>
            <a:ext cx="6089904" cy="1426464"/>
          </a:xfrm>
        </p:spPr>
        <p:txBody>
          <a:bodyPr>
            <a:normAutofit/>
          </a:bodyPr>
          <a:lstStyle/>
          <a:p>
            <a:pPr algn="ctr"/>
            <a:r>
              <a:rPr lang="en-US">
                <a:solidFill>
                  <a:srgbClr val="FFFFFF"/>
                </a:solidFill>
              </a:rPr>
              <a:t>Báo cáo là gì?</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A67F1BA-FDCD-41CE-9297-D6AEF212913B}"/>
              </a:ext>
            </a:extLst>
          </p:cNvPr>
          <p:cNvGraphicFramePr>
            <a:graphicFrameLocks noGrp="1"/>
          </p:cNvGraphicFramePr>
          <p:nvPr>
            <p:ph idx="1"/>
            <p:extLst>
              <p:ext uri="{D42A27DB-BD31-4B8C-83A1-F6EECF244321}">
                <p14:modId xmlns:p14="http://schemas.microsoft.com/office/powerpoint/2010/main" val="2186800366"/>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5394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D99FC5D-D19F-4A90-B34C-37EDC9F3EFFF}"/>
              </a:ext>
            </a:extLst>
          </p:cNvPr>
          <p:cNvSpPr>
            <a:spLocks noGrp="1"/>
          </p:cNvSpPr>
          <p:nvPr>
            <p:ph type="title"/>
          </p:nvPr>
        </p:nvSpPr>
        <p:spPr>
          <a:xfrm>
            <a:off x="3045213" y="731520"/>
            <a:ext cx="6089904" cy="1426464"/>
          </a:xfrm>
        </p:spPr>
        <p:txBody>
          <a:bodyPr>
            <a:normAutofit/>
          </a:bodyPr>
          <a:lstStyle/>
          <a:p>
            <a:pPr algn="ctr"/>
            <a:r>
              <a:rPr lang="en-US">
                <a:solidFill>
                  <a:srgbClr val="FFFFFF"/>
                </a:solidFill>
              </a:rPr>
              <a:t>Theo từ điển SOHA</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7557582-5E1E-45AA-B854-009C25C8D3D9}"/>
              </a:ext>
            </a:extLst>
          </p:cNvPr>
          <p:cNvGraphicFramePr>
            <a:graphicFrameLocks noGrp="1"/>
          </p:cNvGraphicFramePr>
          <p:nvPr>
            <p:ph idx="1"/>
            <p:extLst>
              <p:ext uri="{D42A27DB-BD31-4B8C-83A1-F6EECF244321}">
                <p14:modId xmlns:p14="http://schemas.microsoft.com/office/powerpoint/2010/main" val="765388542"/>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8696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92B904-BE15-41CA-AA23-A99A08775212}"/>
              </a:ext>
            </a:extLst>
          </p:cNvPr>
          <p:cNvSpPr>
            <a:spLocks noGrp="1"/>
          </p:cNvSpPr>
          <p:nvPr>
            <p:ph type="title"/>
          </p:nvPr>
        </p:nvSpPr>
        <p:spPr>
          <a:xfrm>
            <a:off x="1102368" y="1877492"/>
            <a:ext cx="4030132" cy="3215373"/>
          </a:xfrm>
        </p:spPr>
        <p:txBody>
          <a:bodyPr>
            <a:normAutofit/>
          </a:bodyPr>
          <a:lstStyle/>
          <a:p>
            <a:pPr algn="ctr"/>
            <a:r>
              <a:rPr lang="en-US">
                <a:solidFill>
                  <a:schemeClr val="bg1"/>
                </a:solidFill>
              </a:rPr>
              <a:t>Theo Wikipedia</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1B4ED5F4-EE17-425C-812E-024FDAAD499D}"/>
              </a:ext>
            </a:extLst>
          </p:cNvPr>
          <p:cNvSpPr>
            <a:spLocks noGrp="1"/>
          </p:cNvSpPr>
          <p:nvPr>
            <p:ph idx="1"/>
          </p:nvPr>
        </p:nvSpPr>
        <p:spPr>
          <a:xfrm>
            <a:off x="6234868" y="457812"/>
            <a:ext cx="5523745" cy="5024372"/>
          </a:xfrm>
        </p:spPr>
        <p:txBody>
          <a:bodyPr>
            <a:noAutofit/>
          </a:bodyPr>
          <a:lstStyle/>
          <a:p>
            <a:r>
              <a:rPr lang="vi-VN" dirty="0">
                <a:solidFill>
                  <a:schemeClr val="bg1"/>
                </a:solidFill>
              </a:rPr>
              <a:t>Một văn bản báo cáo là tập hợp những thông tin (thường thể hiện bằng các hình thức văn bản, lời nói, phát thanh, truyền hình, hoặc chiếu phim, slide, Power point....) được thực hiện với mục đích cụ thể nhằm thông tin chuyển tiếp hoặc tường trình, kể lại các sự kiện nhất định trong một hoàn cảnh hiện hành và có thể có hoặc không những nội dung kiến nghị, đề xuất.</a:t>
            </a:r>
            <a:endParaRPr lang="en-US" dirty="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098163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2ABDC12-7AC5-4E4C-A6F0-C8283645B2C6}"/>
              </a:ext>
            </a:extLst>
          </p:cNvPr>
          <p:cNvSpPr>
            <a:spLocks noGrp="1"/>
          </p:cNvSpPr>
          <p:nvPr>
            <p:ph type="title"/>
          </p:nvPr>
        </p:nvSpPr>
        <p:spPr>
          <a:xfrm>
            <a:off x="777240" y="731519"/>
            <a:ext cx="2845191" cy="3237579"/>
          </a:xfrm>
        </p:spPr>
        <p:txBody>
          <a:bodyPr>
            <a:normAutofit fontScale="90000"/>
          </a:bodyPr>
          <a:lstStyle/>
          <a:p>
            <a:pPr algn="ctr"/>
            <a:r>
              <a:rPr lang="vi-VN" sz="4000" i="1" dirty="0">
                <a:solidFill>
                  <a:schemeClr val="bg1"/>
                </a:solidFill>
              </a:rPr>
              <a:t>Lê Thành Châu, 2002, Sổ tay nghiệp vụ văn phòng, NXB Thống Kê, tr55</a:t>
            </a:r>
            <a:endParaRPr lang="en-US" sz="3800" dirty="0">
              <a:solidFill>
                <a:schemeClr val="bg1"/>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E17823-108E-4822-8E8E-B90F253976D0}"/>
              </a:ext>
            </a:extLst>
          </p:cNvPr>
          <p:cNvSpPr>
            <a:spLocks noGrp="1"/>
          </p:cNvSpPr>
          <p:nvPr>
            <p:ph idx="1"/>
          </p:nvPr>
        </p:nvSpPr>
        <p:spPr>
          <a:xfrm>
            <a:off x="4379709" y="686862"/>
            <a:ext cx="7037591" cy="5475129"/>
          </a:xfrm>
        </p:spPr>
        <p:txBody>
          <a:bodyPr anchor="ctr">
            <a:normAutofit/>
          </a:bodyPr>
          <a:lstStyle/>
          <a:p>
            <a:r>
              <a:rPr lang="en-US" sz="2400" dirty="0"/>
              <a:t>“</a:t>
            </a:r>
            <a:r>
              <a:rPr lang="vi-VN" sz="2400" dirty="0"/>
              <a:t>Báo cáo là một hình thức văn bản nhằm phản ánh hoạt động quản lý trên các</a:t>
            </a:r>
            <a:r>
              <a:rPr lang="en-US" sz="2400" dirty="0"/>
              <a:t> </a:t>
            </a:r>
            <a:r>
              <a:rPr lang="vi-VN" sz="2400" dirty="0"/>
              <a:t>lĩnh vực cụ thể theo chức năng, nhiệm vụ của cơ quan tổ chức và doanh nghiệp; dùng</a:t>
            </a:r>
            <a:r>
              <a:rPr lang="en-US" sz="2400" dirty="0"/>
              <a:t> </a:t>
            </a:r>
            <a:r>
              <a:rPr lang="vi-VN" sz="2400" dirty="0"/>
              <a:t>để đánh giá kết quả hoạt động của một phong trào, một chiến dịch, một đợt khảo sát,</a:t>
            </a:r>
            <a:r>
              <a:rPr lang="en-US" sz="2400" dirty="0"/>
              <a:t> </a:t>
            </a:r>
            <a:r>
              <a:rPr lang="vi-VN" sz="2400" dirty="0"/>
              <a:t>một vấn đề một vụ việc xảy ra trong quản lý, từ đó rút ra những bài học kinh nghiệm,</a:t>
            </a:r>
            <a:r>
              <a:rPr lang="en-US" sz="2400" dirty="0"/>
              <a:t> </a:t>
            </a:r>
            <a:r>
              <a:rPr lang="vi-VN" sz="2400" dirty="0"/>
              <a:t>những vấn đề cần kiến nghị, bổ sung cho một chủ trương, chính sách nào đó; dùng để</a:t>
            </a:r>
            <a:r>
              <a:rPr lang="en-US" sz="2400" dirty="0"/>
              <a:t> </a:t>
            </a:r>
            <a:r>
              <a:rPr lang="vi-VN" sz="2400" dirty="0"/>
              <a:t>phản ảnh một sự bất thường xảy ra trong các lĩnh vực an ninh trật tự như hỏa hoạn,</a:t>
            </a:r>
            <a:r>
              <a:rPr lang="en-US" sz="2400" dirty="0"/>
              <a:t> </a:t>
            </a:r>
            <a:r>
              <a:rPr lang="vi-VN" sz="2400" dirty="0"/>
              <a:t>bão lụt, tai nạn, bệnh dịch để kiến nghị cấp trên giải quyết hoặc cho phương hướng xử</a:t>
            </a:r>
            <a:r>
              <a:rPr lang="en-US" sz="2400" dirty="0"/>
              <a:t> </a:t>
            </a:r>
            <a:r>
              <a:rPr lang="vi-VN" sz="2400" dirty="0"/>
              <a:t>lý.</a:t>
            </a:r>
            <a:r>
              <a:rPr lang="en-US" sz="2400" dirty="0"/>
              <a:t>”</a:t>
            </a:r>
            <a:endParaRPr lang="en-US" sz="2400" i="1" dirty="0"/>
          </a:p>
        </p:txBody>
      </p:sp>
    </p:spTree>
    <p:extLst>
      <p:ext uri="{BB962C8B-B14F-4D97-AF65-F5344CB8AC3E}">
        <p14:creationId xmlns:p14="http://schemas.microsoft.com/office/powerpoint/2010/main" val="750056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D27880D-07EF-4B89-8E11-8D4489EA21F9}"/>
              </a:ext>
            </a:extLst>
          </p:cNvPr>
          <p:cNvSpPr>
            <a:spLocks noGrp="1"/>
          </p:cNvSpPr>
          <p:nvPr>
            <p:ph type="title"/>
          </p:nvPr>
        </p:nvSpPr>
        <p:spPr>
          <a:xfrm>
            <a:off x="731520" y="731520"/>
            <a:ext cx="6089904" cy="1426464"/>
          </a:xfrm>
        </p:spPr>
        <p:txBody>
          <a:bodyPr>
            <a:normAutofit/>
          </a:bodyPr>
          <a:lstStyle/>
          <a:p>
            <a:endParaRPr lang="en-US">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D6829F-B4AC-40A5-8C9D-6E3C86C6EC41}"/>
              </a:ext>
            </a:extLst>
          </p:cNvPr>
          <p:cNvSpPr>
            <a:spLocks noGrp="1"/>
          </p:cNvSpPr>
          <p:nvPr>
            <p:ph idx="1"/>
          </p:nvPr>
        </p:nvSpPr>
        <p:spPr>
          <a:xfrm>
            <a:off x="789456" y="2798385"/>
            <a:ext cx="10597729" cy="3283260"/>
          </a:xfrm>
        </p:spPr>
        <p:txBody>
          <a:bodyPr anchor="ctr">
            <a:normAutofit/>
          </a:bodyPr>
          <a:lstStyle/>
          <a:p>
            <a:r>
              <a:rPr lang="vi-VN" sz="2700" dirty="0"/>
              <a:t>Báo cáo là hình thức văn bản dùng để gửi cho cấp trên để tường trình hoặc</a:t>
            </a:r>
            <a:r>
              <a:rPr lang="en-US" sz="2700" dirty="0"/>
              <a:t> </a:t>
            </a:r>
            <a:r>
              <a:rPr lang="vi-VN" sz="2700" dirty="0"/>
              <a:t>xin ý kiến về một hoặc một số vấn đề, vụ việc nhất định; sơ kết, tổng kết công tác đã</a:t>
            </a:r>
            <a:r>
              <a:rPr lang="en-US" sz="2700" dirty="0"/>
              <a:t> </a:t>
            </a:r>
            <a:r>
              <a:rPr lang="vi-VN" sz="2700" dirty="0"/>
              <a:t>qua và dự kiến công tác sắp tới của một cơ quan, một tổ chức; trình bày một vấn đề,</a:t>
            </a:r>
            <a:r>
              <a:rPr lang="en-US" sz="2700" dirty="0"/>
              <a:t> </a:t>
            </a:r>
            <a:r>
              <a:rPr lang="vi-VN" sz="2700" dirty="0"/>
              <a:t>một sự việc hoặc một đề tài trước hội nghị hoặc trước một người hay một cơ quan có</a:t>
            </a:r>
            <a:r>
              <a:rPr lang="en-US" sz="2700" dirty="0"/>
              <a:t> </a:t>
            </a:r>
            <a:r>
              <a:rPr lang="vi-VN" sz="2700" dirty="0"/>
              <a:t>trách nhiệm theo chế độ đã quy định. </a:t>
            </a:r>
            <a:r>
              <a:rPr lang="vi-VN" sz="2700" i="1" dirty="0"/>
              <a:t>(Sở GD&amp;ĐT Hà Nội, 2006, Giáo trình nghiệp vụ</a:t>
            </a:r>
            <a:r>
              <a:rPr lang="en-US" sz="2700" i="1" dirty="0"/>
              <a:t> </a:t>
            </a:r>
            <a:r>
              <a:rPr lang="vi-VN" sz="2700" i="1" dirty="0"/>
              <a:t>thư ký văn phòng thương mại – tập 2, NXB Hà Nội, tr101).</a:t>
            </a:r>
            <a:endParaRPr lang="en-US" sz="2700" i="1" dirty="0"/>
          </a:p>
        </p:txBody>
      </p:sp>
    </p:spTree>
    <p:extLst>
      <p:ext uri="{BB962C8B-B14F-4D97-AF65-F5344CB8AC3E}">
        <p14:creationId xmlns:p14="http://schemas.microsoft.com/office/powerpoint/2010/main" val="1629014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E46229E-90DD-4344-AEBD-65F8D2A00372}"/>
              </a:ext>
            </a:extLst>
          </p:cNvPr>
          <p:cNvSpPr>
            <a:spLocks noGrp="1"/>
          </p:cNvSpPr>
          <p:nvPr>
            <p:ph type="title"/>
          </p:nvPr>
        </p:nvSpPr>
        <p:spPr>
          <a:xfrm>
            <a:off x="731520" y="731520"/>
            <a:ext cx="6089904" cy="1426464"/>
          </a:xfrm>
        </p:spPr>
        <p:txBody>
          <a:bodyPr>
            <a:normAutofit/>
          </a:bodyPr>
          <a:lstStyle/>
          <a:p>
            <a:endParaRPr lang="en-US">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FACE5D-BF85-48F0-B964-505792505DA0}"/>
              </a:ext>
            </a:extLst>
          </p:cNvPr>
          <p:cNvSpPr>
            <a:spLocks noGrp="1"/>
          </p:cNvSpPr>
          <p:nvPr>
            <p:ph idx="1"/>
          </p:nvPr>
        </p:nvSpPr>
        <p:spPr>
          <a:xfrm>
            <a:off x="789456" y="2798385"/>
            <a:ext cx="10597729" cy="3283260"/>
          </a:xfrm>
        </p:spPr>
        <p:txBody>
          <a:bodyPr anchor="ctr">
            <a:normAutofit/>
          </a:bodyPr>
          <a:lstStyle/>
          <a:p>
            <a:r>
              <a:rPr lang="vi-VN" sz="2700" dirty="0"/>
              <a:t>Báo cáo là loại văn bản dùng để phản ánh tình hình, sự việc, vụ việc, hoạt</a:t>
            </a:r>
            <a:r>
              <a:rPr lang="en-US" sz="2700" dirty="0"/>
              <a:t> </a:t>
            </a:r>
            <a:r>
              <a:rPr lang="vi-VN" sz="2700" dirty="0"/>
              <a:t>động của cơ quan, tổ chức, đơn vị, cá nhân trong một khoảng thời gian cụ thể nhằm</a:t>
            </a:r>
            <a:r>
              <a:rPr lang="en-US" sz="2700" dirty="0"/>
              <a:t> </a:t>
            </a:r>
            <a:r>
              <a:rPr lang="vi-VN" sz="2700" dirty="0"/>
              <a:t>kiến nghị các giải pháp hoặc đề nghị cấp trên cho phương hướng xử lý. </a:t>
            </a:r>
            <a:r>
              <a:rPr lang="vi-VN" sz="2700" i="1" dirty="0"/>
              <a:t>(Vương Thị</a:t>
            </a:r>
            <a:r>
              <a:rPr lang="en-US" sz="2700" i="1" dirty="0"/>
              <a:t> </a:t>
            </a:r>
            <a:r>
              <a:rPr lang="vi-VN" sz="2700" i="1" dirty="0"/>
              <a:t>Kim Thanh, 2009, Quản trị hành chính văn phòng, NXB Thống Kê, tr362).</a:t>
            </a:r>
            <a:endParaRPr lang="en-US" sz="2700" i="1" dirty="0"/>
          </a:p>
        </p:txBody>
      </p:sp>
    </p:spTree>
    <p:extLst>
      <p:ext uri="{BB962C8B-B14F-4D97-AF65-F5344CB8AC3E}">
        <p14:creationId xmlns:p14="http://schemas.microsoft.com/office/powerpoint/2010/main" val="4083192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65A072-3623-457A-89A2-232DC153FAD6}"/>
              </a:ext>
            </a:extLst>
          </p:cNvPr>
          <p:cNvSpPr>
            <a:spLocks noGrp="1"/>
          </p:cNvSpPr>
          <p:nvPr>
            <p:ph type="title"/>
          </p:nvPr>
        </p:nvSpPr>
        <p:spPr>
          <a:xfrm>
            <a:off x="1102368" y="1877492"/>
            <a:ext cx="4030132" cy="3215373"/>
          </a:xfrm>
        </p:spPr>
        <p:txBody>
          <a:bodyPr>
            <a:normAutofit/>
          </a:bodyPr>
          <a:lstStyle/>
          <a:p>
            <a:pPr algn="ctr"/>
            <a:r>
              <a:rPr lang="en-US" dirty="0" err="1">
                <a:solidFill>
                  <a:schemeClr val="bg1"/>
                </a:solidFill>
              </a:rPr>
              <a:t>Tóm</a:t>
            </a:r>
            <a:r>
              <a:rPr lang="en-US" dirty="0">
                <a:solidFill>
                  <a:schemeClr val="bg1"/>
                </a:solidFill>
              </a:rPr>
              <a:t> </a:t>
            </a:r>
            <a:r>
              <a:rPr lang="en-US" dirty="0" err="1">
                <a:solidFill>
                  <a:schemeClr val="bg1"/>
                </a:solidFill>
              </a:rPr>
              <a:t>lại</a:t>
            </a:r>
            <a:r>
              <a:rPr lang="en-US" dirty="0">
                <a:solidFill>
                  <a:schemeClr val="bg1"/>
                </a:solidFill>
              </a:rPr>
              <a:t>:</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B54872D3-C135-43DC-85CA-3F59679E1D49}"/>
              </a:ext>
            </a:extLst>
          </p:cNvPr>
          <p:cNvSpPr>
            <a:spLocks noGrp="1"/>
          </p:cNvSpPr>
          <p:nvPr>
            <p:ph idx="1"/>
          </p:nvPr>
        </p:nvSpPr>
        <p:spPr>
          <a:xfrm>
            <a:off x="5782794" y="817628"/>
            <a:ext cx="5669247" cy="4664556"/>
          </a:xfrm>
        </p:spPr>
        <p:txBody>
          <a:bodyPr>
            <a:normAutofit/>
          </a:bodyPr>
          <a:lstStyle/>
          <a:p>
            <a:pPr algn="ctr"/>
            <a:r>
              <a:rPr lang="vi-VN" i="1" dirty="0">
                <a:solidFill>
                  <a:schemeClr val="bg1"/>
                </a:solidFill>
              </a:rPr>
              <a:t>“Báo cáo là một loại văn bản hành chính được dùng</a:t>
            </a:r>
            <a:r>
              <a:rPr lang="en-US" i="1" dirty="0">
                <a:solidFill>
                  <a:schemeClr val="bg1"/>
                </a:solidFill>
              </a:rPr>
              <a:t> </a:t>
            </a:r>
            <a:r>
              <a:rPr lang="vi-VN" i="1" dirty="0">
                <a:solidFill>
                  <a:schemeClr val="bg1"/>
                </a:solidFill>
              </a:rPr>
              <a:t>để tường thuật lại, thông tin lại các sự việc, các vấn đề của cá nhân hay tổ chức trong</a:t>
            </a:r>
            <a:r>
              <a:rPr lang="en-US" i="1" dirty="0">
                <a:solidFill>
                  <a:schemeClr val="bg1"/>
                </a:solidFill>
              </a:rPr>
              <a:t> </a:t>
            </a:r>
            <a:r>
              <a:rPr lang="vi-VN" i="1" dirty="0">
                <a:solidFill>
                  <a:schemeClr val="bg1"/>
                </a:solidFill>
              </a:rPr>
              <a:t>một khoảng thời gian nhất định cho cá nhân hay tổ chức thuộc cấp tương đương hoặc</a:t>
            </a:r>
            <a:r>
              <a:rPr lang="en-US" i="1" dirty="0">
                <a:solidFill>
                  <a:schemeClr val="bg1"/>
                </a:solidFill>
              </a:rPr>
              <a:t> </a:t>
            </a:r>
            <a:r>
              <a:rPr lang="vi-VN" i="1" dirty="0">
                <a:solidFill>
                  <a:schemeClr val="bg1"/>
                </a:solidFill>
              </a:rPr>
              <a:t>cấp quản lý được biết”</a:t>
            </a:r>
            <a:endParaRPr lang="en-US" i="1" dirty="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970800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415B29C-85E8-4FE2-A50E-F6307D54864A}"/>
              </a:ext>
            </a:extLst>
          </p:cNvPr>
          <p:cNvSpPr>
            <a:spLocks noGrp="1"/>
          </p:cNvSpPr>
          <p:nvPr>
            <p:ph type="title"/>
          </p:nvPr>
        </p:nvSpPr>
        <p:spPr>
          <a:xfrm>
            <a:off x="1014141" y="1450655"/>
            <a:ext cx="3932030" cy="3956690"/>
          </a:xfrm>
        </p:spPr>
        <p:txBody>
          <a:bodyPr anchor="ctr">
            <a:normAutofit/>
          </a:bodyPr>
          <a:lstStyle/>
          <a:p>
            <a:r>
              <a:rPr lang="en-US" sz="8000">
                <a:solidFill>
                  <a:schemeClr val="bg1"/>
                </a:solidFill>
              </a:rPr>
              <a:t>Phân loại báo cáo</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DEC12D0-030B-40A0-A4E7-A57F9C2FE9BA}"/>
              </a:ext>
            </a:extLst>
          </p:cNvPr>
          <p:cNvSpPr>
            <a:spLocks noGrp="1"/>
          </p:cNvSpPr>
          <p:nvPr>
            <p:ph idx="1"/>
          </p:nvPr>
        </p:nvSpPr>
        <p:spPr>
          <a:xfrm>
            <a:off x="5243514" y="385766"/>
            <a:ext cx="6643686" cy="6157904"/>
          </a:xfrm>
        </p:spPr>
        <p:txBody>
          <a:bodyPr anchor="ctr">
            <a:normAutofit/>
          </a:bodyPr>
          <a:lstStyle/>
          <a:p>
            <a:r>
              <a:rPr lang="en-US" dirty="0">
                <a:solidFill>
                  <a:schemeClr val="bg1"/>
                </a:solidFill>
              </a:rPr>
              <a:t>T</a:t>
            </a:r>
            <a:r>
              <a:rPr lang="vi-VN" dirty="0">
                <a:solidFill>
                  <a:schemeClr val="bg1"/>
                </a:solidFill>
              </a:rPr>
              <a:t>uỳ theo đặc thù và yêu cầu công việc mà có một số kiểu báo cáo như sau:</a:t>
            </a:r>
          </a:p>
          <a:p>
            <a:pPr marL="0" indent="0">
              <a:buNone/>
            </a:pPr>
            <a:r>
              <a:rPr lang="vi-VN" dirty="0">
                <a:solidFill>
                  <a:schemeClr val="bg1"/>
                </a:solidFill>
              </a:rPr>
              <a:t>- Báo cáo định kỳ: báo cáo tuần, báo cáo tháng, báo cáo quý, báo cáo năm,…</a:t>
            </a:r>
          </a:p>
          <a:p>
            <a:pPr marL="0" indent="0">
              <a:buNone/>
            </a:pPr>
            <a:r>
              <a:rPr lang="vi-VN" dirty="0">
                <a:solidFill>
                  <a:schemeClr val="bg1"/>
                </a:solidFill>
              </a:rPr>
              <a:t>- Báo cáo theo giai đoạn hoặc theo tiến trình công việc.</a:t>
            </a:r>
          </a:p>
          <a:p>
            <a:pPr marL="0" indent="0">
              <a:buNone/>
            </a:pPr>
            <a:r>
              <a:rPr lang="vi-VN" dirty="0">
                <a:solidFill>
                  <a:schemeClr val="bg1"/>
                </a:solidFill>
              </a:rPr>
              <a:t>- Báo cáo theo chuyên đề/ công việc: Báo cáo thực tập tốt nghiệp; Báo cáo công</a:t>
            </a:r>
            <a:r>
              <a:rPr lang="en-US" dirty="0">
                <a:solidFill>
                  <a:schemeClr val="bg1"/>
                </a:solidFill>
              </a:rPr>
              <a:t> </a:t>
            </a:r>
            <a:r>
              <a:rPr lang="vi-VN" dirty="0">
                <a:solidFill>
                  <a:schemeClr val="bg1"/>
                </a:solidFill>
              </a:rPr>
              <a:t>tác tập huấn; Báo cáo kết quả làm việc; Báo cáo về chuyến công tác; Báo cáo Doanh</a:t>
            </a:r>
            <a:r>
              <a:rPr lang="en-US" dirty="0">
                <a:solidFill>
                  <a:schemeClr val="bg1"/>
                </a:solidFill>
              </a:rPr>
              <a:t> </a:t>
            </a:r>
            <a:r>
              <a:rPr lang="vi-VN" dirty="0">
                <a:solidFill>
                  <a:schemeClr val="bg1"/>
                </a:solidFill>
              </a:rPr>
              <a:t>thu; Báo cáo kết quả đào tạo;….</a:t>
            </a:r>
            <a:endParaRPr lang="en-US" dirty="0">
              <a:solidFill>
                <a:schemeClr val="bg1"/>
              </a:solidFill>
            </a:endParaRPr>
          </a:p>
        </p:txBody>
      </p:sp>
    </p:spTree>
    <p:extLst>
      <p:ext uri="{BB962C8B-B14F-4D97-AF65-F5344CB8AC3E}">
        <p14:creationId xmlns:p14="http://schemas.microsoft.com/office/powerpoint/2010/main" val="33023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C5F76D-307F-4B39-AB47-61A7138A9897}"/>
              </a:ext>
            </a:extLst>
          </p:cNvPr>
          <p:cNvPicPr>
            <a:picLocks noChangeAspect="1"/>
          </p:cNvPicPr>
          <p:nvPr/>
        </p:nvPicPr>
        <p:blipFill rotWithShape="1">
          <a:blip r:embed="rId2">
            <a:duotone>
              <a:prstClr val="black"/>
              <a:schemeClr val="tx2">
                <a:tint val="45000"/>
                <a:satMod val="400000"/>
              </a:schemeClr>
            </a:duotone>
            <a:alphaModFix amt="25000"/>
          </a:blip>
          <a:srcRect t="7864" b="7866"/>
          <a:stretch/>
        </p:blipFill>
        <p:spPr>
          <a:xfrm>
            <a:off x="20" y="10"/>
            <a:ext cx="12191981" cy="6857990"/>
          </a:xfrm>
          <a:prstGeom prst="rect">
            <a:avLst/>
          </a:prstGeom>
        </p:spPr>
      </p:pic>
      <p:sp>
        <p:nvSpPr>
          <p:cNvPr id="2" name="Title 1">
            <a:extLst>
              <a:ext uri="{FF2B5EF4-FFF2-40B4-BE49-F238E27FC236}">
                <a16:creationId xmlns:a16="http://schemas.microsoft.com/office/drawing/2014/main" id="{22105133-59FA-4500-A74F-5DA59CF8CFAC}"/>
              </a:ext>
            </a:extLst>
          </p:cNvPr>
          <p:cNvSpPr>
            <a:spLocks noGrp="1"/>
          </p:cNvSpPr>
          <p:nvPr>
            <p:ph type="title"/>
          </p:nvPr>
        </p:nvSpPr>
        <p:spPr>
          <a:xfrm>
            <a:off x="838200" y="365125"/>
            <a:ext cx="10515600" cy="1325563"/>
          </a:xfrm>
        </p:spPr>
        <p:txBody>
          <a:bodyPr>
            <a:normAutofit/>
          </a:bodyPr>
          <a:lstStyle/>
          <a:p>
            <a:r>
              <a:rPr lang="vi-VN"/>
              <a:t>Vai trò của hoạch định</a:t>
            </a:r>
            <a:r>
              <a:rPr lang="en-US"/>
              <a:t>?</a:t>
            </a:r>
          </a:p>
        </p:txBody>
      </p:sp>
      <p:graphicFrame>
        <p:nvGraphicFramePr>
          <p:cNvPr id="15" name="Content Placeholder 2">
            <a:extLst>
              <a:ext uri="{FF2B5EF4-FFF2-40B4-BE49-F238E27FC236}">
                <a16:creationId xmlns:a16="http://schemas.microsoft.com/office/drawing/2014/main" id="{29B40B0E-D88C-4229-9EB1-F9E79577F6F8}"/>
              </a:ext>
            </a:extLst>
          </p:cNvPr>
          <p:cNvGraphicFramePr>
            <a:graphicFrameLocks noGrp="1"/>
          </p:cNvGraphicFramePr>
          <p:nvPr>
            <p:ph idx="1"/>
            <p:extLst>
              <p:ext uri="{D42A27DB-BD31-4B8C-83A1-F6EECF244321}">
                <p14:modId xmlns:p14="http://schemas.microsoft.com/office/powerpoint/2010/main" val="3163302631"/>
              </p:ext>
            </p:extLst>
          </p:nvPr>
        </p:nvGraphicFramePr>
        <p:xfrm>
          <a:off x="257175" y="1500188"/>
          <a:ext cx="11644313" cy="4992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8963451"/>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9B674C-C806-46B4-8EF5-A0E78175BA72}"/>
              </a:ext>
            </a:extLst>
          </p:cNvPr>
          <p:cNvSpPr>
            <a:spLocks noGrp="1"/>
          </p:cNvSpPr>
          <p:nvPr>
            <p:ph type="title"/>
          </p:nvPr>
        </p:nvSpPr>
        <p:spPr>
          <a:xfrm>
            <a:off x="1102368" y="694268"/>
            <a:ext cx="3553510" cy="5477932"/>
          </a:xfrm>
        </p:spPr>
        <p:txBody>
          <a:bodyPr>
            <a:normAutofit/>
          </a:bodyPr>
          <a:lstStyle/>
          <a:p>
            <a:pPr algn="ctr"/>
            <a:r>
              <a:rPr lang="vi-VN" sz="4100" dirty="0">
                <a:solidFill>
                  <a:schemeClr val="bg1"/>
                </a:solidFill>
              </a:rPr>
              <a:t>Căn cứ vào chế độ báo cáo được quy định tại Điều 4 Nghị định 09/2019/NĐ-CP gồm các loại báo cáo sau:</a:t>
            </a:r>
            <a:endParaRPr lang="en-US" sz="4100" dirty="0">
              <a:solidFill>
                <a:schemeClr val="bg1"/>
              </a:solidFill>
            </a:endParaRPr>
          </a:p>
        </p:txBody>
      </p:sp>
      <p:grpSp>
        <p:nvGrpSpPr>
          <p:cNvPr id="10" name="Graphic 38">
            <a:extLst>
              <a:ext uri="{FF2B5EF4-FFF2-40B4-BE49-F238E27FC236}">
                <a16:creationId xmlns:a16="http://schemas.microsoft.com/office/drawing/2014/main" id="{1E8369D0-2C3B-4E27-AC6C-A246AC28C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1" name="Freeform: Shape 10">
              <a:extLst>
                <a:ext uri="{FF2B5EF4-FFF2-40B4-BE49-F238E27FC236}">
                  <a16:creationId xmlns:a16="http://schemas.microsoft.com/office/drawing/2014/main" id="{A3D5586F-4573-4C57-9793-1EBFDC896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5EED35EF-93A0-4921-941C-ECC67AE2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14" name="Graphic 4">
            <a:extLst>
              <a:ext uri="{FF2B5EF4-FFF2-40B4-BE49-F238E27FC236}">
                <a16:creationId xmlns:a16="http://schemas.microsoft.com/office/drawing/2014/main" id="{C6F74901-2A71-43C3-837C-27CCD6B6D6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37426" y="2203010"/>
            <a:ext cx="975169" cy="975171"/>
            <a:chOff x="5829300" y="3162300"/>
            <a:chExt cx="532256" cy="532257"/>
          </a:xfrm>
          <a:solidFill>
            <a:schemeClr val="bg1"/>
          </a:solidFill>
        </p:grpSpPr>
        <p:sp>
          <p:nvSpPr>
            <p:cNvPr id="15" name="Freeform: Shape 14">
              <a:extLst>
                <a:ext uri="{FF2B5EF4-FFF2-40B4-BE49-F238E27FC236}">
                  <a16:creationId xmlns:a16="http://schemas.microsoft.com/office/drawing/2014/main" id="{A92DF49A-063A-4F60-BE30-D26826492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0DCBBE0-7DEE-43ED-BEE3-ABB179CFC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39FE8DF-D1B2-4074-9BDF-C458EA012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1C143B5-6E24-417D-A035-65747A8E9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331ED8C-8819-4FFB-BF3C-FDA6A90D4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A39574D-5ECC-4A94-9CB6-646D90DA5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A73D6F7-977D-4026-8F68-CA63C162C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6348370-4FD9-4A99-BB05-944D5B0B0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1146D46-43DB-4487-A191-0970511C3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17B7142-9D64-4D34-B23C-9471326AD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8EB71CD-AB26-440E-A0D5-E1081DB5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4423BD2-7458-4680-AF49-5013C9D30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5547DC8-8B87-4446-9CC9-65AF04A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29" name="Oval 28">
            <a:extLst>
              <a:ext uri="{FF2B5EF4-FFF2-40B4-BE49-F238E27FC236}">
                <a16:creationId xmlns:a16="http://schemas.microsoft.com/office/drawing/2014/main" id="{EC11F68A-CC71-4196-BBF3-20CDCD75D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085F9950-F10E-4E64-962B-F7034578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A57F869B-4982-4941-8722-0DD7D20C8B4F}"/>
              </a:ext>
            </a:extLst>
          </p:cNvPr>
          <p:cNvSpPr>
            <a:spLocks noGrp="1"/>
          </p:cNvSpPr>
          <p:nvPr>
            <p:ph idx="1"/>
          </p:nvPr>
        </p:nvSpPr>
        <p:spPr>
          <a:xfrm>
            <a:off x="5688687" y="477539"/>
            <a:ext cx="6055637" cy="5951835"/>
          </a:xfrm>
        </p:spPr>
        <p:txBody>
          <a:bodyPr>
            <a:normAutofit/>
          </a:bodyPr>
          <a:lstStyle/>
          <a:p>
            <a:r>
              <a:rPr lang="vi-VN" sz="2600" b="1" u="sng" dirty="0">
                <a:solidFill>
                  <a:schemeClr val="bg1"/>
                </a:solidFill>
              </a:rPr>
              <a:t>Báo cáo định kỳ:</a:t>
            </a:r>
            <a:r>
              <a:rPr lang="en-US" sz="2600" b="1" u="sng" dirty="0">
                <a:solidFill>
                  <a:schemeClr val="bg1"/>
                </a:solidFill>
              </a:rPr>
              <a:t> </a:t>
            </a:r>
            <a:r>
              <a:rPr lang="vi-VN" sz="2600" dirty="0">
                <a:solidFill>
                  <a:schemeClr val="bg1"/>
                </a:solidFill>
              </a:rPr>
              <a:t>Là báo cáo được ban hành để đáp ứng yêu cầu thông tin tổng hợp của các cơ quan hành chính nhà nước, được thực hiện theo một chu kỳ xác định và lặp lại nhiều lần.</a:t>
            </a:r>
          </a:p>
          <a:p>
            <a:r>
              <a:rPr lang="vi-VN" sz="2600" b="1" u="sng" dirty="0">
                <a:solidFill>
                  <a:schemeClr val="bg1"/>
                </a:solidFill>
              </a:rPr>
              <a:t>Báo cáo chuyên đề:</a:t>
            </a:r>
            <a:r>
              <a:rPr lang="en-US" sz="2600" b="1" u="sng" dirty="0">
                <a:solidFill>
                  <a:schemeClr val="bg1"/>
                </a:solidFill>
              </a:rPr>
              <a:t> </a:t>
            </a:r>
            <a:r>
              <a:rPr lang="vi-VN" sz="2600" dirty="0">
                <a:solidFill>
                  <a:schemeClr val="bg1"/>
                </a:solidFill>
              </a:rPr>
              <a:t>Là báo cáo được ban hành để đáp ứng yêu cầu thông tin có tính chuyên sâu về một chủ đề nào đó và phải thực hiện một hoặc nhiều lần trong một khoảng thời gian nhất định.</a:t>
            </a:r>
          </a:p>
          <a:p>
            <a:r>
              <a:rPr lang="vi-VN" sz="2600" b="1" u="sng" dirty="0">
                <a:solidFill>
                  <a:schemeClr val="bg1"/>
                </a:solidFill>
              </a:rPr>
              <a:t>Báo cáo đột xuất:</a:t>
            </a:r>
            <a:r>
              <a:rPr lang="en-US" sz="2600" b="1" u="sng" dirty="0">
                <a:solidFill>
                  <a:schemeClr val="bg1"/>
                </a:solidFill>
              </a:rPr>
              <a:t> </a:t>
            </a:r>
            <a:r>
              <a:rPr lang="vi-VN" sz="2600" dirty="0">
                <a:solidFill>
                  <a:schemeClr val="bg1"/>
                </a:solidFill>
              </a:rPr>
              <a:t>Là báo cáo được ban hành để đáp ứng yêu cầu thông tin về vấn đề phát sinh bất thường.</a:t>
            </a:r>
            <a:endParaRPr lang="en-US" sz="2600" dirty="0">
              <a:solidFill>
                <a:schemeClr val="bg1"/>
              </a:solidFill>
            </a:endParaRPr>
          </a:p>
        </p:txBody>
      </p:sp>
    </p:spTree>
    <p:extLst>
      <p:ext uri="{BB962C8B-B14F-4D97-AF65-F5344CB8AC3E}">
        <p14:creationId xmlns:p14="http://schemas.microsoft.com/office/powerpoint/2010/main" val="1890417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454E6E-5F05-4351-8C1A-DA1624469C10}"/>
              </a:ext>
            </a:extLst>
          </p:cNvPr>
          <p:cNvSpPr>
            <a:spLocks noGrp="1"/>
          </p:cNvSpPr>
          <p:nvPr>
            <p:ph type="title"/>
          </p:nvPr>
        </p:nvSpPr>
        <p:spPr>
          <a:xfrm>
            <a:off x="524256" y="583616"/>
            <a:ext cx="3722141" cy="5520579"/>
          </a:xfrm>
        </p:spPr>
        <p:txBody>
          <a:bodyPr>
            <a:normAutofit/>
          </a:bodyPr>
          <a:lstStyle/>
          <a:p>
            <a:r>
              <a:rPr lang="vi-VN">
                <a:solidFill>
                  <a:srgbClr val="FFFFFF"/>
                </a:solidFill>
              </a:rPr>
              <a:t>Khi thực hiện báo cáo, cá nhân, tổ chức và cơ quan hành chính nhà nước cần lưu ý điều gì?</a:t>
            </a:r>
            <a:endParaRPr lang="en-US">
              <a:solidFill>
                <a:srgbClr val="FFFFFF"/>
              </a:solidFill>
            </a:endParaRP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3640E9C-9684-48A7-B8DB-BE432C2E2C46}"/>
              </a:ext>
            </a:extLst>
          </p:cNvPr>
          <p:cNvSpPr>
            <a:spLocks noGrp="1"/>
          </p:cNvSpPr>
          <p:nvPr>
            <p:ph idx="1"/>
          </p:nvPr>
        </p:nvSpPr>
        <p:spPr>
          <a:xfrm>
            <a:off x="4934269" y="583616"/>
            <a:ext cx="6594189" cy="5520579"/>
          </a:xfrm>
        </p:spPr>
        <p:txBody>
          <a:bodyPr anchor="ctr">
            <a:normAutofit/>
          </a:bodyPr>
          <a:lstStyle/>
          <a:p>
            <a:r>
              <a:rPr lang="vi-VN" sz="2400" b="1" u="sng" dirty="0">
                <a:solidFill>
                  <a:srgbClr val="FFFFFF"/>
                </a:solidFill>
              </a:rPr>
              <a:t>Tên báo cáo</a:t>
            </a:r>
            <a:r>
              <a:rPr lang="en-US" sz="2400" b="1" u="sng" dirty="0">
                <a:solidFill>
                  <a:srgbClr val="FFFFFF"/>
                </a:solidFill>
              </a:rPr>
              <a:t>: </a:t>
            </a:r>
            <a:r>
              <a:rPr lang="vi-VN" sz="2400" dirty="0">
                <a:solidFill>
                  <a:srgbClr val="FFFFFF"/>
                </a:solidFill>
              </a:rPr>
              <a:t>Tên báo cáo phải bảo đảm rõ ràng, ngắn gọn và thể hiện được bao quát nội dung, phạm vi yêu cầu báo cáo.</a:t>
            </a:r>
            <a:endParaRPr lang="en-US" sz="2400" dirty="0">
              <a:solidFill>
                <a:srgbClr val="FFFFFF"/>
              </a:solidFill>
            </a:endParaRPr>
          </a:p>
          <a:p>
            <a:r>
              <a:rPr lang="vi-VN" sz="2400" b="1" u="sng" dirty="0">
                <a:solidFill>
                  <a:srgbClr val="FFFFFF"/>
                </a:solidFill>
              </a:rPr>
              <a:t>Nội dung yêu cầu báo cáo</a:t>
            </a:r>
            <a:r>
              <a:rPr lang="en-US" sz="2400" b="1" u="sng" dirty="0">
                <a:solidFill>
                  <a:srgbClr val="FFFFFF"/>
                </a:solidFill>
              </a:rPr>
              <a:t>: </a:t>
            </a:r>
            <a:r>
              <a:rPr lang="vi-VN" sz="2400" dirty="0">
                <a:solidFill>
                  <a:srgbClr val="FFFFFF"/>
                </a:solidFill>
              </a:rPr>
              <a:t>Nội dung yêu cầu báo cáo phải bảo đảm cung cấp những thông tin cần thiết nhằm phục vụ mục tiêu quản lý, chỉ đạo, điều hành của cơ quan hành chính nhà nước, người có thẩm quyền; đồng thời, nội dung yêu cầu báo cáo phải rõ ràng, dễ hiểu, tạo thuận lợi cho đối tượng thực hiện báo cáo.</a:t>
            </a:r>
            <a:r>
              <a:rPr lang="en-US" sz="2400" dirty="0">
                <a:solidFill>
                  <a:srgbClr val="FFFFFF"/>
                </a:solidFill>
              </a:rPr>
              <a:t> </a:t>
            </a:r>
          </a:p>
          <a:p>
            <a:r>
              <a:rPr lang="vi-VN" sz="2400" dirty="0">
                <a:solidFill>
                  <a:srgbClr val="FFFFFF"/>
                </a:solidFill>
              </a:rPr>
              <a:t>Tùy từng trường hợp cụ thể, nội dung yêu cầu báo cáo có thể chỉ có phần lời văn, chỉ có phần số liệu hoặc bao gồm cả phần lời văn và phần số liệu.</a:t>
            </a:r>
            <a:endParaRPr lang="en-US" sz="2400" dirty="0">
              <a:solidFill>
                <a:srgbClr val="FFFFFF"/>
              </a:solidFill>
            </a:endParaRPr>
          </a:p>
        </p:txBody>
      </p:sp>
    </p:spTree>
    <p:extLst>
      <p:ext uri="{BB962C8B-B14F-4D97-AF65-F5344CB8AC3E}">
        <p14:creationId xmlns:p14="http://schemas.microsoft.com/office/powerpoint/2010/main" val="293220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4170D2-BFF4-47A5-B3B0-DB46A1C42435}"/>
              </a:ext>
            </a:extLst>
          </p:cNvPr>
          <p:cNvSpPr>
            <a:spLocks noGrp="1"/>
          </p:cNvSpPr>
          <p:nvPr>
            <p:ph type="title"/>
          </p:nvPr>
        </p:nvSpPr>
        <p:spPr>
          <a:xfrm>
            <a:off x="841248" y="548640"/>
            <a:ext cx="3600860" cy="5431536"/>
          </a:xfrm>
        </p:spPr>
        <p:txBody>
          <a:bodyPr>
            <a:normAutofit/>
          </a:bodyPr>
          <a:lstStyle/>
          <a:p>
            <a:r>
              <a:rPr lang="vi-VN" sz="5400" b="1"/>
              <a:t>Đối tượng thực hiện báo cáo, cơ quan nhận báo cáo</a:t>
            </a:r>
            <a:endParaRPr lang="en-US"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3F9F8F-B29F-4B50-8CC2-07F26051C0A0}"/>
              </a:ext>
            </a:extLst>
          </p:cNvPr>
          <p:cNvSpPr>
            <a:spLocks noGrp="1"/>
          </p:cNvSpPr>
          <p:nvPr>
            <p:ph idx="1"/>
          </p:nvPr>
        </p:nvSpPr>
        <p:spPr>
          <a:xfrm>
            <a:off x="5126418" y="552091"/>
            <a:ext cx="6224335" cy="5431536"/>
          </a:xfrm>
        </p:spPr>
        <p:txBody>
          <a:bodyPr anchor="ctr">
            <a:normAutofit/>
          </a:bodyPr>
          <a:lstStyle/>
          <a:p>
            <a:r>
              <a:rPr lang="vi-VN" sz="2200"/>
              <a:t>Khi báo cáo phải xác định rõ đối tượng thực hiện báo cáo (bao gồm cơ quan hành chính nhà nước, tổ chức, cá nhân) và xác định cụ thể tên cơ quan nhận báo cáo. Việc quy định đối tượng thực hiện báo cáo phải bảo đảm phù hợp với chức năng, nhiệm vụ của đối tượng thực hiện báo cáo.</a:t>
            </a:r>
            <a:endParaRPr lang="en-US" sz="2200"/>
          </a:p>
        </p:txBody>
      </p:sp>
    </p:spTree>
    <p:extLst>
      <p:ext uri="{BB962C8B-B14F-4D97-AF65-F5344CB8AC3E}">
        <p14:creationId xmlns:p14="http://schemas.microsoft.com/office/powerpoint/2010/main" val="1951667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06E3CE-DE05-47D8-8182-10825388D825}"/>
              </a:ext>
            </a:extLst>
          </p:cNvPr>
          <p:cNvSpPr>
            <a:spLocks noGrp="1"/>
          </p:cNvSpPr>
          <p:nvPr>
            <p:ph type="title"/>
          </p:nvPr>
        </p:nvSpPr>
        <p:spPr>
          <a:xfrm>
            <a:off x="524256" y="583616"/>
            <a:ext cx="3722141" cy="5520579"/>
          </a:xfrm>
        </p:spPr>
        <p:txBody>
          <a:bodyPr>
            <a:normAutofit/>
          </a:bodyPr>
          <a:lstStyle/>
          <a:p>
            <a:r>
              <a:rPr lang="vi-VN">
                <a:solidFill>
                  <a:srgbClr val="FFFFFF"/>
                </a:solidFill>
              </a:rPr>
              <a:t>Phương thức gửi, nhận báo cáo</a:t>
            </a:r>
            <a:endParaRPr lang="en-US">
              <a:solidFill>
                <a:srgbClr val="FFFFFF"/>
              </a:solidFill>
            </a:endParaRP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384D378-C142-40E7-83EA-A39EF6965F63}"/>
              </a:ext>
            </a:extLst>
          </p:cNvPr>
          <p:cNvSpPr>
            <a:spLocks noGrp="1"/>
          </p:cNvSpPr>
          <p:nvPr>
            <p:ph idx="1"/>
          </p:nvPr>
        </p:nvSpPr>
        <p:spPr>
          <a:xfrm>
            <a:off x="4934269" y="583616"/>
            <a:ext cx="6594189" cy="5520579"/>
          </a:xfrm>
        </p:spPr>
        <p:txBody>
          <a:bodyPr anchor="ctr">
            <a:normAutofit/>
          </a:bodyPr>
          <a:lstStyle/>
          <a:p>
            <a:r>
              <a:rPr lang="vi-VN" sz="2400" dirty="0">
                <a:solidFill>
                  <a:srgbClr val="FFFFFF"/>
                </a:solidFill>
              </a:rPr>
              <a:t>Báo cáo được thể hiện dưới hình thức văn bản giấy hoặc văn bản điện tử. Tùy theo điều kiện thực tế và yêu cầu của cơ quan ban hành chế độ báo cáo, báo cáo được gửi đến cơ quan nhận báo cáo bằng một trong các phương thức sau:</a:t>
            </a:r>
          </a:p>
          <a:p>
            <a:pPr marL="0" indent="0">
              <a:buNone/>
            </a:pPr>
            <a:r>
              <a:rPr lang="vi-VN" sz="2400" dirty="0">
                <a:solidFill>
                  <a:srgbClr val="FFFFFF"/>
                </a:solidFill>
              </a:rPr>
              <a:t>– Gửi trực tiếp;</a:t>
            </a:r>
          </a:p>
          <a:p>
            <a:pPr marL="0" indent="0">
              <a:buNone/>
            </a:pPr>
            <a:r>
              <a:rPr lang="vi-VN" sz="2400" dirty="0">
                <a:solidFill>
                  <a:srgbClr val="FFFFFF"/>
                </a:solidFill>
              </a:rPr>
              <a:t>– Gửi qua dịch vụ bưu chính;</a:t>
            </a:r>
          </a:p>
          <a:p>
            <a:pPr marL="0" indent="0">
              <a:buNone/>
            </a:pPr>
            <a:r>
              <a:rPr lang="vi-VN" sz="2400" dirty="0">
                <a:solidFill>
                  <a:srgbClr val="FFFFFF"/>
                </a:solidFill>
              </a:rPr>
              <a:t>– Gửi qua Fax;</a:t>
            </a:r>
          </a:p>
          <a:p>
            <a:pPr marL="0" indent="0">
              <a:buNone/>
            </a:pPr>
            <a:r>
              <a:rPr lang="vi-VN" sz="2400" dirty="0">
                <a:solidFill>
                  <a:srgbClr val="FFFFFF"/>
                </a:solidFill>
              </a:rPr>
              <a:t>– Gửi qua hệ thống thư điện tử;</a:t>
            </a:r>
          </a:p>
          <a:p>
            <a:pPr marL="0" indent="0">
              <a:buNone/>
            </a:pPr>
            <a:r>
              <a:rPr lang="vi-VN" sz="2400" dirty="0">
                <a:solidFill>
                  <a:srgbClr val="FFFFFF"/>
                </a:solidFill>
              </a:rPr>
              <a:t>– Gửi qua hệ thống phần mềm thông tin báo cáo chuyên dùng.</a:t>
            </a:r>
          </a:p>
          <a:p>
            <a:pPr marL="0" indent="0">
              <a:buNone/>
            </a:pPr>
            <a:r>
              <a:rPr lang="vi-VN" sz="2400" dirty="0">
                <a:solidFill>
                  <a:srgbClr val="FFFFFF"/>
                </a:solidFill>
              </a:rPr>
              <a:t>– Các phương thức khác theo quy định của pháp luật.</a:t>
            </a:r>
            <a:endParaRPr lang="en-US" sz="2400" dirty="0">
              <a:solidFill>
                <a:srgbClr val="FFFFFF"/>
              </a:solidFill>
            </a:endParaRPr>
          </a:p>
        </p:txBody>
      </p:sp>
    </p:spTree>
    <p:extLst>
      <p:ext uri="{BB962C8B-B14F-4D97-AF65-F5344CB8AC3E}">
        <p14:creationId xmlns:p14="http://schemas.microsoft.com/office/powerpoint/2010/main" val="1402981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FA844E-F572-41E0-AA21-EE667BACFCB4}"/>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Thời </a:t>
            </a:r>
            <a:r>
              <a:rPr lang="en-US" sz="4000" dirty="0" err="1">
                <a:solidFill>
                  <a:srgbClr val="FFFFFF"/>
                </a:solidFill>
              </a:rPr>
              <a:t>hạn</a:t>
            </a:r>
            <a:r>
              <a:rPr lang="en-US" sz="4000" dirty="0">
                <a:solidFill>
                  <a:srgbClr val="FFFFFF"/>
                </a:solidFill>
              </a:rPr>
              <a:t> </a:t>
            </a:r>
            <a:r>
              <a:rPr lang="en-US" sz="4000" dirty="0" err="1">
                <a:solidFill>
                  <a:srgbClr val="FFFFFF"/>
                </a:solidFill>
              </a:rPr>
              <a:t>gửi</a:t>
            </a:r>
            <a:r>
              <a:rPr lang="en-US" sz="4000" dirty="0">
                <a:solidFill>
                  <a:srgbClr val="FFFFFF"/>
                </a:solidFill>
              </a:rPr>
              <a:t> </a:t>
            </a:r>
            <a:r>
              <a:rPr lang="en-US" sz="4000" dirty="0" err="1">
                <a:solidFill>
                  <a:srgbClr val="FFFFFF"/>
                </a:solidFill>
              </a:rPr>
              <a:t>báo</a:t>
            </a:r>
            <a:r>
              <a:rPr lang="en-US" sz="4000" dirty="0">
                <a:solidFill>
                  <a:srgbClr val="FFFFFF"/>
                </a:solidFill>
              </a:rPr>
              <a:t> </a:t>
            </a:r>
            <a:r>
              <a:rPr lang="en-US" sz="4000" dirty="0" err="1">
                <a:solidFill>
                  <a:srgbClr val="FFFFFF"/>
                </a:solidFill>
              </a:rPr>
              <a:t>cáo</a:t>
            </a:r>
            <a:endParaRPr lang="en-US" sz="4000" dirty="0">
              <a:solidFill>
                <a:srgbClr val="FFFFFF"/>
              </a:solidFill>
            </a:endParaRPr>
          </a:p>
        </p:txBody>
      </p:sp>
      <p:sp>
        <p:nvSpPr>
          <p:cNvPr id="3" name="Content Placeholder 2">
            <a:extLst>
              <a:ext uri="{FF2B5EF4-FFF2-40B4-BE49-F238E27FC236}">
                <a16:creationId xmlns:a16="http://schemas.microsoft.com/office/drawing/2014/main" id="{9EB450C0-E650-4C55-AFE5-55E6407DD6D3}"/>
              </a:ext>
            </a:extLst>
          </p:cNvPr>
          <p:cNvSpPr>
            <a:spLocks noGrp="1"/>
          </p:cNvSpPr>
          <p:nvPr>
            <p:ph idx="1"/>
          </p:nvPr>
        </p:nvSpPr>
        <p:spPr>
          <a:xfrm>
            <a:off x="828675" y="2318197"/>
            <a:ext cx="10815638" cy="3683358"/>
          </a:xfrm>
        </p:spPr>
        <p:txBody>
          <a:bodyPr anchor="ctr">
            <a:noAutofit/>
          </a:bodyPr>
          <a:lstStyle/>
          <a:p>
            <a:r>
              <a:rPr lang="vi-VN" sz="2400" dirty="0"/>
              <a:t>Thời hạn gửi báo cáo được xác định căn cứ vào đối tượng thực hiện báo cáo, nội dung báo cáo và thời điểm kết thúc việc lấy số liệu báo cáo, nhưng phải bảo đảm thời gian không ít hơn 01 ngày làm việc tính từ thời điểm kết thúc việc lấy số liệu báo cáo đến thời hạn gửi báo cáo hoặc ước tính thời gian từ khi nhận được báo cáo để tổng hợp đến thời gian hoàn thành báo cáo và gửi đi.</a:t>
            </a:r>
            <a:endParaRPr lang="en-US" sz="2400" dirty="0"/>
          </a:p>
          <a:p>
            <a:r>
              <a:rPr lang="vi-VN" sz="2400" dirty="0"/>
              <a:t>Thời hạn gửi báo cáo định kỳ đối với trường hợp báo cáo phức tạp, có nhiều đối tượng thực hiện và phải tổng hợp qua nhiều cơ quan, nhiều cấp khác nhau thì quy định rõ thời hạn đối với từng đối tượng, từng cấp báo cáo đó;</a:t>
            </a:r>
            <a:endParaRPr lang="en-US" sz="2400" dirty="0"/>
          </a:p>
          <a:p>
            <a:r>
              <a:rPr lang="vi-VN" sz="2400" dirty="0"/>
              <a:t>Đối với báo cáo chuyên đề, báo cáo đột xuất, thời hạn gửi báo cáo thực hiện theo yêu cầu của cơ quan ban hành chế độ báo cáo.</a:t>
            </a:r>
            <a:endParaRPr lang="en-US" sz="2400" dirty="0"/>
          </a:p>
        </p:txBody>
      </p:sp>
    </p:spTree>
    <p:extLst>
      <p:ext uri="{BB962C8B-B14F-4D97-AF65-F5344CB8AC3E}">
        <p14:creationId xmlns:p14="http://schemas.microsoft.com/office/powerpoint/2010/main" val="28499433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EE0B6E2-7CE8-4D86-87FC-4B58A7D8E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7C6F7D-1149-4CF2-8584-9EC6E3C818C2}"/>
              </a:ext>
            </a:extLst>
          </p:cNvPr>
          <p:cNvSpPr>
            <a:spLocks noGrp="1"/>
          </p:cNvSpPr>
          <p:nvPr>
            <p:ph type="title"/>
          </p:nvPr>
        </p:nvSpPr>
        <p:spPr>
          <a:xfrm>
            <a:off x="635000" y="640823"/>
            <a:ext cx="3418659" cy="5583148"/>
          </a:xfrm>
        </p:spPr>
        <p:txBody>
          <a:bodyPr anchor="ctr">
            <a:normAutofit/>
          </a:bodyPr>
          <a:lstStyle/>
          <a:p>
            <a:r>
              <a:rPr lang="vi-VN" sz="5400"/>
              <a:t>Tần suất thực hiện báo cáo</a:t>
            </a:r>
            <a:endParaRPr lang="en-US" sz="5400"/>
          </a:p>
        </p:txBody>
      </p:sp>
      <p:graphicFrame>
        <p:nvGraphicFramePr>
          <p:cNvPr id="5" name="Content Placeholder 2">
            <a:extLst>
              <a:ext uri="{FF2B5EF4-FFF2-40B4-BE49-F238E27FC236}">
                <a16:creationId xmlns:a16="http://schemas.microsoft.com/office/drawing/2014/main" id="{0E49FB86-AB19-4E9F-83E7-1C11CBEC44AF}"/>
              </a:ext>
            </a:extLst>
          </p:cNvPr>
          <p:cNvGraphicFramePr>
            <a:graphicFrameLocks noGrp="1"/>
          </p:cNvGraphicFramePr>
          <p:nvPr>
            <p:ph idx="1"/>
            <p:extLst>
              <p:ext uri="{D42A27DB-BD31-4B8C-83A1-F6EECF244321}">
                <p14:modId xmlns:p14="http://schemas.microsoft.com/office/powerpoint/2010/main" val="3717494826"/>
              </p:ext>
            </p:extLst>
          </p:nvPr>
        </p:nvGraphicFramePr>
        <p:xfrm>
          <a:off x="3657599" y="640822"/>
          <a:ext cx="8329613"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288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AD2B60-6575-44BD-9D1C-A83F24CF8035}"/>
              </a:ext>
            </a:extLst>
          </p:cNvPr>
          <p:cNvSpPr>
            <a:spLocks noGrp="1"/>
          </p:cNvSpPr>
          <p:nvPr>
            <p:ph type="title"/>
          </p:nvPr>
        </p:nvSpPr>
        <p:spPr>
          <a:xfrm>
            <a:off x="841248" y="548640"/>
            <a:ext cx="3600860" cy="5431536"/>
          </a:xfrm>
        </p:spPr>
        <p:txBody>
          <a:bodyPr>
            <a:normAutofit/>
          </a:bodyPr>
          <a:lstStyle/>
          <a:p>
            <a:r>
              <a:rPr lang="vi-VN" sz="5400" dirty="0"/>
              <a:t>Mẫu đề cương báo cáo</a:t>
            </a:r>
            <a:endParaRPr lang="en-US" sz="54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487866-7A1D-4003-B60B-04C7C2F185FF}"/>
              </a:ext>
            </a:extLst>
          </p:cNvPr>
          <p:cNvSpPr>
            <a:spLocks noGrp="1"/>
          </p:cNvSpPr>
          <p:nvPr>
            <p:ph idx="1"/>
          </p:nvPr>
        </p:nvSpPr>
        <p:spPr>
          <a:xfrm>
            <a:off x="5126418" y="552091"/>
            <a:ext cx="6224335" cy="5431536"/>
          </a:xfrm>
        </p:spPr>
        <p:txBody>
          <a:bodyPr anchor="ctr">
            <a:normAutofit/>
          </a:bodyPr>
          <a:lstStyle/>
          <a:p>
            <a:r>
              <a:rPr lang="vi-VN" sz="3200" dirty="0"/>
              <a:t>Mẫu đề cương báo cáo nêu rõ kết cấu các thông tin chủ yếu về: Tình hình thực hiện; kết quả đạt được; tồn tại, hạn chế và nguyên nhân của tồn tại, hạn chế; phương hướng nhiệm vụ; đề xuất, kiến nghị.</a:t>
            </a:r>
            <a:endParaRPr lang="en-US" sz="3200" dirty="0"/>
          </a:p>
        </p:txBody>
      </p:sp>
    </p:spTree>
    <p:extLst>
      <p:ext uri="{BB962C8B-B14F-4D97-AF65-F5344CB8AC3E}">
        <p14:creationId xmlns:p14="http://schemas.microsoft.com/office/powerpoint/2010/main" val="30451468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D9DB-B5FA-490B-BE60-A2B760FD8722}"/>
              </a:ext>
            </a:extLst>
          </p:cNvPr>
          <p:cNvSpPr>
            <a:spLocks noGrp="1"/>
          </p:cNvSpPr>
          <p:nvPr>
            <p:ph type="title"/>
          </p:nvPr>
        </p:nvSpPr>
        <p:spPr>
          <a:xfrm>
            <a:off x="524741" y="620392"/>
            <a:ext cx="3539259" cy="5504688"/>
          </a:xfrm>
        </p:spPr>
        <p:txBody>
          <a:bodyPr>
            <a:normAutofit/>
          </a:bodyPr>
          <a:lstStyle/>
          <a:p>
            <a:r>
              <a:rPr lang="en-US" sz="6000" dirty="0" err="1"/>
              <a:t>Biểu</a:t>
            </a:r>
            <a:r>
              <a:rPr lang="en-US" sz="6000" dirty="0"/>
              <a:t> </a:t>
            </a:r>
            <a:r>
              <a:rPr lang="en-US" sz="6000" dirty="0" err="1"/>
              <a:t>mẫu</a:t>
            </a:r>
            <a:r>
              <a:rPr lang="en-US" sz="6000" dirty="0"/>
              <a:t> </a:t>
            </a:r>
            <a:r>
              <a:rPr lang="en-US" sz="6000" dirty="0" err="1"/>
              <a:t>số</a:t>
            </a:r>
            <a:r>
              <a:rPr lang="en-US" sz="6000" dirty="0"/>
              <a:t> </a:t>
            </a:r>
            <a:r>
              <a:rPr lang="en-US" sz="6000" dirty="0" err="1"/>
              <a:t>liệu</a:t>
            </a:r>
            <a:r>
              <a:rPr lang="en-US" sz="6000" dirty="0"/>
              <a:t> </a:t>
            </a:r>
            <a:r>
              <a:rPr lang="en-US" sz="6000" dirty="0" err="1"/>
              <a:t>báo</a:t>
            </a:r>
            <a:r>
              <a:rPr lang="en-US" sz="6000" dirty="0"/>
              <a:t> </a:t>
            </a:r>
            <a:r>
              <a:rPr lang="en-US" sz="6000" dirty="0" err="1"/>
              <a:t>cáo</a:t>
            </a:r>
            <a:endParaRPr lang="en-US" sz="6000" dirty="0"/>
          </a:p>
        </p:txBody>
      </p:sp>
      <p:sp>
        <p:nvSpPr>
          <p:cNvPr id="9" name="Rectangle 8">
            <a:extLst>
              <a:ext uri="{FF2B5EF4-FFF2-40B4-BE49-F238E27FC236}">
                <a16:creationId xmlns:a16="http://schemas.microsoft.com/office/drawing/2014/main" id="{5D84EFE8-C53A-44C4-B289-D1B42CF69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D0AC4064-E36F-4B3F-841D-0A601B29BB43}"/>
              </a:ext>
            </a:extLst>
          </p:cNvPr>
          <p:cNvGraphicFramePr>
            <a:graphicFrameLocks noGrp="1"/>
          </p:cNvGraphicFramePr>
          <p:nvPr>
            <p:ph idx="1"/>
            <p:extLst>
              <p:ext uri="{D42A27DB-BD31-4B8C-83A1-F6EECF244321}">
                <p14:modId xmlns:p14="http://schemas.microsoft.com/office/powerpoint/2010/main" val="2031712256"/>
              </p:ext>
            </p:extLst>
          </p:nvPr>
        </p:nvGraphicFramePr>
        <p:xfrm>
          <a:off x="4063999" y="349955"/>
          <a:ext cx="7834489" cy="6242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26114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5D5ED81-B977-4C17-A572-ADD5EA03BA2A}"/>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E4E37E5F-272F-4AF0-A463-6DC9A79EC4CB}"/>
              </a:ext>
            </a:extLst>
          </p:cNvPr>
          <p:cNvSpPr>
            <a:spLocks noGrp="1"/>
          </p:cNvSpPr>
          <p:nvPr>
            <p:ph type="title"/>
          </p:nvPr>
        </p:nvSpPr>
        <p:spPr>
          <a:xfrm>
            <a:off x="838201" y="1065862"/>
            <a:ext cx="3313164" cy="4726276"/>
          </a:xfrm>
        </p:spPr>
        <p:txBody>
          <a:bodyPr>
            <a:normAutofit/>
          </a:bodyPr>
          <a:lstStyle/>
          <a:p>
            <a:pPr algn="r"/>
            <a:r>
              <a:rPr lang="vi-VN" sz="4000">
                <a:solidFill>
                  <a:srgbClr val="FFFFFF"/>
                </a:solidFill>
              </a:rPr>
              <a:t>Ph</a:t>
            </a:r>
            <a:r>
              <a:rPr lang="en-US" sz="4000">
                <a:solidFill>
                  <a:srgbClr val="FFFFFF"/>
                </a:solidFill>
              </a:rPr>
              <a:t>ư</a:t>
            </a:r>
            <a:r>
              <a:rPr lang="vi-VN" sz="4000">
                <a:solidFill>
                  <a:srgbClr val="FFFFFF"/>
                </a:solidFill>
              </a:rPr>
              <a:t>ơng pháp viết một bản báo cáo</a:t>
            </a:r>
            <a:endParaRPr lang="en-US" sz="4000">
              <a:solidFill>
                <a:srgbClr val="FFFFFF"/>
              </a:solidFill>
            </a:endParaRPr>
          </a:p>
        </p:txBody>
      </p:sp>
      <p:cxnSp>
        <p:nvCxnSpPr>
          <p:cNvPr id="33" name="Straight Connector 3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26" name="Content Placeholder 2">
            <a:extLst>
              <a:ext uri="{FF2B5EF4-FFF2-40B4-BE49-F238E27FC236}">
                <a16:creationId xmlns:a16="http://schemas.microsoft.com/office/drawing/2014/main" id="{F1428AF8-4958-4321-8602-0B8815481F60}"/>
              </a:ext>
            </a:extLst>
          </p:cNvPr>
          <p:cNvGraphicFramePr>
            <a:graphicFrameLocks noGrp="1"/>
          </p:cNvGraphicFramePr>
          <p:nvPr>
            <p:ph idx="1"/>
            <p:extLst>
              <p:ext uri="{D42A27DB-BD31-4B8C-83A1-F6EECF244321}">
                <p14:modId xmlns:p14="http://schemas.microsoft.com/office/powerpoint/2010/main" val="1976965076"/>
              </p:ext>
            </p:extLst>
          </p:nvPr>
        </p:nvGraphicFramePr>
        <p:xfrm>
          <a:off x="4233333" y="1065862"/>
          <a:ext cx="7495823"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4059590"/>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C8E4B-B9D1-40A8-8670-10AD47C8A90C}"/>
              </a:ext>
            </a:extLst>
          </p:cNvPr>
          <p:cNvSpPr>
            <a:spLocks noGrp="1"/>
          </p:cNvSpPr>
          <p:nvPr>
            <p:ph type="title"/>
          </p:nvPr>
        </p:nvSpPr>
        <p:spPr>
          <a:xfrm>
            <a:off x="838200" y="894027"/>
            <a:ext cx="3494362" cy="4782873"/>
          </a:xfrm>
        </p:spPr>
        <p:txBody>
          <a:bodyPr>
            <a:normAutofit/>
          </a:bodyPr>
          <a:lstStyle/>
          <a:p>
            <a:pPr algn="ctr"/>
            <a:r>
              <a:rPr lang="en-US" dirty="0"/>
              <a:t>a. </a:t>
            </a:r>
            <a:r>
              <a:rPr lang="vi-VN" dirty="0"/>
              <a:t>Chuẩn bị viết một bản báo cáo</a:t>
            </a:r>
            <a:endParaRPr lang="en-US" dirty="0"/>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4694AB3-F81E-4DB3-8BC4-A382CDAACA84}"/>
              </a:ext>
            </a:extLst>
          </p:cNvPr>
          <p:cNvSpPr>
            <a:spLocks noGrp="1"/>
          </p:cNvSpPr>
          <p:nvPr>
            <p:ph idx="1"/>
          </p:nvPr>
        </p:nvSpPr>
        <p:spPr>
          <a:xfrm>
            <a:off x="4976032" y="894027"/>
            <a:ext cx="6377768" cy="4782873"/>
          </a:xfrm>
        </p:spPr>
        <p:txBody>
          <a:bodyPr anchor="ctr">
            <a:noAutofit/>
          </a:bodyPr>
          <a:lstStyle/>
          <a:p>
            <a:r>
              <a:rPr lang="vi-VN" dirty="0"/>
              <a:t>Trước tiên, cần xác định được mục đích yêu cầu của bản báo cáo (báo cáo thường</a:t>
            </a:r>
            <a:r>
              <a:rPr lang="en-US" dirty="0"/>
              <a:t> </a:t>
            </a:r>
            <a:r>
              <a:rPr lang="vi-VN" dirty="0"/>
              <a:t>kỳ hay báo cáo chuyên đề) từ đó mới có cơ sở để xây dựng dàn bài (có thể hiểu như</a:t>
            </a:r>
            <a:r>
              <a:rPr lang="en-US" dirty="0"/>
              <a:t> </a:t>
            </a:r>
            <a:r>
              <a:rPr lang="vi-VN" dirty="0"/>
              <a:t>cấu trúc, sườn bài, đề cương) cho bài báo cáo.</a:t>
            </a:r>
          </a:p>
          <a:p>
            <a:r>
              <a:rPr lang="vi-VN" dirty="0"/>
              <a:t>Kế đến là thu thập và chọn lọc thông tin (tư liệu, số liệu, các tài liệu liên quan)</a:t>
            </a:r>
            <a:r>
              <a:rPr lang="en-US" dirty="0"/>
              <a:t> </a:t>
            </a:r>
            <a:r>
              <a:rPr lang="vi-VN" dirty="0"/>
              <a:t>cho bài báo cáo</a:t>
            </a:r>
          </a:p>
          <a:p>
            <a:r>
              <a:rPr lang="vi-VN" dirty="0"/>
              <a:t>Sau cùng là những dự kiến, đề xuất, kiến nghị với cấp trên.</a:t>
            </a:r>
            <a:endParaRPr lang="en-US" dirty="0"/>
          </a:p>
        </p:txBody>
      </p:sp>
    </p:spTree>
    <p:extLst>
      <p:ext uri="{BB962C8B-B14F-4D97-AF65-F5344CB8AC3E}">
        <p14:creationId xmlns:p14="http://schemas.microsoft.com/office/powerpoint/2010/main" val="2794354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9" name="Picture 14">
            <a:extLst>
              <a:ext uri="{FF2B5EF4-FFF2-40B4-BE49-F238E27FC236}">
                <a16:creationId xmlns:a16="http://schemas.microsoft.com/office/drawing/2014/main" id="{59298852-1B02-40F5-849F-4321916B08B1}"/>
              </a:ext>
            </a:extLst>
          </p:cNvPr>
          <p:cNvPicPr>
            <a:picLocks noChangeAspect="1"/>
          </p:cNvPicPr>
          <p:nvPr/>
        </p:nvPicPr>
        <p:blipFill rotWithShape="1">
          <a:blip r:embed="rId2">
            <a:duotone>
              <a:prstClr val="black"/>
              <a:schemeClr val="tx2">
                <a:tint val="45000"/>
                <a:satMod val="400000"/>
              </a:schemeClr>
            </a:duotone>
            <a:alphaModFix amt="2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CDEF9BF0-9276-40C1-B3A8-EE641B4385CC}"/>
              </a:ext>
            </a:extLst>
          </p:cNvPr>
          <p:cNvSpPr>
            <a:spLocks noGrp="1"/>
          </p:cNvSpPr>
          <p:nvPr>
            <p:ph type="title"/>
          </p:nvPr>
        </p:nvSpPr>
        <p:spPr>
          <a:xfrm>
            <a:off x="838200" y="365125"/>
            <a:ext cx="10515600" cy="1325563"/>
          </a:xfrm>
        </p:spPr>
        <p:txBody>
          <a:bodyPr>
            <a:normAutofit/>
          </a:bodyPr>
          <a:lstStyle/>
          <a:p>
            <a:r>
              <a:rPr lang="en-US"/>
              <a:t>Kế hoạch là gì?</a:t>
            </a:r>
          </a:p>
        </p:txBody>
      </p:sp>
      <p:graphicFrame>
        <p:nvGraphicFramePr>
          <p:cNvPr id="30" name="Content Placeholder 2">
            <a:extLst>
              <a:ext uri="{FF2B5EF4-FFF2-40B4-BE49-F238E27FC236}">
                <a16:creationId xmlns:a16="http://schemas.microsoft.com/office/drawing/2014/main" id="{F292CD75-3226-4B27-B67F-9D7BFA584DD5}"/>
              </a:ext>
            </a:extLst>
          </p:cNvPr>
          <p:cNvGraphicFramePr>
            <a:graphicFrameLocks noGrp="1"/>
          </p:cNvGraphicFramePr>
          <p:nvPr>
            <p:ph idx="1"/>
            <p:extLst>
              <p:ext uri="{D42A27DB-BD31-4B8C-83A1-F6EECF244321}">
                <p14:modId xmlns:p14="http://schemas.microsoft.com/office/powerpoint/2010/main" val="24142127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1067015"/>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3BB59E-5FFB-449D-B73F-C04E5800CEC4}"/>
              </a:ext>
            </a:extLst>
          </p:cNvPr>
          <p:cNvSpPr>
            <a:spLocks noGrp="1"/>
          </p:cNvSpPr>
          <p:nvPr>
            <p:ph type="title"/>
          </p:nvPr>
        </p:nvSpPr>
        <p:spPr>
          <a:xfrm>
            <a:off x="838200" y="894027"/>
            <a:ext cx="3494362" cy="4782873"/>
          </a:xfrm>
        </p:spPr>
        <p:txBody>
          <a:bodyPr>
            <a:normAutofit/>
          </a:bodyPr>
          <a:lstStyle/>
          <a:p>
            <a:pPr algn="ctr"/>
            <a:r>
              <a:rPr lang="en-US" dirty="0"/>
              <a:t>b. </a:t>
            </a:r>
            <a:r>
              <a:rPr lang="vi-VN" dirty="0"/>
              <a:t>Xây dựng dàn bài cho bản báo cáo</a:t>
            </a:r>
            <a:endParaRPr lang="en-US" dirty="0"/>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8B705D3-0723-4527-A79D-3231CAD3B075}"/>
              </a:ext>
            </a:extLst>
          </p:cNvPr>
          <p:cNvSpPr>
            <a:spLocks noGrp="1"/>
          </p:cNvSpPr>
          <p:nvPr>
            <p:ph idx="1"/>
          </p:nvPr>
        </p:nvSpPr>
        <p:spPr>
          <a:xfrm>
            <a:off x="4976032" y="894027"/>
            <a:ext cx="6377768" cy="4782873"/>
          </a:xfrm>
        </p:spPr>
        <p:txBody>
          <a:bodyPr anchor="ctr">
            <a:normAutofit/>
          </a:bodyPr>
          <a:lstStyle/>
          <a:p>
            <a:r>
              <a:rPr lang="vi-VN" sz="2000" b="1" dirty="0"/>
              <a:t>Phần mở đầu:</a:t>
            </a:r>
          </a:p>
          <a:p>
            <a:pPr>
              <a:buFont typeface="Wingdings" panose="05000000000000000000" pitchFamily="2" charset="2"/>
              <a:buChar char="ü"/>
            </a:pPr>
            <a:r>
              <a:rPr lang="vi-VN" sz="2000" dirty="0"/>
              <a:t>Có thể nêu những điểm chính về nhiệm vụ, chức năng của tổ chức; những chủ</a:t>
            </a:r>
            <a:r>
              <a:rPr lang="en-US" sz="2000" dirty="0"/>
              <a:t> </a:t>
            </a:r>
            <a:r>
              <a:rPr lang="vi-VN" sz="2000" dirty="0"/>
              <a:t>trương, công tác do cấp trên giao xuống. </a:t>
            </a:r>
            <a:endParaRPr lang="en-US" sz="2000" dirty="0"/>
          </a:p>
          <a:p>
            <a:pPr>
              <a:buFont typeface="Wingdings" panose="05000000000000000000" pitchFamily="2" charset="2"/>
              <a:buChar char="ü"/>
            </a:pPr>
            <a:r>
              <a:rPr lang="vi-VN" sz="2000" dirty="0"/>
              <a:t>Đồng thời nêu những điều kiện, hoàn cảnh có</a:t>
            </a:r>
            <a:r>
              <a:rPr lang="en-US" sz="2000" dirty="0"/>
              <a:t> </a:t>
            </a:r>
            <a:r>
              <a:rPr lang="vi-VN" sz="2000" dirty="0"/>
              <a:t>ảnh hưởng lớn đến việc thực hiện các chủ trương và nhiệm vụ trên.</a:t>
            </a:r>
          </a:p>
          <a:p>
            <a:r>
              <a:rPr lang="vi-VN" sz="2000" b="1" dirty="0"/>
              <a:t>Phần nội dung:</a:t>
            </a:r>
          </a:p>
          <a:p>
            <a:pPr>
              <a:buFont typeface="Wingdings" panose="05000000000000000000" pitchFamily="2" charset="2"/>
              <a:buChar char="ü"/>
            </a:pPr>
            <a:r>
              <a:rPr lang="vi-VN" sz="2000" dirty="0"/>
              <a:t>Kiểm điểm những việc đã làm, những việc chưa hoàn thành.</a:t>
            </a:r>
          </a:p>
          <a:p>
            <a:pPr>
              <a:buFont typeface="Wingdings" panose="05000000000000000000" pitchFamily="2" charset="2"/>
              <a:buChar char="ü"/>
            </a:pPr>
            <a:r>
              <a:rPr lang="vi-VN" sz="2000" dirty="0"/>
              <a:t>Nêu lên những ưu, khuyết điểm hoặc những thuận lợi, khó khăn trong quá</a:t>
            </a:r>
            <a:r>
              <a:rPr lang="en-US" sz="2000" dirty="0"/>
              <a:t> </a:t>
            </a:r>
            <a:r>
              <a:rPr lang="vi-VN" sz="2000" dirty="0"/>
              <a:t>trình thực hiện công việc.</a:t>
            </a:r>
          </a:p>
          <a:p>
            <a:pPr>
              <a:buFont typeface="Wingdings" panose="05000000000000000000" pitchFamily="2" charset="2"/>
              <a:buChar char="ü"/>
            </a:pPr>
            <a:r>
              <a:rPr lang="vi-VN" sz="2000" dirty="0"/>
              <a:t>Đánh giá kết quả, rút ra kết luận, bài học kinh nghiệm.</a:t>
            </a:r>
            <a:endParaRPr lang="en-US" sz="2000" dirty="0"/>
          </a:p>
        </p:txBody>
      </p:sp>
    </p:spTree>
    <p:extLst>
      <p:ext uri="{BB962C8B-B14F-4D97-AF65-F5344CB8AC3E}">
        <p14:creationId xmlns:p14="http://schemas.microsoft.com/office/powerpoint/2010/main" val="40758160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83CA07-58A3-4591-8EB9-9757E32AA4CF}"/>
              </a:ext>
            </a:extLst>
          </p:cNvPr>
          <p:cNvSpPr>
            <a:spLocks noGrp="1"/>
          </p:cNvSpPr>
          <p:nvPr>
            <p:ph type="title"/>
          </p:nvPr>
        </p:nvSpPr>
        <p:spPr>
          <a:xfrm>
            <a:off x="838200" y="557188"/>
            <a:ext cx="3376613" cy="5569291"/>
          </a:xfrm>
        </p:spPr>
        <p:txBody>
          <a:bodyPr>
            <a:normAutofit/>
          </a:bodyPr>
          <a:lstStyle/>
          <a:p>
            <a:pPr algn="ctr"/>
            <a:r>
              <a:rPr lang="en-US" sz="5200" dirty="0"/>
              <a:t>b. </a:t>
            </a:r>
            <a:r>
              <a:rPr lang="vi-VN" sz="5200" dirty="0"/>
              <a:t>Xây dựng dàn bài cho bản báo cáo</a:t>
            </a:r>
            <a:endParaRPr lang="en-US" sz="5200" dirty="0"/>
          </a:p>
        </p:txBody>
      </p:sp>
      <p:graphicFrame>
        <p:nvGraphicFramePr>
          <p:cNvPr id="5" name="Content Placeholder 2">
            <a:extLst>
              <a:ext uri="{FF2B5EF4-FFF2-40B4-BE49-F238E27FC236}">
                <a16:creationId xmlns:a16="http://schemas.microsoft.com/office/drawing/2014/main" id="{5DCB81CC-487C-4B7C-85BE-DD4235282D6A}"/>
              </a:ext>
            </a:extLst>
          </p:cNvPr>
          <p:cNvGraphicFramePr>
            <a:graphicFrameLocks noGrp="1"/>
          </p:cNvGraphicFramePr>
          <p:nvPr>
            <p:ph idx="1"/>
            <p:extLst>
              <p:ext uri="{D42A27DB-BD31-4B8C-83A1-F6EECF244321}">
                <p14:modId xmlns:p14="http://schemas.microsoft.com/office/powerpoint/2010/main" val="2721835850"/>
              </p:ext>
            </p:extLst>
          </p:nvPr>
        </p:nvGraphicFramePr>
        <p:xfrm>
          <a:off x="4214813" y="621792"/>
          <a:ext cx="7142035"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87220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829C6B-59DF-4B54-B68A-AFCB3B7B3097}"/>
              </a:ext>
            </a:extLst>
          </p:cNvPr>
          <p:cNvSpPr>
            <a:spLocks noGrp="1"/>
          </p:cNvSpPr>
          <p:nvPr>
            <p:ph type="title"/>
          </p:nvPr>
        </p:nvSpPr>
        <p:spPr>
          <a:xfrm>
            <a:off x="838200" y="894027"/>
            <a:ext cx="3494362" cy="4782873"/>
          </a:xfrm>
        </p:spPr>
        <p:txBody>
          <a:bodyPr>
            <a:normAutofit/>
          </a:bodyPr>
          <a:lstStyle/>
          <a:p>
            <a:pPr algn="ctr"/>
            <a:r>
              <a:rPr lang="en-US" dirty="0"/>
              <a:t>c. </a:t>
            </a:r>
            <a:r>
              <a:rPr lang="vi-VN" dirty="0"/>
              <a:t>Viết báo cáo</a:t>
            </a:r>
            <a:endParaRPr lang="en-US" dirty="0"/>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3742570-0CA2-463B-BDBA-2A2953762BAE}"/>
              </a:ext>
            </a:extLst>
          </p:cNvPr>
          <p:cNvSpPr>
            <a:spLocks noGrp="1"/>
          </p:cNvSpPr>
          <p:nvPr>
            <p:ph idx="1"/>
          </p:nvPr>
        </p:nvSpPr>
        <p:spPr>
          <a:xfrm>
            <a:off x="4976032" y="894027"/>
            <a:ext cx="6377768" cy="4782873"/>
          </a:xfrm>
        </p:spPr>
        <p:txBody>
          <a:bodyPr anchor="ctr">
            <a:normAutofit/>
          </a:bodyPr>
          <a:lstStyle/>
          <a:p>
            <a:r>
              <a:rPr lang="vi-VN" sz="3200" dirty="0"/>
              <a:t>Sau khi xây dựng xong cấu trúc cho bản bảo cáo, thì có thể tiến hành viết nội</a:t>
            </a:r>
            <a:r>
              <a:rPr lang="en-US" sz="3200" dirty="0"/>
              <a:t> </a:t>
            </a:r>
            <a:r>
              <a:rPr lang="vi-VN" sz="3200" dirty="0"/>
              <a:t>dung cho bản báo cáo. </a:t>
            </a:r>
            <a:endParaRPr lang="en-US" sz="3200" dirty="0"/>
          </a:p>
          <a:p>
            <a:r>
              <a:rPr lang="vi-VN" sz="3200" dirty="0"/>
              <a:t>Lần lượt đưa những thông tin đã chuẩn bị vào cấu trúc của bản</a:t>
            </a:r>
            <a:r>
              <a:rPr lang="en-US" sz="3200" dirty="0"/>
              <a:t> </a:t>
            </a:r>
            <a:r>
              <a:rPr lang="vi-VN" sz="3200" dirty="0"/>
              <a:t>báo cáo. </a:t>
            </a:r>
            <a:endParaRPr lang="en-US" sz="3200" dirty="0"/>
          </a:p>
          <a:p>
            <a:r>
              <a:rPr lang="vi-VN" sz="3200" dirty="0"/>
              <a:t>Kiểm tra lại thông tin trước khi gửi báo cáo.</a:t>
            </a:r>
            <a:endParaRPr lang="en-US" sz="3200" dirty="0"/>
          </a:p>
        </p:txBody>
      </p:sp>
    </p:spTree>
    <p:extLst>
      <p:ext uri="{BB962C8B-B14F-4D97-AF65-F5344CB8AC3E}">
        <p14:creationId xmlns:p14="http://schemas.microsoft.com/office/powerpoint/2010/main" val="28908716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CB93B3-616C-4683-8406-769998932E52}"/>
              </a:ext>
            </a:extLst>
          </p:cNvPr>
          <p:cNvSpPr>
            <a:spLocks noGrp="1"/>
          </p:cNvSpPr>
          <p:nvPr>
            <p:ph type="title"/>
          </p:nvPr>
        </p:nvSpPr>
        <p:spPr>
          <a:xfrm>
            <a:off x="838200" y="894027"/>
            <a:ext cx="3494362" cy="4782873"/>
          </a:xfrm>
        </p:spPr>
        <p:txBody>
          <a:bodyPr>
            <a:normAutofit/>
          </a:bodyPr>
          <a:lstStyle/>
          <a:p>
            <a:pPr algn="ctr"/>
            <a:r>
              <a:rPr lang="en-US" dirty="0"/>
              <a:t>d. </a:t>
            </a:r>
            <a:r>
              <a:rPr lang="vi-VN" dirty="0"/>
              <a:t>Trình lãnh đạo thông qua</a:t>
            </a:r>
            <a:endParaRPr lang="en-US" dirty="0"/>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1297AAF-55AB-483F-80D9-169AF6C13852}"/>
              </a:ext>
            </a:extLst>
          </p:cNvPr>
          <p:cNvSpPr>
            <a:spLocks noGrp="1"/>
          </p:cNvSpPr>
          <p:nvPr>
            <p:ph idx="1"/>
          </p:nvPr>
        </p:nvSpPr>
        <p:spPr>
          <a:xfrm>
            <a:off x="4976032" y="894027"/>
            <a:ext cx="6377768" cy="4782873"/>
          </a:xfrm>
        </p:spPr>
        <p:txBody>
          <a:bodyPr anchor="ctr">
            <a:normAutofit/>
          </a:bodyPr>
          <a:lstStyle/>
          <a:p>
            <a:r>
              <a:rPr lang="vi-VN" sz="3200" dirty="0"/>
              <a:t>Đối với bản báo cáo gửi lên cấp trên, báo cáo trước hội nghị, báo cáo chuyên</a:t>
            </a:r>
            <a:r>
              <a:rPr lang="en-US" sz="3200" dirty="0"/>
              <a:t> </a:t>
            </a:r>
            <a:r>
              <a:rPr lang="vi-VN" sz="3200" dirty="0"/>
              <a:t>đề… cần phải có sự xét duyệt của lãnh đạo trước khi gửi, nhằm thống nhất với các</a:t>
            </a:r>
            <a:r>
              <a:rPr lang="en-US" sz="3200" dirty="0"/>
              <a:t> </a:t>
            </a:r>
            <a:r>
              <a:rPr lang="vi-VN" sz="3200" dirty="0"/>
              <a:t>quyết định quản lý và các thông tin khác mà người lãnh đạo chủ chốt đã cung cấp cho</a:t>
            </a:r>
            <a:r>
              <a:rPr lang="en-US" sz="3200" dirty="0"/>
              <a:t> </a:t>
            </a:r>
            <a:r>
              <a:rPr lang="vi-VN" sz="3200" dirty="0"/>
              <a:t>cấp trên hoặc hội nghị</a:t>
            </a:r>
            <a:r>
              <a:rPr lang="en-US" sz="3200" dirty="0"/>
              <a:t>.</a:t>
            </a:r>
          </a:p>
        </p:txBody>
      </p:sp>
    </p:spTree>
    <p:extLst>
      <p:ext uri="{BB962C8B-B14F-4D97-AF65-F5344CB8AC3E}">
        <p14:creationId xmlns:p14="http://schemas.microsoft.com/office/powerpoint/2010/main" val="41530890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E6E338-0350-4106-9C5F-71894F68AF2E}"/>
              </a:ext>
            </a:extLst>
          </p:cNvPr>
          <p:cNvSpPr>
            <a:spLocks noGrp="1"/>
          </p:cNvSpPr>
          <p:nvPr>
            <p:ph type="title"/>
          </p:nvPr>
        </p:nvSpPr>
        <p:spPr>
          <a:xfrm>
            <a:off x="838200" y="894027"/>
            <a:ext cx="3494362" cy="4782873"/>
          </a:xfrm>
        </p:spPr>
        <p:txBody>
          <a:bodyPr>
            <a:normAutofit/>
          </a:bodyPr>
          <a:lstStyle/>
          <a:p>
            <a:pPr algn="ctr"/>
            <a:r>
              <a:rPr lang="en-US" dirty="0"/>
              <a:t>e. </a:t>
            </a:r>
            <a:r>
              <a:rPr lang="vi-VN" dirty="0"/>
              <a:t>Ký tên và đóng dấu</a:t>
            </a:r>
            <a:endParaRPr lang="en-US" dirty="0"/>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7FDB08-4E16-4EEB-9082-58E6987DE280}"/>
              </a:ext>
            </a:extLst>
          </p:cNvPr>
          <p:cNvSpPr>
            <a:spLocks noGrp="1"/>
          </p:cNvSpPr>
          <p:nvPr>
            <p:ph idx="1"/>
          </p:nvPr>
        </p:nvSpPr>
        <p:spPr>
          <a:xfrm>
            <a:off x="4976032" y="894027"/>
            <a:ext cx="6377768" cy="4782873"/>
          </a:xfrm>
        </p:spPr>
        <p:txBody>
          <a:bodyPr anchor="ctr">
            <a:noAutofit/>
          </a:bodyPr>
          <a:lstStyle/>
          <a:p>
            <a:r>
              <a:rPr lang="vi-VN" sz="3200" dirty="0"/>
              <a:t>Cuối cùng là việc ký, đóng dấu và gửi báo cáo đi, nếu là báo cáo khoa học thì</a:t>
            </a:r>
            <a:r>
              <a:rPr lang="en-US" sz="3200" dirty="0"/>
              <a:t> </a:t>
            </a:r>
            <a:r>
              <a:rPr lang="vi-VN" sz="3200" dirty="0"/>
              <a:t>tên tác giả phải ghi ở đầu sau tên báo cáo và không điền các mục khác ở phần tiêu đề</a:t>
            </a:r>
            <a:r>
              <a:rPr lang="en-US" sz="3200" dirty="0"/>
              <a:t> </a:t>
            </a:r>
            <a:r>
              <a:rPr lang="vi-VN" sz="3200" dirty="0"/>
              <a:t>như các báo cáo thông thường. </a:t>
            </a:r>
            <a:endParaRPr lang="en-US" sz="3200" dirty="0"/>
          </a:p>
          <a:p>
            <a:r>
              <a:rPr lang="vi-VN" sz="3200" dirty="0"/>
              <a:t>Việc gửi báo cáo trình cấp trên hoặc chuyển cho cơ</a:t>
            </a:r>
            <a:r>
              <a:rPr lang="en-US" sz="3200" dirty="0"/>
              <a:t> </a:t>
            </a:r>
            <a:r>
              <a:rPr lang="vi-VN" sz="3200" dirty="0"/>
              <a:t>quan khác thì phải có công văn hay thư riêng gửi kèm theo.</a:t>
            </a:r>
            <a:endParaRPr lang="en-US" sz="3200" dirty="0"/>
          </a:p>
        </p:txBody>
      </p:sp>
    </p:spTree>
    <p:extLst>
      <p:ext uri="{BB962C8B-B14F-4D97-AF65-F5344CB8AC3E}">
        <p14:creationId xmlns:p14="http://schemas.microsoft.com/office/powerpoint/2010/main" val="5783938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6AC92A-E915-410A-8156-D2F2E261F991}"/>
              </a:ext>
            </a:extLst>
          </p:cNvPr>
          <p:cNvSpPr>
            <a:spLocks noGrp="1"/>
          </p:cNvSpPr>
          <p:nvPr>
            <p:ph type="title"/>
          </p:nvPr>
        </p:nvSpPr>
        <p:spPr>
          <a:xfrm>
            <a:off x="838200" y="894027"/>
            <a:ext cx="3494362" cy="4782873"/>
          </a:xfrm>
        </p:spPr>
        <p:txBody>
          <a:bodyPr>
            <a:normAutofit/>
          </a:bodyPr>
          <a:lstStyle/>
          <a:p>
            <a:pPr algn="r"/>
            <a:r>
              <a:rPr lang="en-US" dirty="0" err="1"/>
              <a:t>Những</a:t>
            </a:r>
            <a:r>
              <a:rPr lang="en-US" dirty="0"/>
              <a:t> </a:t>
            </a:r>
            <a:r>
              <a:rPr lang="en-US" dirty="0" err="1"/>
              <a:t>yêu</a:t>
            </a:r>
            <a:r>
              <a:rPr lang="en-US" dirty="0"/>
              <a:t> </a:t>
            </a:r>
            <a:r>
              <a:rPr lang="en-US" dirty="0" err="1"/>
              <a:t>cầu</a:t>
            </a:r>
            <a:r>
              <a:rPr lang="en-US" dirty="0"/>
              <a:t> </a:t>
            </a:r>
            <a:r>
              <a:rPr lang="en-US" dirty="0" err="1"/>
              <a:t>khi</a:t>
            </a:r>
            <a:r>
              <a:rPr lang="en-US" dirty="0"/>
              <a:t> </a:t>
            </a:r>
            <a:r>
              <a:rPr lang="en-US" dirty="0" err="1"/>
              <a:t>soạn</a:t>
            </a:r>
            <a:r>
              <a:rPr lang="en-US" dirty="0"/>
              <a:t> </a:t>
            </a:r>
            <a:r>
              <a:rPr lang="en-US" dirty="0" err="1"/>
              <a:t>thảo</a:t>
            </a:r>
            <a:r>
              <a:rPr lang="en-US" dirty="0"/>
              <a:t> </a:t>
            </a:r>
            <a:r>
              <a:rPr lang="en-US" dirty="0" err="1"/>
              <a:t>một</a:t>
            </a:r>
            <a:r>
              <a:rPr lang="en-US" dirty="0"/>
              <a:t> </a:t>
            </a:r>
            <a:r>
              <a:rPr lang="en-US" dirty="0" err="1"/>
              <a:t>bản</a:t>
            </a:r>
            <a:r>
              <a:rPr lang="en-US" dirty="0"/>
              <a:t> </a:t>
            </a:r>
            <a:r>
              <a:rPr lang="en-US" dirty="0" err="1"/>
              <a:t>báo</a:t>
            </a:r>
            <a:r>
              <a:rPr lang="en-US" dirty="0"/>
              <a:t> </a:t>
            </a:r>
            <a:r>
              <a:rPr lang="en-US" dirty="0" err="1"/>
              <a:t>cáo</a:t>
            </a:r>
            <a:endParaRPr lang="en-US"/>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51BA650-EAED-4748-8689-70A7D46B3CE7}"/>
              </a:ext>
            </a:extLst>
          </p:cNvPr>
          <p:cNvSpPr>
            <a:spLocks noGrp="1"/>
          </p:cNvSpPr>
          <p:nvPr>
            <p:ph idx="1"/>
          </p:nvPr>
        </p:nvSpPr>
        <p:spPr>
          <a:xfrm>
            <a:off x="4976032" y="894027"/>
            <a:ext cx="6377768" cy="4782873"/>
          </a:xfrm>
        </p:spPr>
        <p:txBody>
          <a:bodyPr anchor="ctr">
            <a:normAutofit/>
          </a:bodyPr>
          <a:lstStyle/>
          <a:p>
            <a:r>
              <a:rPr lang="en-US" dirty="0"/>
              <a:t>Phải </a:t>
            </a:r>
            <a:r>
              <a:rPr lang="en-US" dirty="0" err="1"/>
              <a:t>đảm</a:t>
            </a:r>
            <a:r>
              <a:rPr lang="en-US" dirty="0"/>
              <a:t> </a:t>
            </a:r>
            <a:r>
              <a:rPr lang="en-US" dirty="0" err="1"/>
              <a:t>bảo</a:t>
            </a:r>
            <a:r>
              <a:rPr lang="en-US" dirty="0"/>
              <a:t> </a:t>
            </a:r>
            <a:r>
              <a:rPr lang="en-US" dirty="0" err="1"/>
              <a:t>tính</a:t>
            </a:r>
            <a:r>
              <a:rPr lang="en-US" dirty="0"/>
              <a:t> </a:t>
            </a:r>
            <a:r>
              <a:rPr lang="en-US" dirty="0" err="1"/>
              <a:t>trung</a:t>
            </a:r>
            <a:r>
              <a:rPr lang="en-US" dirty="0"/>
              <a:t> </a:t>
            </a:r>
            <a:r>
              <a:rPr lang="en-US" dirty="0" err="1"/>
              <a:t>thực</a:t>
            </a:r>
            <a:r>
              <a:rPr lang="en-US" dirty="0"/>
              <a:t>, </a:t>
            </a:r>
            <a:r>
              <a:rPr lang="en-US" dirty="0" err="1"/>
              <a:t>chính</a:t>
            </a:r>
            <a:r>
              <a:rPr lang="en-US" dirty="0"/>
              <a:t> </a:t>
            </a:r>
            <a:r>
              <a:rPr lang="en-US" dirty="0" err="1"/>
              <a:t>xác</a:t>
            </a:r>
            <a:endParaRPr lang="en-US" dirty="0"/>
          </a:p>
          <a:p>
            <a:r>
              <a:rPr lang="en-US" dirty="0"/>
              <a:t>Phải </a:t>
            </a:r>
            <a:r>
              <a:rPr lang="en-US" dirty="0" err="1"/>
              <a:t>cụ</a:t>
            </a:r>
            <a:r>
              <a:rPr lang="en-US" dirty="0"/>
              <a:t> </a:t>
            </a:r>
            <a:r>
              <a:rPr lang="en-US" dirty="0" err="1"/>
              <a:t>thể</a:t>
            </a:r>
            <a:r>
              <a:rPr lang="en-US" dirty="0"/>
              <a:t>, </a:t>
            </a:r>
            <a:r>
              <a:rPr lang="en-US" dirty="0" err="1"/>
              <a:t>có</a:t>
            </a:r>
            <a:r>
              <a:rPr lang="en-US" dirty="0"/>
              <a:t> </a:t>
            </a:r>
            <a:r>
              <a:rPr lang="en-US" dirty="0" err="1"/>
              <a:t>trọng</a:t>
            </a:r>
            <a:r>
              <a:rPr lang="en-US" dirty="0"/>
              <a:t> </a:t>
            </a:r>
            <a:r>
              <a:rPr lang="en-US" dirty="0" err="1"/>
              <a:t>tâm</a:t>
            </a:r>
            <a:r>
              <a:rPr lang="en-US" dirty="0"/>
              <a:t>, </a:t>
            </a:r>
            <a:r>
              <a:rPr lang="en-US" dirty="0" err="1"/>
              <a:t>trọng</a:t>
            </a:r>
            <a:r>
              <a:rPr lang="en-US" dirty="0"/>
              <a:t> </a:t>
            </a:r>
            <a:r>
              <a:rPr lang="en-US" dirty="0" err="1"/>
              <a:t>điểm</a:t>
            </a:r>
            <a:endParaRPr lang="en-US" dirty="0"/>
          </a:p>
          <a:p>
            <a:r>
              <a:rPr lang="en-US" dirty="0" err="1"/>
              <a:t>Sử</a:t>
            </a:r>
            <a:r>
              <a:rPr lang="en-US" dirty="0"/>
              <a:t> </a:t>
            </a:r>
            <a:r>
              <a:rPr lang="en-US" dirty="0" err="1"/>
              <a:t>dụng</a:t>
            </a:r>
            <a:r>
              <a:rPr lang="en-US" dirty="0"/>
              <a:t> </a:t>
            </a:r>
            <a:r>
              <a:rPr lang="en-US" dirty="0" err="1"/>
              <a:t>ngôn</a:t>
            </a:r>
            <a:r>
              <a:rPr lang="en-US" dirty="0"/>
              <a:t> </a:t>
            </a:r>
            <a:r>
              <a:rPr lang="en-US" dirty="0" err="1"/>
              <a:t>ngữ</a:t>
            </a:r>
            <a:r>
              <a:rPr lang="en-US" dirty="0"/>
              <a:t> </a:t>
            </a:r>
            <a:r>
              <a:rPr lang="en-US" dirty="0" err="1"/>
              <a:t>phải</a:t>
            </a:r>
            <a:r>
              <a:rPr lang="en-US" dirty="0"/>
              <a:t> </a:t>
            </a:r>
            <a:r>
              <a:rPr lang="en-US" dirty="0" err="1"/>
              <a:t>rõ</a:t>
            </a:r>
            <a:r>
              <a:rPr lang="en-US" dirty="0"/>
              <a:t> </a:t>
            </a:r>
            <a:r>
              <a:rPr lang="en-US" dirty="0" err="1"/>
              <a:t>ràng</a:t>
            </a:r>
            <a:r>
              <a:rPr lang="en-US" dirty="0"/>
              <a:t>, </a:t>
            </a:r>
            <a:r>
              <a:rPr lang="en-US" dirty="0" err="1"/>
              <a:t>mạch</a:t>
            </a:r>
            <a:r>
              <a:rPr lang="en-US" dirty="0"/>
              <a:t> </a:t>
            </a:r>
            <a:r>
              <a:rPr lang="en-US" dirty="0" err="1"/>
              <a:t>lạc</a:t>
            </a:r>
            <a:endParaRPr lang="en-US" dirty="0"/>
          </a:p>
          <a:p>
            <a:r>
              <a:rPr lang="en-US" dirty="0"/>
              <a:t>Phải </a:t>
            </a:r>
            <a:r>
              <a:rPr lang="en-US" dirty="0" err="1"/>
              <a:t>đảm</a:t>
            </a:r>
            <a:r>
              <a:rPr lang="en-US" dirty="0"/>
              <a:t> </a:t>
            </a:r>
            <a:r>
              <a:rPr lang="en-US" dirty="0" err="1"/>
              <a:t>bảo</a:t>
            </a:r>
            <a:r>
              <a:rPr lang="en-US" dirty="0"/>
              <a:t> </a:t>
            </a:r>
            <a:r>
              <a:rPr lang="en-US" dirty="0" err="1"/>
              <a:t>kịp</a:t>
            </a:r>
            <a:r>
              <a:rPr lang="en-US" dirty="0"/>
              <a:t> </a:t>
            </a:r>
            <a:r>
              <a:rPr lang="en-US" dirty="0" err="1"/>
              <a:t>thời</a:t>
            </a:r>
            <a:endParaRPr lang="en-US" dirty="0"/>
          </a:p>
          <a:p>
            <a:r>
              <a:rPr lang="vi-VN" dirty="0"/>
              <a:t>Đối với các báo cáo quan trọng: cần tổ chức cuộc họp hoặc hội nghị để lấy ý kiến</a:t>
            </a:r>
            <a:r>
              <a:rPr lang="en-US" dirty="0"/>
              <a:t> </a:t>
            </a:r>
            <a:r>
              <a:rPr lang="vi-VN" dirty="0"/>
              <a:t>đóng góp, bổ sung, sửa đổi bản dự thảo báo cáo cho thống nhất và khách quan hơn</a:t>
            </a:r>
            <a:r>
              <a:rPr lang="vi-VN" sz="2400" dirty="0"/>
              <a:t>.</a:t>
            </a:r>
            <a:endParaRPr lang="en-US" sz="2400" dirty="0"/>
          </a:p>
        </p:txBody>
      </p:sp>
    </p:spTree>
    <p:extLst>
      <p:ext uri="{BB962C8B-B14F-4D97-AF65-F5344CB8AC3E}">
        <p14:creationId xmlns:p14="http://schemas.microsoft.com/office/powerpoint/2010/main" val="24351435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E413F3-5456-4D4A-9BB8-A701FA1D7712}"/>
              </a:ext>
            </a:extLst>
          </p:cNvPr>
          <p:cNvSpPr>
            <a:spLocks noGrp="1"/>
          </p:cNvSpPr>
          <p:nvPr>
            <p:ph type="title"/>
          </p:nvPr>
        </p:nvSpPr>
        <p:spPr>
          <a:xfrm>
            <a:off x="838200" y="557188"/>
            <a:ext cx="10515600" cy="1133499"/>
          </a:xfrm>
        </p:spPr>
        <p:txBody>
          <a:bodyPr>
            <a:normAutofit/>
          </a:bodyPr>
          <a:lstStyle/>
          <a:p>
            <a:pPr algn="ctr"/>
            <a:r>
              <a:rPr lang="en-US" sz="5200"/>
              <a:t>Câu hỏi củng cố</a:t>
            </a:r>
          </a:p>
        </p:txBody>
      </p:sp>
      <p:graphicFrame>
        <p:nvGraphicFramePr>
          <p:cNvPr id="5" name="Content Placeholder 2">
            <a:extLst>
              <a:ext uri="{FF2B5EF4-FFF2-40B4-BE49-F238E27FC236}">
                <a16:creationId xmlns:a16="http://schemas.microsoft.com/office/drawing/2014/main" id="{4F0E6E8B-7B4C-4156-A499-C7F0AF2A7AA3}"/>
              </a:ext>
            </a:extLst>
          </p:cNvPr>
          <p:cNvGraphicFramePr>
            <a:graphicFrameLocks noGrp="1"/>
          </p:cNvGraphicFramePr>
          <p:nvPr>
            <p:ph idx="1"/>
            <p:extLst>
              <p:ext uri="{D42A27DB-BD31-4B8C-83A1-F6EECF244321}">
                <p14:modId xmlns:p14="http://schemas.microsoft.com/office/powerpoint/2010/main" val="404559522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61377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4C9057-9819-44E0-9EF5-BF2BCCEE483F}"/>
              </a:ext>
            </a:extLst>
          </p:cNvPr>
          <p:cNvSpPr>
            <a:spLocks noGrp="1"/>
          </p:cNvSpPr>
          <p:nvPr>
            <p:ph type="title"/>
          </p:nvPr>
        </p:nvSpPr>
        <p:spPr>
          <a:xfrm>
            <a:off x="466722" y="586855"/>
            <a:ext cx="3201366" cy="3387497"/>
          </a:xfrm>
        </p:spPr>
        <p:txBody>
          <a:bodyPr anchor="b">
            <a:normAutofit/>
          </a:bodyPr>
          <a:lstStyle/>
          <a:p>
            <a:pPr algn="ctr"/>
            <a:r>
              <a:rPr lang="en-US" sz="4000" dirty="0" err="1">
                <a:solidFill>
                  <a:srgbClr val="FFFFFF"/>
                </a:solidFill>
              </a:rPr>
              <a:t>Bài</a:t>
            </a:r>
            <a:r>
              <a:rPr lang="en-US" sz="4000" dirty="0">
                <a:solidFill>
                  <a:srgbClr val="FFFFFF"/>
                </a:solidFill>
              </a:rPr>
              <a:t> </a:t>
            </a:r>
            <a:r>
              <a:rPr lang="en-US" sz="4000" dirty="0" err="1">
                <a:solidFill>
                  <a:srgbClr val="FFFFFF"/>
                </a:solidFill>
              </a:rPr>
              <a:t>tập</a:t>
            </a:r>
            <a:r>
              <a:rPr lang="en-US" sz="4000" dirty="0">
                <a:solidFill>
                  <a:srgbClr val="FFFFFF"/>
                </a:solidFill>
              </a:rPr>
              <a:t> </a:t>
            </a:r>
            <a:r>
              <a:rPr lang="en-US" sz="4000" dirty="0" err="1">
                <a:solidFill>
                  <a:srgbClr val="FFFFFF"/>
                </a:solidFill>
              </a:rPr>
              <a:t>thực</a:t>
            </a:r>
            <a:r>
              <a:rPr lang="en-US" sz="4000" dirty="0">
                <a:solidFill>
                  <a:srgbClr val="FFFFFF"/>
                </a:solidFill>
              </a:rPr>
              <a:t> </a:t>
            </a:r>
            <a:r>
              <a:rPr lang="en-US" sz="4000" dirty="0" err="1">
                <a:solidFill>
                  <a:srgbClr val="FFFFFF"/>
                </a:solidFill>
              </a:rPr>
              <a:t>hành</a:t>
            </a:r>
            <a:r>
              <a:rPr lang="en-US" sz="4000" dirty="0">
                <a:solidFill>
                  <a:srgbClr val="FFFFFF"/>
                </a:solidFill>
              </a:rPr>
              <a:t> </a:t>
            </a:r>
            <a:r>
              <a:rPr lang="en-US" sz="4000" dirty="0" err="1">
                <a:solidFill>
                  <a:srgbClr val="FFFFFF"/>
                </a:solidFill>
              </a:rPr>
              <a:t>lập</a:t>
            </a:r>
            <a:r>
              <a:rPr lang="en-US" sz="4000" dirty="0">
                <a:solidFill>
                  <a:srgbClr val="FFFFFF"/>
                </a:solidFill>
              </a:rPr>
              <a:t> </a:t>
            </a:r>
            <a:r>
              <a:rPr lang="en-US" sz="4000" dirty="0" err="1">
                <a:solidFill>
                  <a:srgbClr val="FFFFFF"/>
                </a:solidFill>
              </a:rPr>
              <a:t>kế</a:t>
            </a:r>
            <a:r>
              <a:rPr lang="en-US" sz="4000" dirty="0">
                <a:solidFill>
                  <a:srgbClr val="FFFFFF"/>
                </a:solidFill>
              </a:rPr>
              <a:t> </a:t>
            </a:r>
            <a:r>
              <a:rPr lang="en-US" sz="4000" dirty="0" err="1">
                <a:solidFill>
                  <a:srgbClr val="FFFFFF"/>
                </a:solidFill>
              </a:rPr>
              <a:t>hoạch</a:t>
            </a:r>
            <a:endParaRPr lang="en-US" sz="4000" dirty="0">
              <a:solidFill>
                <a:srgbClr val="FFFFFF"/>
              </a:solidFill>
            </a:endParaRPr>
          </a:p>
        </p:txBody>
      </p:sp>
      <p:sp>
        <p:nvSpPr>
          <p:cNvPr id="3" name="Content Placeholder 2">
            <a:extLst>
              <a:ext uri="{FF2B5EF4-FFF2-40B4-BE49-F238E27FC236}">
                <a16:creationId xmlns:a16="http://schemas.microsoft.com/office/drawing/2014/main" id="{8E88B896-02B1-422D-B03E-6E69AE8D4A43}"/>
              </a:ext>
            </a:extLst>
          </p:cNvPr>
          <p:cNvSpPr>
            <a:spLocks noGrp="1"/>
          </p:cNvSpPr>
          <p:nvPr>
            <p:ph idx="1"/>
          </p:nvPr>
        </p:nvSpPr>
        <p:spPr>
          <a:xfrm>
            <a:off x="4367695" y="338667"/>
            <a:ext cx="7519505" cy="6152443"/>
          </a:xfrm>
        </p:spPr>
        <p:txBody>
          <a:bodyPr anchor="ctr">
            <a:normAutofit/>
          </a:bodyPr>
          <a:lstStyle/>
          <a:p>
            <a:pPr marL="514350" indent="-514350">
              <a:buFont typeface="+mj-lt"/>
              <a:buAutoNum type="arabicPeriod"/>
            </a:pPr>
            <a:r>
              <a:rPr lang="en-US" dirty="0" err="1"/>
              <a:t>Hãy</a:t>
            </a:r>
            <a:r>
              <a:rPr lang="en-US" dirty="0"/>
              <a:t> </a:t>
            </a:r>
            <a:r>
              <a:rPr lang="en-US" dirty="0" err="1"/>
              <a:t>lập</a:t>
            </a:r>
            <a:r>
              <a:rPr lang="en-US" dirty="0"/>
              <a:t> </a:t>
            </a:r>
            <a:r>
              <a:rPr lang="en-US" dirty="0" err="1"/>
              <a:t>kế</a:t>
            </a:r>
            <a:r>
              <a:rPr lang="en-US" dirty="0"/>
              <a:t> </a:t>
            </a:r>
            <a:r>
              <a:rPr lang="en-US" dirty="0" err="1"/>
              <a:t>hoạch</a:t>
            </a:r>
            <a:r>
              <a:rPr lang="en-US" dirty="0"/>
              <a:t> </a:t>
            </a:r>
            <a:r>
              <a:rPr lang="en-US" dirty="0" err="1"/>
              <a:t>tự</a:t>
            </a:r>
            <a:r>
              <a:rPr lang="en-US" dirty="0"/>
              <a:t> </a:t>
            </a:r>
            <a:r>
              <a:rPr lang="en-US" dirty="0" err="1"/>
              <a:t>học</a:t>
            </a:r>
            <a:r>
              <a:rPr lang="en-US" dirty="0"/>
              <a:t> </a:t>
            </a:r>
            <a:r>
              <a:rPr lang="en-US" dirty="0" err="1"/>
              <a:t>tiếng</a:t>
            </a:r>
            <a:r>
              <a:rPr lang="en-US" dirty="0"/>
              <a:t> Anh/tin </a:t>
            </a:r>
            <a:r>
              <a:rPr lang="en-US" dirty="0" err="1"/>
              <a:t>học</a:t>
            </a:r>
            <a:r>
              <a:rPr lang="en-US" dirty="0"/>
              <a:t> </a:t>
            </a:r>
            <a:r>
              <a:rPr lang="en-US" dirty="0" err="1"/>
              <a:t>cho</a:t>
            </a:r>
            <a:r>
              <a:rPr lang="en-US" dirty="0"/>
              <a:t> </a:t>
            </a:r>
            <a:r>
              <a:rPr lang="en-US" dirty="0" err="1"/>
              <a:t>cá</a:t>
            </a:r>
            <a:r>
              <a:rPr lang="en-US" dirty="0"/>
              <a:t> </a:t>
            </a:r>
            <a:r>
              <a:rPr lang="en-US" dirty="0" err="1"/>
              <a:t>nhân</a:t>
            </a:r>
            <a:r>
              <a:rPr lang="en-US" dirty="0"/>
              <a:t> </a:t>
            </a:r>
            <a:r>
              <a:rPr lang="en-US" dirty="0" err="1"/>
              <a:t>bạn</a:t>
            </a:r>
            <a:r>
              <a:rPr lang="en-US" dirty="0"/>
              <a:t> </a:t>
            </a:r>
            <a:r>
              <a:rPr lang="en-US" dirty="0" err="1"/>
              <a:t>trong</a:t>
            </a:r>
            <a:r>
              <a:rPr lang="en-US" dirty="0"/>
              <a:t> </a:t>
            </a:r>
            <a:r>
              <a:rPr lang="en-US" dirty="0" err="1"/>
              <a:t>thời</a:t>
            </a:r>
            <a:r>
              <a:rPr lang="en-US" dirty="0"/>
              <a:t> </a:t>
            </a:r>
            <a:r>
              <a:rPr lang="en-US" dirty="0" err="1"/>
              <a:t>gian</a:t>
            </a:r>
            <a:r>
              <a:rPr lang="en-US" dirty="0"/>
              <a:t> </a:t>
            </a:r>
            <a:r>
              <a:rPr lang="en-US" dirty="0" err="1"/>
              <a:t>tới</a:t>
            </a:r>
            <a:r>
              <a:rPr lang="en-US" dirty="0"/>
              <a:t>.</a:t>
            </a:r>
          </a:p>
          <a:p>
            <a:pPr marL="514350" indent="-514350">
              <a:buFont typeface="+mj-lt"/>
              <a:buAutoNum type="arabicPeriod"/>
            </a:pPr>
            <a:r>
              <a:rPr lang="en-US" dirty="0" err="1"/>
              <a:t>Hãy</a:t>
            </a:r>
            <a:r>
              <a:rPr lang="en-US" dirty="0"/>
              <a:t> </a:t>
            </a:r>
            <a:r>
              <a:rPr lang="en-US" dirty="0" err="1"/>
              <a:t>lập</a:t>
            </a:r>
            <a:r>
              <a:rPr lang="en-US" dirty="0"/>
              <a:t> </a:t>
            </a:r>
            <a:r>
              <a:rPr lang="en-US" dirty="0" err="1"/>
              <a:t>kế</a:t>
            </a:r>
            <a:r>
              <a:rPr lang="en-US" dirty="0"/>
              <a:t> </a:t>
            </a:r>
            <a:r>
              <a:rPr lang="en-US" dirty="0" err="1"/>
              <a:t>hoạch</a:t>
            </a:r>
            <a:r>
              <a:rPr lang="en-US" dirty="0"/>
              <a:t> </a:t>
            </a:r>
            <a:r>
              <a:rPr lang="en-US" dirty="0" err="1"/>
              <a:t>để</a:t>
            </a:r>
            <a:r>
              <a:rPr lang="en-US" dirty="0"/>
              <a:t> </a:t>
            </a:r>
            <a:r>
              <a:rPr lang="en-US" dirty="0" err="1"/>
              <a:t>hoàn</a:t>
            </a:r>
            <a:r>
              <a:rPr lang="en-US" dirty="0"/>
              <a:t> </a:t>
            </a:r>
            <a:r>
              <a:rPr lang="en-US" dirty="0" err="1"/>
              <a:t>thành</a:t>
            </a:r>
            <a:r>
              <a:rPr lang="en-US" dirty="0"/>
              <a:t> </a:t>
            </a:r>
            <a:r>
              <a:rPr lang="en-US" dirty="0" err="1"/>
              <a:t>một</a:t>
            </a:r>
            <a:r>
              <a:rPr lang="en-US" dirty="0"/>
              <a:t> </a:t>
            </a:r>
            <a:r>
              <a:rPr lang="en-US" dirty="0" err="1"/>
              <a:t>bài</a:t>
            </a:r>
            <a:r>
              <a:rPr lang="en-US" dirty="0"/>
              <a:t> </a:t>
            </a:r>
            <a:r>
              <a:rPr lang="en-US" dirty="0" err="1"/>
              <a:t>tiểu</a:t>
            </a:r>
            <a:r>
              <a:rPr lang="en-US" dirty="0"/>
              <a:t> </a:t>
            </a:r>
            <a:r>
              <a:rPr lang="en-US" dirty="0" err="1"/>
              <a:t>luận</a:t>
            </a:r>
            <a:r>
              <a:rPr lang="en-US" dirty="0"/>
              <a:t> </a:t>
            </a:r>
            <a:r>
              <a:rPr lang="en-US" dirty="0" err="1"/>
              <a:t>môn</a:t>
            </a:r>
            <a:r>
              <a:rPr lang="en-US" dirty="0"/>
              <a:t> </a:t>
            </a:r>
            <a:r>
              <a:rPr lang="en-US" dirty="0" err="1"/>
              <a:t>học</a:t>
            </a:r>
            <a:r>
              <a:rPr lang="en-US" dirty="0"/>
              <a:t> </a:t>
            </a:r>
            <a:r>
              <a:rPr lang="en-US" dirty="0" err="1"/>
              <a:t>mà</a:t>
            </a:r>
            <a:r>
              <a:rPr lang="en-US" dirty="0"/>
              <a:t> </a:t>
            </a:r>
            <a:r>
              <a:rPr lang="en-US" dirty="0" err="1"/>
              <a:t>giáo</a:t>
            </a:r>
            <a:r>
              <a:rPr lang="en-US" dirty="0"/>
              <a:t> </a:t>
            </a:r>
            <a:r>
              <a:rPr lang="en-US" dirty="0" err="1"/>
              <a:t>viên</a:t>
            </a:r>
            <a:r>
              <a:rPr lang="en-US" dirty="0"/>
              <a:t> </a:t>
            </a:r>
            <a:r>
              <a:rPr lang="en-US" dirty="0" err="1"/>
              <a:t>đã</a:t>
            </a:r>
            <a:r>
              <a:rPr lang="en-US" dirty="0"/>
              <a:t> </a:t>
            </a:r>
            <a:r>
              <a:rPr lang="en-US" dirty="0" err="1"/>
              <a:t>giao</a:t>
            </a:r>
            <a:r>
              <a:rPr lang="en-US" dirty="0"/>
              <a:t>.</a:t>
            </a:r>
          </a:p>
          <a:p>
            <a:pPr marL="514350" indent="-514350">
              <a:buFont typeface="+mj-lt"/>
              <a:buAutoNum type="arabicPeriod"/>
            </a:pPr>
            <a:r>
              <a:rPr lang="en-US" dirty="0" err="1"/>
              <a:t>Hãy</a:t>
            </a:r>
            <a:r>
              <a:rPr lang="en-US" dirty="0"/>
              <a:t> </a:t>
            </a:r>
            <a:r>
              <a:rPr lang="en-US" dirty="0" err="1"/>
              <a:t>lập</a:t>
            </a:r>
            <a:r>
              <a:rPr lang="en-US" dirty="0"/>
              <a:t> </a:t>
            </a:r>
            <a:r>
              <a:rPr lang="en-US" dirty="0" err="1"/>
              <a:t>kế</a:t>
            </a:r>
            <a:r>
              <a:rPr lang="en-US" dirty="0"/>
              <a:t> </a:t>
            </a:r>
            <a:r>
              <a:rPr lang="en-US" dirty="0" err="1"/>
              <a:t>hoạch</a:t>
            </a:r>
            <a:r>
              <a:rPr lang="en-US" dirty="0"/>
              <a:t> </a:t>
            </a:r>
            <a:r>
              <a:rPr lang="en-US" dirty="0" err="1"/>
              <a:t>tổ</a:t>
            </a:r>
            <a:r>
              <a:rPr lang="en-US" dirty="0"/>
              <a:t> </a:t>
            </a:r>
            <a:r>
              <a:rPr lang="en-US" dirty="0" err="1"/>
              <a:t>chức</a:t>
            </a:r>
            <a:r>
              <a:rPr lang="en-US" dirty="0"/>
              <a:t> </a:t>
            </a:r>
            <a:r>
              <a:rPr lang="en-US" dirty="0" err="1"/>
              <a:t>một</a:t>
            </a:r>
            <a:r>
              <a:rPr lang="en-US" dirty="0"/>
              <a:t> </a:t>
            </a:r>
            <a:r>
              <a:rPr lang="en-US" dirty="0" err="1"/>
              <a:t>buổi</a:t>
            </a:r>
            <a:r>
              <a:rPr lang="en-US" dirty="0"/>
              <a:t> </a:t>
            </a:r>
            <a:r>
              <a:rPr lang="en-US" dirty="0" err="1"/>
              <a:t>đại</a:t>
            </a:r>
            <a:r>
              <a:rPr lang="en-US" dirty="0"/>
              <a:t> </a:t>
            </a:r>
            <a:r>
              <a:rPr lang="en-US" dirty="0" err="1"/>
              <a:t>hội</a:t>
            </a:r>
            <a:r>
              <a:rPr lang="en-US" dirty="0"/>
              <a:t> chi </a:t>
            </a:r>
            <a:r>
              <a:rPr lang="en-US" dirty="0" err="1"/>
              <a:t>đoàn</a:t>
            </a:r>
            <a:r>
              <a:rPr lang="en-US" dirty="0"/>
              <a:t> </a:t>
            </a:r>
            <a:r>
              <a:rPr lang="en-US" dirty="0" err="1"/>
              <a:t>cho</a:t>
            </a:r>
            <a:r>
              <a:rPr lang="en-US" dirty="0"/>
              <a:t> </a:t>
            </a:r>
            <a:r>
              <a:rPr lang="en-US" dirty="0" err="1"/>
              <a:t>lớp</a:t>
            </a:r>
            <a:r>
              <a:rPr lang="en-US" dirty="0"/>
              <a:t> </a:t>
            </a:r>
            <a:r>
              <a:rPr lang="en-US" dirty="0" err="1"/>
              <a:t>bạn</a:t>
            </a:r>
            <a:r>
              <a:rPr lang="en-US" dirty="0"/>
              <a:t>.</a:t>
            </a:r>
          </a:p>
          <a:p>
            <a:pPr marL="514350" indent="-514350">
              <a:buFont typeface="+mj-lt"/>
              <a:buAutoNum type="arabicPeriod"/>
            </a:pPr>
            <a:r>
              <a:rPr lang="en-US" dirty="0" err="1"/>
              <a:t>Hãy</a:t>
            </a:r>
            <a:r>
              <a:rPr lang="en-US" dirty="0"/>
              <a:t> </a:t>
            </a:r>
            <a:r>
              <a:rPr lang="en-US" dirty="0" err="1"/>
              <a:t>lập</a:t>
            </a:r>
            <a:r>
              <a:rPr lang="en-US" dirty="0"/>
              <a:t> </a:t>
            </a:r>
            <a:r>
              <a:rPr lang="en-US" dirty="0" err="1"/>
              <a:t>kế</a:t>
            </a:r>
            <a:r>
              <a:rPr lang="en-US" dirty="0"/>
              <a:t> </a:t>
            </a:r>
            <a:r>
              <a:rPr lang="en-US" dirty="0" err="1"/>
              <a:t>hoạch</a:t>
            </a:r>
            <a:r>
              <a:rPr lang="en-US" dirty="0"/>
              <a:t> </a:t>
            </a:r>
            <a:r>
              <a:rPr lang="en-US" dirty="0" err="1"/>
              <a:t>để</a:t>
            </a:r>
            <a:r>
              <a:rPr lang="en-US" dirty="0"/>
              <a:t> </a:t>
            </a:r>
            <a:r>
              <a:rPr lang="en-US" dirty="0" err="1"/>
              <a:t>hoàn</a:t>
            </a:r>
            <a:r>
              <a:rPr lang="en-US" dirty="0"/>
              <a:t> </a:t>
            </a:r>
            <a:r>
              <a:rPr lang="en-US" dirty="0" err="1"/>
              <a:t>thành</a:t>
            </a:r>
            <a:r>
              <a:rPr lang="en-US" dirty="0"/>
              <a:t> </a:t>
            </a:r>
            <a:r>
              <a:rPr lang="en-US" dirty="0" err="1"/>
              <a:t>luận</a:t>
            </a:r>
            <a:r>
              <a:rPr lang="en-US" dirty="0"/>
              <a:t> </a:t>
            </a:r>
            <a:r>
              <a:rPr lang="en-US" dirty="0" err="1"/>
              <a:t>văn</a:t>
            </a:r>
            <a:r>
              <a:rPr lang="en-US" dirty="0"/>
              <a:t> tốt </a:t>
            </a:r>
            <a:r>
              <a:rPr lang="en-US" dirty="0" err="1"/>
              <a:t>nghiệp</a:t>
            </a:r>
            <a:r>
              <a:rPr lang="en-US" dirty="0"/>
              <a:t>.</a:t>
            </a:r>
          </a:p>
          <a:p>
            <a:pPr marL="514350" indent="-514350">
              <a:buFont typeface="+mj-lt"/>
              <a:buAutoNum type="arabicPeriod"/>
            </a:pPr>
            <a:r>
              <a:rPr lang="en-US" dirty="0" err="1"/>
              <a:t>Hãy</a:t>
            </a:r>
            <a:r>
              <a:rPr lang="en-US" dirty="0"/>
              <a:t> </a:t>
            </a:r>
            <a:r>
              <a:rPr lang="en-US" dirty="0" err="1"/>
              <a:t>lập</a:t>
            </a:r>
            <a:r>
              <a:rPr lang="en-US" dirty="0"/>
              <a:t> </a:t>
            </a:r>
            <a:r>
              <a:rPr lang="en-US" dirty="0" err="1"/>
              <a:t>kế</a:t>
            </a:r>
            <a:r>
              <a:rPr lang="en-US" dirty="0"/>
              <a:t> </a:t>
            </a:r>
            <a:r>
              <a:rPr lang="en-US" dirty="0" err="1"/>
              <a:t>hoạch</a:t>
            </a:r>
            <a:r>
              <a:rPr lang="en-US" dirty="0"/>
              <a:t> </a:t>
            </a:r>
            <a:r>
              <a:rPr lang="en-US" dirty="0" err="1"/>
              <a:t>phát</a:t>
            </a:r>
            <a:r>
              <a:rPr lang="en-US" dirty="0"/>
              <a:t> </a:t>
            </a:r>
            <a:r>
              <a:rPr lang="en-US" dirty="0" err="1"/>
              <a:t>triển</a:t>
            </a:r>
            <a:r>
              <a:rPr lang="en-US" dirty="0"/>
              <a:t> </a:t>
            </a:r>
            <a:r>
              <a:rPr lang="en-US" dirty="0" err="1"/>
              <a:t>cá</a:t>
            </a:r>
            <a:r>
              <a:rPr lang="en-US" dirty="0"/>
              <a:t> </a:t>
            </a:r>
            <a:r>
              <a:rPr lang="en-US" dirty="0" err="1"/>
              <a:t>nhân</a:t>
            </a:r>
            <a:r>
              <a:rPr lang="en-US" dirty="0"/>
              <a:t> </a:t>
            </a:r>
            <a:r>
              <a:rPr lang="en-US" dirty="0" err="1"/>
              <a:t>của</a:t>
            </a:r>
            <a:r>
              <a:rPr lang="en-US" dirty="0"/>
              <a:t> </a:t>
            </a:r>
            <a:r>
              <a:rPr lang="en-US" dirty="0" err="1"/>
              <a:t>bạn</a:t>
            </a:r>
            <a:r>
              <a:rPr lang="en-US" dirty="0"/>
              <a:t> </a:t>
            </a:r>
            <a:r>
              <a:rPr lang="en-US" dirty="0" err="1"/>
              <a:t>trong</a:t>
            </a:r>
            <a:r>
              <a:rPr lang="en-US" dirty="0"/>
              <a:t> </a:t>
            </a:r>
            <a:r>
              <a:rPr lang="en-US" dirty="0" err="1"/>
              <a:t>thời</a:t>
            </a:r>
            <a:r>
              <a:rPr lang="en-US" dirty="0"/>
              <a:t> </a:t>
            </a:r>
            <a:r>
              <a:rPr lang="en-US" dirty="0" err="1"/>
              <a:t>gian</a:t>
            </a:r>
            <a:r>
              <a:rPr lang="en-US" dirty="0"/>
              <a:t> </a:t>
            </a:r>
            <a:r>
              <a:rPr lang="en-US" dirty="0" err="1"/>
              <a:t>tới</a:t>
            </a:r>
            <a:r>
              <a:rPr lang="en-US" dirty="0"/>
              <a:t>.</a:t>
            </a:r>
          </a:p>
          <a:p>
            <a:pPr marL="514350" indent="-514350">
              <a:buFont typeface="+mj-lt"/>
              <a:buAutoNum type="arabicPeriod"/>
            </a:pPr>
            <a:r>
              <a:rPr lang="en-US" dirty="0" err="1"/>
              <a:t>Hãy</a:t>
            </a:r>
            <a:r>
              <a:rPr lang="en-US" dirty="0"/>
              <a:t> </a:t>
            </a:r>
            <a:r>
              <a:rPr lang="en-US" dirty="0" err="1"/>
              <a:t>lập</a:t>
            </a:r>
            <a:r>
              <a:rPr lang="en-US" dirty="0"/>
              <a:t> </a:t>
            </a:r>
            <a:r>
              <a:rPr lang="en-US" dirty="0" err="1"/>
              <a:t>kế</a:t>
            </a:r>
            <a:r>
              <a:rPr lang="en-US" dirty="0"/>
              <a:t> </a:t>
            </a:r>
            <a:r>
              <a:rPr lang="en-US" dirty="0" err="1"/>
              <a:t>hoạch</a:t>
            </a:r>
            <a:r>
              <a:rPr lang="en-US" dirty="0"/>
              <a:t> </a:t>
            </a:r>
            <a:r>
              <a:rPr lang="en-US" dirty="0" err="1"/>
              <a:t>phát</a:t>
            </a:r>
            <a:r>
              <a:rPr lang="en-US" dirty="0"/>
              <a:t> </a:t>
            </a:r>
            <a:r>
              <a:rPr lang="en-US" dirty="0" err="1"/>
              <a:t>triển</a:t>
            </a:r>
            <a:r>
              <a:rPr lang="en-US" dirty="0"/>
              <a:t> </a:t>
            </a:r>
            <a:r>
              <a:rPr lang="en-US" dirty="0" err="1"/>
              <a:t>sản</a:t>
            </a:r>
            <a:r>
              <a:rPr lang="en-US" dirty="0"/>
              <a:t> </a:t>
            </a:r>
            <a:r>
              <a:rPr lang="en-US" dirty="0" err="1"/>
              <a:t>phẩm</a:t>
            </a:r>
            <a:r>
              <a:rPr lang="en-US" dirty="0"/>
              <a:t> X </a:t>
            </a:r>
            <a:r>
              <a:rPr lang="en-US" dirty="0" err="1"/>
              <a:t>của</a:t>
            </a:r>
            <a:r>
              <a:rPr lang="en-US" dirty="0"/>
              <a:t> Công ty A </a:t>
            </a:r>
            <a:r>
              <a:rPr lang="en-US" dirty="0" err="1"/>
              <a:t>trong</a:t>
            </a:r>
            <a:r>
              <a:rPr lang="en-US" dirty="0"/>
              <a:t> 1 </a:t>
            </a:r>
            <a:r>
              <a:rPr lang="en-US" dirty="0" err="1"/>
              <a:t>năm</a:t>
            </a:r>
            <a:r>
              <a:rPr lang="en-US" dirty="0"/>
              <a:t> </a:t>
            </a:r>
            <a:r>
              <a:rPr lang="en-US" dirty="0" err="1"/>
              <a:t>tới</a:t>
            </a:r>
            <a:r>
              <a:rPr lang="en-US" dirty="0"/>
              <a:t> (</a:t>
            </a:r>
            <a:r>
              <a:rPr lang="en-US" dirty="0" err="1"/>
              <a:t>giả</a:t>
            </a:r>
            <a:r>
              <a:rPr lang="en-US" dirty="0"/>
              <a:t> </a:t>
            </a:r>
            <a:r>
              <a:rPr lang="en-US" dirty="0" err="1"/>
              <a:t>sử</a:t>
            </a:r>
            <a:r>
              <a:rPr lang="en-US" dirty="0"/>
              <a:t> </a:t>
            </a:r>
            <a:r>
              <a:rPr lang="en-US" dirty="0" err="1"/>
              <a:t>đây</a:t>
            </a:r>
            <a:r>
              <a:rPr lang="en-US" dirty="0"/>
              <a:t> là </a:t>
            </a:r>
            <a:r>
              <a:rPr lang="en-US" dirty="0" err="1"/>
              <a:t>tình</a:t>
            </a:r>
            <a:r>
              <a:rPr lang="en-US" dirty="0"/>
              <a:t> </a:t>
            </a:r>
            <a:r>
              <a:rPr lang="en-US" dirty="0" err="1"/>
              <a:t>huống</a:t>
            </a:r>
            <a:r>
              <a:rPr lang="en-US" dirty="0"/>
              <a:t> do </a:t>
            </a:r>
            <a:r>
              <a:rPr lang="en-US" dirty="0" err="1"/>
              <a:t>công</a:t>
            </a:r>
            <a:r>
              <a:rPr lang="en-US" dirty="0"/>
              <a:t> ty A – Công ty </a:t>
            </a:r>
            <a:r>
              <a:rPr lang="en-US" dirty="0" err="1"/>
              <a:t>tuyển</a:t>
            </a:r>
            <a:r>
              <a:rPr lang="en-US" dirty="0"/>
              <a:t> </a:t>
            </a:r>
            <a:r>
              <a:rPr lang="en-US" dirty="0" err="1"/>
              <a:t>dụng</a:t>
            </a:r>
            <a:r>
              <a:rPr lang="en-US" dirty="0"/>
              <a:t> </a:t>
            </a:r>
            <a:r>
              <a:rPr lang="en-US" dirty="0" err="1"/>
              <a:t>đặt</a:t>
            </a:r>
            <a:r>
              <a:rPr lang="en-US" dirty="0"/>
              <a:t> ra </a:t>
            </a:r>
            <a:r>
              <a:rPr lang="en-US" dirty="0" err="1"/>
              <a:t>cho</a:t>
            </a:r>
            <a:r>
              <a:rPr lang="en-US" dirty="0"/>
              <a:t> </a:t>
            </a:r>
            <a:r>
              <a:rPr lang="en-US" dirty="0" err="1"/>
              <a:t>bạn</a:t>
            </a:r>
            <a:r>
              <a:rPr lang="en-US" dirty="0"/>
              <a:t>).</a:t>
            </a:r>
          </a:p>
        </p:txBody>
      </p:sp>
    </p:spTree>
    <p:extLst>
      <p:ext uri="{BB962C8B-B14F-4D97-AF65-F5344CB8AC3E}">
        <p14:creationId xmlns:p14="http://schemas.microsoft.com/office/powerpoint/2010/main" val="5637731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F7441-2F04-4828-9426-4F39451C1E12}"/>
              </a:ext>
            </a:extLst>
          </p:cNvPr>
          <p:cNvSpPr>
            <a:spLocks noGrp="1"/>
          </p:cNvSpPr>
          <p:nvPr>
            <p:ph type="title"/>
          </p:nvPr>
        </p:nvSpPr>
        <p:spPr>
          <a:xfrm>
            <a:off x="466722" y="586855"/>
            <a:ext cx="3201366" cy="3387497"/>
          </a:xfrm>
        </p:spPr>
        <p:txBody>
          <a:bodyPr anchor="b">
            <a:normAutofit/>
          </a:bodyPr>
          <a:lstStyle/>
          <a:p>
            <a:pPr algn="ctr"/>
            <a:r>
              <a:rPr lang="en-US" sz="4000" dirty="0" err="1">
                <a:solidFill>
                  <a:srgbClr val="FFFFFF"/>
                </a:solidFill>
              </a:rPr>
              <a:t>Bài</a:t>
            </a:r>
            <a:r>
              <a:rPr lang="en-US" sz="4000" dirty="0">
                <a:solidFill>
                  <a:srgbClr val="FFFFFF"/>
                </a:solidFill>
              </a:rPr>
              <a:t> </a:t>
            </a:r>
            <a:r>
              <a:rPr lang="en-US" sz="4000" dirty="0" err="1">
                <a:solidFill>
                  <a:srgbClr val="FFFFFF"/>
                </a:solidFill>
              </a:rPr>
              <a:t>tập</a:t>
            </a:r>
            <a:r>
              <a:rPr lang="en-US" sz="4000" dirty="0">
                <a:solidFill>
                  <a:srgbClr val="FFFFFF"/>
                </a:solidFill>
              </a:rPr>
              <a:t> </a:t>
            </a:r>
            <a:r>
              <a:rPr lang="en-US" sz="4000" dirty="0" err="1">
                <a:solidFill>
                  <a:srgbClr val="FFFFFF"/>
                </a:solidFill>
              </a:rPr>
              <a:t>thực</a:t>
            </a:r>
            <a:r>
              <a:rPr lang="en-US" sz="4000" dirty="0">
                <a:solidFill>
                  <a:srgbClr val="FFFFFF"/>
                </a:solidFill>
              </a:rPr>
              <a:t> </a:t>
            </a:r>
            <a:r>
              <a:rPr lang="en-US" sz="4000" dirty="0" err="1">
                <a:solidFill>
                  <a:srgbClr val="FFFFFF"/>
                </a:solidFill>
              </a:rPr>
              <a:t>hành</a:t>
            </a:r>
            <a:r>
              <a:rPr lang="en-US" sz="4000" dirty="0">
                <a:solidFill>
                  <a:srgbClr val="FFFFFF"/>
                </a:solidFill>
              </a:rPr>
              <a:t> </a:t>
            </a:r>
            <a:r>
              <a:rPr lang="en-US" sz="4000" dirty="0" err="1">
                <a:solidFill>
                  <a:srgbClr val="FFFFFF"/>
                </a:solidFill>
              </a:rPr>
              <a:t>viết</a:t>
            </a:r>
            <a:r>
              <a:rPr lang="en-US" sz="4000" dirty="0">
                <a:solidFill>
                  <a:srgbClr val="FFFFFF"/>
                </a:solidFill>
              </a:rPr>
              <a:t> </a:t>
            </a:r>
            <a:r>
              <a:rPr lang="en-US" sz="4000" dirty="0" err="1">
                <a:solidFill>
                  <a:srgbClr val="FFFFFF"/>
                </a:solidFill>
              </a:rPr>
              <a:t>báo</a:t>
            </a:r>
            <a:r>
              <a:rPr lang="en-US" sz="4000" dirty="0">
                <a:solidFill>
                  <a:srgbClr val="FFFFFF"/>
                </a:solidFill>
              </a:rPr>
              <a:t> </a:t>
            </a:r>
            <a:r>
              <a:rPr lang="en-US" sz="4000" dirty="0" err="1">
                <a:solidFill>
                  <a:srgbClr val="FFFFFF"/>
                </a:solidFill>
              </a:rPr>
              <a:t>cáo</a:t>
            </a:r>
            <a:endParaRPr lang="en-US" sz="4000" dirty="0">
              <a:solidFill>
                <a:srgbClr val="FFFFFF"/>
              </a:solidFill>
            </a:endParaRPr>
          </a:p>
        </p:txBody>
      </p:sp>
      <p:sp>
        <p:nvSpPr>
          <p:cNvPr id="3" name="Content Placeholder 2">
            <a:extLst>
              <a:ext uri="{FF2B5EF4-FFF2-40B4-BE49-F238E27FC236}">
                <a16:creationId xmlns:a16="http://schemas.microsoft.com/office/drawing/2014/main" id="{6B717FB3-9CD6-48E8-A6F2-94D4C93FD57A}"/>
              </a:ext>
            </a:extLst>
          </p:cNvPr>
          <p:cNvSpPr>
            <a:spLocks noGrp="1"/>
          </p:cNvSpPr>
          <p:nvPr>
            <p:ph idx="1"/>
          </p:nvPr>
        </p:nvSpPr>
        <p:spPr>
          <a:xfrm>
            <a:off x="4367695" y="361244"/>
            <a:ext cx="7508216" cy="6186312"/>
          </a:xfrm>
        </p:spPr>
        <p:txBody>
          <a:bodyPr anchor="ctr">
            <a:noAutofit/>
          </a:bodyPr>
          <a:lstStyle/>
          <a:p>
            <a:pPr marL="514350" indent="-514350">
              <a:buFont typeface="+mj-lt"/>
              <a:buAutoNum type="arabicPeriod"/>
            </a:pPr>
            <a:r>
              <a:rPr lang="vi-VN" sz="2300" dirty="0"/>
              <a:t>Hãy viết một bản báo cáo cho giáo viên chủ nhiệm về tình hình học tập các môn</a:t>
            </a:r>
            <a:r>
              <a:rPr lang="en-US" sz="2300" dirty="0"/>
              <a:t> </a:t>
            </a:r>
            <a:r>
              <a:rPr lang="vi-VN" sz="2300" dirty="0"/>
              <a:t>trong học kỳ vừa qua của lớp.</a:t>
            </a:r>
          </a:p>
          <a:p>
            <a:pPr marL="514350" indent="-514350">
              <a:buFont typeface="+mj-lt"/>
              <a:buAutoNum type="arabicPeriod"/>
            </a:pPr>
            <a:r>
              <a:rPr lang="vi-VN" sz="2300" dirty="0"/>
              <a:t>Hãy viết một bản báo cáo cho giáo viên chủ nhiệm về công tác hoạt động đoàn</a:t>
            </a:r>
            <a:r>
              <a:rPr lang="en-US" sz="2300" dirty="0"/>
              <a:t> </a:t>
            </a:r>
            <a:r>
              <a:rPr lang="vi-VN" sz="2300" dirty="0"/>
              <a:t>thể của lớp trong năm học qua.</a:t>
            </a:r>
          </a:p>
          <a:p>
            <a:pPr marL="514350" indent="-514350">
              <a:buFont typeface="+mj-lt"/>
              <a:buAutoNum type="arabicPeriod"/>
            </a:pPr>
            <a:r>
              <a:rPr lang="vi-VN" sz="2300" dirty="0"/>
              <a:t>Hãy viết một bản báo cáo cho giáo viên hướng dẫn về chuyến đi thực tế tại trang</a:t>
            </a:r>
            <a:r>
              <a:rPr lang="en-US" sz="2300" dirty="0"/>
              <a:t> </a:t>
            </a:r>
            <a:r>
              <a:rPr lang="vi-VN" sz="2300" dirty="0"/>
              <a:t>trại, cơ quan, doanh nghiệp…vừa qua của bạn.</a:t>
            </a:r>
          </a:p>
          <a:p>
            <a:pPr marL="514350" indent="-514350">
              <a:buFont typeface="+mj-lt"/>
              <a:buAutoNum type="arabicPeriod"/>
            </a:pPr>
            <a:r>
              <a:rPr lang="vi-VN" sz="2300" dirty="0"/>
              <a:t>Hãy viết một bản báo cáo kết quả sau khi bạn thực hiện một nhiệm vụ nào đó</a:t>
            </a:r>
            <a:r>
              <a:rPr lang="en-US" sz="2300" dirty="0"/>
              <a:t> </a:t>
            </a:r>
            <a:r>
              <a:rPr lang="vi-VN" sz="2300" dirty="0"/>
              <a:t>được cấp trên giao (nội dung tự chọn).</a:t>
            </a:r>
          </a:p>
          <a:p>
            <a:pPr marL="514350" indent="-514350">
              <a:buFont typeface="+mj-lt"/>
              <a:buAutoNum type="arabicPeriod"/>
            </a:pPr>
            <a:r>
              <a:rPr lang="vi-VN" sz="2300" dirty="0"/>
              <a:t>Hãy viết một báo cáo về hoạt động thực tập của cá nhân sau chuyến thực tập ở</a:t>
            </a:r>
            <a:r>
              <a:rPr lang="en-US" sz="2300" dirty="0"/>
              <a:t> </a:t>
            </a:r>
            <a:r>
              <a:rPr lang="vi-VN" sz="2300" dirty="0"/>
              <a:t>cơ quan, doanh nghiệp vừa qua.</a:t>
            </a:r>
          </a:p>
          <a:p>
            <a:pPr marL="514350" indent="-514350">
              <a:buFont typeface="+mj-lt"/>
              <a:buAutoNum type="arabicPeriod"/>
            </a:pPr>
            <a:r>
              <a:rPr lang="vi-VN" sz="2300" dirty="0"/>
              <a:t>Hãy viết một bản báo cáo cho Đoàn thanh niên của trường về việc tham gia</a:t>
            </a:r>
            <a:r>
              <a:rPr lang="en-US" sz="2300" dirty="0"/>
              <a:t> </a:t>
            </a:r>
            <a:r>
              <a:rPr lang="vi-VN" sz="2300" dirty="0"/>
              <a:t>chiến dịch tình nguyện mùa hè xanh vừa rồi của bạn/của lớp.</a:t>
            </a:r>
            <a:endParaRPr lang="en-US" sz="2300" dirty="0"/>
          </a:p>
        </p:txBody>
      </p:sp>
    </p:spTree>
    <p:extLst>
      <p:ext uri="{BB962C8B-B14F-4D97-AF65-F5344CB8AC3E}">
        <p14:creationId xmlns:p14="http://schemas.microsoft.com/office/powerpoint/2010/main" val="2775359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51DF09CD-25B8-4B12-8634-158BA767BC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24" name="Rectangle 23">
              <a:extLst>
                <a:ext uri="{FF2B5EF4-FFF2-40B4-BE49-F238E27FC236}">
                  <a16:creationId xmlns:a16="http://schemas.microsoft.com/office/drawing/2014/main" id="{9D1DCDDC-E189-49ED-BAB0-BF014853B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rgbClr val="FFFFFF"/>
            </a:solidFill>
            <a:ln w="0">
              <a:noFill/>
              <a:prstDash val="solid"/>
              <a:round/>
              <a:headEnd/>
              <a:tailEnd/>
            </a:ln>
          </p:spPr>
          <p:txBody>
            <a:bodyPr rtlCol="0" anchor="ctr"/>
            <a:lstStyle/>
            <a:p>
              <a:pPr algn="ctr" defTabSz="457200"/>
              <a:endParaRPr lang="en-US">
                <a:solidFill>
                  <a:schemeClr val="tx1"/>
                </a:solidFill>
              </a:endParaRPr>
            </a:p>
          </p:txBody>
        </p:sp>
        <p:sp>
          <p:nvSpPr>
            <p:cNvPr id="25" name="Rectangle 24">
              <a:extLst>
                <a:ext uri="{FF2B5EF4-FFF2-40B4-BE49-F238E27FC236}">
                  <a16:creationId xmlns:a16="http://schemas.microsoft.com/office/drawing/2014/main" id="{3A30EFBC-FDAD-4CE7-8222-23968A799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useBgFill="1">
        <p:nvSpPr>
          <p:cNvPr id="27" name="Freeform: Shape 26">
            <a:extLst>
              <a:ext uri="{FF2B5EF4-FFF2-40B4-BE49-F238E27FC236}">
                <a16:creationId xmlns:a16="http://schemas.microsoft.com/office/drawing/2014/main" id="{C5E33FA7-5CA0-4E9A-8D01-D8EDB5F4C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551875"/>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Content Placeholder 2">
            <a:extLst>
              <a:ext uri="{FF2B5EF4-FFF2-40B4-BE49-F238E27FC236}">
                <a16:creationId xmlns:a16="http://schemas.microsoft.com/office/drawing/2014/main" id="{6E15AFB4-D5DB-4A35-B06A-B3061DF581D3}"/>
              </a:ext>
            </a:extLst>
          </p:cNvPr>
          <p:cNvSpPr>
            <a:spLocks noGrp="1"/>
          </p:cNvSpPr>
          <p:nvPr>
            <p:ph idx="1"/>
          </p:nvPr>
        </p:nvSpPr>
        <p:spPr>
          <a:xfrm>
            <a:off x="681037" y="899388"/>
            <a:ext cx="11258550" cy="3937042"/>
          </a:xfrm>
        </p:spPr>
        <p:txBody>
          <a:bodyPr>
            <a:noAutofit/>
          </a:bodyPr>
          <a:lstStyle/>
          <a:p>
            <a:r>
              <a:rPr lang="vi-VN" sz="3200" dirty="0">
                <a:solidFill>
                  <a:schemeClr val="tx1">
                    <a:alpha val="60000"/>
                  </a:schemeClr>
                </a:solidFill>
              </a:rPr>
              <a:t>Kế hoạch là loại văn bản được dùng để xác định mục tiêu, yêu cầu, chỉ tiêu</a:t>
            </a:r>
            <a:r>
              <a:rPr lang="en-US" sz="3200" dirty="0">
                <a:solidFill>
                  <a:schemeClr val="tx1">
                    <a:alpha val="60000"/>
                  </a:schemeClr>
                </a:solidFill>
              </a:rPr>
              <a:t> </a:t>
            </a:r>
            <a:r>
              <a:rPr lang="vi-VN" sz="3200" dirty="0">
                <a:solidFill>
                  <a:schemeClr val="tx1">
                    <a:alpha val="60000"/>
                  </a:schemeClr>
                </a:solidFill>
              </a:rPr>
              <a:t>của nhiệm vụ cần hoàn thành trong một thời gian nhất định và các biện pháp về tổ</a:t>
            </a:r>
            <a:r>
              <a:rPr lang="en-US" sz="3200" dirty="0">
                <a:solidFill>
                  <a:schemeClr val="tx1">
                    <a:alpha val="60000"/>
                  </a:schemeClr>
                </a:solidFill>
              </a:rPr>
              <a:t> </a:t>
            </a:r>
            <a:r>
              <a:rPr lang="vi-VN" sz="3200" dirty="0">
                <a:solidFill>
                  <a:schemeClr val="tx1">
                    <a:alpha val="60000"/>
                  </a:schemeClr>
                </a:solidFill>
              </a:rPr>
              <a:t>chức, nhân sự, cơ sở vật chất cần thiết để thực hiện nhiệm vụ đó. </a:t>
            </a:r>
            <a:r>
              <a:rPr lang="vi-VN" sz="3200" i="1" dirty="0">
                <a:solidFill>
                  <a:schemeClr val="tx1">
                    <a:alpha val="60000"/>
                  </a:schemeClr>
                </a:solidFill>
              </a:rPr>
              <a:t>(Vương Thị Kim</a:t>
            </a:r>
            <a:r>
              <a:rPr lang="en-US" sz="3200" i="1" dirty="0">
                <a:solidFill>
                  <a:schemeClr val="tx1">
                    <a:alpha val="60000"/>
                  </a:schemeClr>
                </a:solidFill>
              </a:rPr>
              <a:t> </a:t>
            </a:r>
            <a:r>
              <a:rPr lang="vi-VN" sz="3200" i="1" dirty="0">
                <a:solidFill>
                  <a:schemeClr val="tx1">
                    <a:alpha val="60000"/>
                  </a:schemeClr>
                </a:solidFill>
              </a:rPr>
              <a:t>Thanh, 2009, Quản trị hành chính văn phòng, NXB Thống Kê, tr362).</a:t>
            </a:r>
            <a:endParaRPr lang="en-US" sz="3200" i="1" dirty="0">
              <a:solidFill>
                <a:schemeClr val="tx1">
                  <a:alpha val="60000"/>
                </a:schemeClr>
              </a:solidFill>
            </a:endParaRPr>
          </a:p>
          <a:p>
            <a:r>
              <a:rPr lang="vi-VN" sz="3200" dirty="0">
                <a:solidFill>
                  <a:schemeClr val="tx1">
                    <a:alpha val="60000"/>
                  </a:schemeClr>
                </a:solidFill>
              </a:rPr>
              <a:t>“Lập kế hoạch là một tập hợp những hoạt động theo</a:t>
            </a:r>
            <a:r>
              <a:rPr lang="en-US" sz="3200" dirty="0">
                <a:solidFill>
                  <a:schemeClr val="tx1">
                    <a:alpha val="60000"/>
                  </a:schemeClr>
                </a:solidFill>
              </a:rPr>
              <a:t> </a:t>
            </a:r>
            <a:r>
              <a:rPr lang="vi-VN" sz="3200" dirty="0">
                <a:solidFill>
                  <a:schemeClr val="tx1">
                    <a:alpha val="60000"/>
                  </a:schemeClr>
                </a:solidFill>
              </a:rPr>
              <a:t>mục tiêu đã đề ra, những hoạt động đó được sắp xếp theo lịch trình, có thời hạn,</a:t>
            </a:r>
            <a:r>
              <a:rPr lang="en-US" sz="3200" dirty="0">
                <a:solidFill>
                  <a:schemeClr val="tx1">
                    <a:alpha val="60000"/>
                  </a:schemeClr>
                </a:solidFill>
              </a:rPr>
              <a:t> </a:t>
            </a:r>
            <a:r>
              <a:rPr lang="vi-VN" sz="3200" dirty="0">
                <a:solidFill>
                  <a:schemeClr val="tx1">
                    <a:alpha val="60000"/>
                  </a:schemeClr>
                </a:solidFill>
              </a:rPr>
              <a:t>nguồn lực và biện pháp thực hiện để đạt những mục tiêu đó”</a:t>
            </a:r>
            <a:endParaRPr lang="en-US" sz="3200" dirty="0">
              <a:solidFill>
                <a:schemeClr val="tx1">
                  <a:alpha val="60000"/>
                </a:schemeClr>
              </a:solidFill>
            </a:endParaRPr>
          </a:p>
        </p:txBody>
      </p:sp>
    </p:spTree>
    <p:extLst>
      <p:ext uri="{BB962C8B-B14F-4D97-AF65-F5344CB8AC3E}">
        <p14:creationId xmlns:p14="http://schemas.microsoft.com/office/powerpoint/2010/main" val="2101360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6B2AA0-E7EF-4ACD-A7D7-A3621B27F282}"/>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Phân loại kế hoạch</a:t>
            </a:r>
          </a:p>
        </p:txBody>
      </p:sp>
      <p:sp>
        <p:nvSpPr>
          <p:cNvPr id="3" name="Content Placeholder 2">
            <a:extLst>
              <a:ext uri="{FF2B5EF4-FFF2-40B4-BE49-F238E27FC236}">
                <a16:creationId xmlns:a16="http://schemas.microsoft.com/office/drawing/2014/main" id="{F3330CF0-E25A-4498-AB92-EA1AA4749412}"/>
              </a:ext>
            </a:extLst>
          </p:cNvPr>
          <p:cNvSpPr>
            <a:spLocks noGrp="1"/>
          </p:cNvSpPr>
          <p:nvPr>
            <p:ph idx="1"/>
          </p:nvPr>
        </p:nvSpPr>
        <p:spPr>
          <a:xfrm>
            <a:off x="1179226" y="3092970"/>
            <a:ext cx="9833548" cy="2693976"/>
          </a:xfrm>
        </p:spPr>
        <p:txBody>
          <a:bodyPr>
            <a:normAutofit/>
          </a:bodyPr>
          <a:lstStyle/>
          <a:p>
            <a:r>
              <a:rPr lang="vi-VN" sz="3600" b="0" i="0" dirty="0">
                <a:solidFill>
                  <a:srgbClr val="000000"/>
                </a:solidFill>
                <a:effectLst/>
                <a:latin typeface="Helvetica" panose="020B0604020202020204" pitchFamily="34" charset="0"/>
              </a:rPr>
              <a:t>Hiện nay người ta chia ra 2 loại kế hoạch: </a:t>
            </a:r>
            <a:endParaRPr lang="en-US" sz="3600" b="0" i="0" dirty="0">
              <a:solidFill>
                <a:srgbClr val="000000"/>
              </a:solidFill>
              <a:effectLst/>
              <a:latin typeface="Helvetica" panose="020B0604020202020204" pitchFamily="34" charset="0"/>
            </a:endParaRPr>
          </a:p>
          <a:p>
            <a:pPr marL="514350" indent="-514350">
              <a:buFont typeface="+mj-lt"/>
              <a:buAutoNum type="arabicPeriod"/>
            </a:pPr>
            <a:r>
              <a:rPr lang="vi-VN" sz="3600" b="0" i="0" dirty="0">
                <a:solidFill>
                  <a:srgbClr val="000000"/>
                </a:solidFill>
                <a:effectLst/>
                <a:latin typeface="Helvetica" panose="020B0604020202020204" pitchFamily="34" charset="0"/>
              </a:rPr>
              <a:t>Kế hoạch chiến lược (Strategic plans) và </a:t>
            </a:r>
            <a:endParaRPr lang="en-US" sz="3600" b="0" i="0" dirty="0">
              <a:solidFill>
                <a:srgbClr val="000000"/>
              </a:solidFill>
              <a:effectLst/>
              <a:latin typeface="Helvetica" panose="020B0604020202020204" pitchFamily="34" charset="0"/>
            </a:endParaRPr>
          </a:p>
          <a:p>
            <a:pPr marL="514350" indent="-514350">
              <a:buFont typeface="+mj-lt"/>
              <a:buAutoNum type="arabicPeriod"/>
            </a:pPr>
            <a:r>
              <a:rPr lang="vi-VN" sz="3600" b="0" i="0" dirty="0">
                <a:solidFill>
                  <a:srgbClr val="000000"/>
                </a:solidFill>
                <a:effectLst/>
                <a:latin typeface="Helvetica" panose="020B0604020202020204" pitchFamily="34" charset="0"/>
              </a:rPr>
              <a:t>kế hoạch tác nghiệp (Operational plans)</a:t>
            </a:r>
            <a:endParaRPr lang="en-US" sz="3600" dirty="0">
              <a:solidFill>
                <a:srgbClr val="000000"/>
              </a:solidFill>
            </a:endParaRPr>
          </a:p>
        </p:txBody>
      </p:sp>
    </p:spTree>
    <p:extLst>
      <p:ext uri="{BB962C8B-B14F-4D97-AF65-F5344CB8AC3E}">
        <p14:creationId xmlns:p14="http://schemas.microsoft.com/office/powerpoint/2010/main" val="3575647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B52D98E0-DDEF-491B-B55B-3910B02CD55B}"/>
              </a:ext>
            </a:extLst>
          </p:cNvPr>
          <p:cNvSpPr>
            <a:spLocks noGrp="1"/>
          </p:cNvSpPr>
          <p:nvPr>
            <p:ph type="title"/>
          </p:nvPr>
        </p:nvSpPr>
        <p:spPr>
          <a:xfrm>
            <a:off x="212625" y="725084"/>
            <a:ext cx="3515244" cy="5340097"/>
          </a:xfrm>
        </p:spPr>
        <p:txBody>
          <a:bodyPr anchor="ctr">
            <a:normAutofit/>
          </a:bodyPr>
          <a:lstStyle/>
          <a:p>
            <a:r>
              <a:rPr lang="vi-VN" sz="4800" b="0" i="0" dirty="0">
                <a:solidFill>
                  <a:schemeClr val="bg1"/>
                </a:solidFill>
                <a:effectLst/>
                <a:latin typeface="Helvetica" panose="020B0604020202020204" pitchFamily="34" charset="0"/>
              </a:rPr>
              <a:t>Kế hoạch chiến lược (Strategic plans)</a:t>
            </a:r>
            <a:endParaRPr lang="en-US" sz="4800" dirty="0">
              <a:solidFill>
                <a:schemeClr val="bg1"/>
              </a:solidFill>
            </a:endParaRPr>
          </a:p>
        </p:txBody>
      </p:sp>
      <p:graphicFrame>
        <p:nvGraphicFramePr>
          <p:cNvPr id="5" name="Content Placeholder 2">
            <a:extLst>
              <a:ext uri="{FF2B5EF4-FFF2-40B4-BE49-F238E27FC236}">
                <a16:creationId xmlns:a16="http://schemas.microsoft.com/office/drawing/2014/main" id="{609960FE-1808-461F-B6F8-ED8F54B3B3E3}"/>
              </a:ext>
            </a:extLst>
          </p:cNvPr>
          <p:cNvGraphicFramePr>
            <a:graphicFrameLocks noGrp="1"/>
          </p:cNvGraphicFramePr>
          <p:nvPr>
            <p:ph idx="1"/>
            <p:extLst>
              <p:ext uri="{D42A27DB-BD31-4B8C-83A1-F6EECF244321}">
                <p14:modId xmlns:p14="http://schemas.microsoft.com/office/powerpoint/2010/main" val="4293885006"/>
              </p:ext>
            </p:extLst>
          </p:nvPr>
        </p:nvGraphicFramePr>
        <p:xfrm>
          <a:off x="3262470" y="90312"/>
          <a:ext cx="8901884" cy="6767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0643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5609</Words>
  <Application>Microsoft Office PowerPoint</Application>
  <PresentationFormat>Widescreen</PresentationFormat>
  <Paragraphs>276</Paragraphs>
  <Slides>68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Calibri</vt:lpstr>
      <vt:lpstr>Calibri Light</vt:lpstr>
      <vt:lpstr>georgia</vt:lpstr>
      <vt:lpstr>GoogleSans</vt:lpstr>
      <vt:lpstr>Helvetica</vt:lpstr>
      <vt:lpstr>SVN-Bira</vt:lpstr>
      <vt:lpstr>Times New Roman</vt:lpstr>
      <vt:lpstr>Wingdings</vt:lpstr>
      <vt:lpstr>Office Theme</vt:lpstr>
      <vt:lpstr>Chương 4  Kỹ năng lập kế hoạch và viết báo cáo</vt:lpstr>
      <vt:lpstr>Sau khi học xong bài này, người học sẽ có thể:</vt:lpstr>
      <vt:lpstr>PowerPoint Presentation</vt:lpstr>
      <vt:lpstr>Lập kế hoạch (Hoạch định) là gì?</vt:lpstr>
      <vt:lpstr>Vai trò của hoạch định?</vt:lpstr>
      <vt:lpstr>Kế hoạch là gì?</vt:lpstr>
      <vt:lpstr>PowerPoint Presentation</vt:lpstr>
      <vt:lpstr>Phân loại kế hoạch</vt:lpstr>
      <vt:lpstr>Kế hoạch chiến lược (Strategic plans)</vt:lpstr>
      <vt:lpstr>Kế hoạch tác nghiệp (Operational plans)</vt:lpstr>
      <vt:lpstr>PowerPoint Presentation</vt:lpstr>
      <vt:lpstr>PowerPoint Presentation</vt:lpstr>
      <vt:lpstr>Phương pháp lập kế hoạch</vt:lpstr>
      <vt:lpstr>Xác định mục tiêu, yêu cầu công việc</vt:lpstr>
      <vt:lpstr>Khi phải làm một công việc, điều đầu tiên mà bạn cần quan tâm là:</vt:lpstr>
      <vt:lpstr>Xác định nội dung công việc</vt:lpstr>
      <vt:lpstr>Xác định địa điểm, thời gian, người (đơn vị, bộ phận) thực hiện</vt:lpstr>
      <vt:lpstr>Về người (đơn vị, bộ phận) thực hiện, bao gồm các khía cạnh sau:</vt:lpstr>
      <vt:lpstr>Xác định cách thức thực hiện</vt:lpstr>
      <vt:lpstr>Xác định nguồn lực thực hiện</vt:lpstr>
      <vt:lpstr>Xác định phương pháp kiểm tra</vt:lpstr>
      <vt:lpstr>Để xác định được thời hạn phải làm công việc, chúng ta cần xác định được mức độ khẩn cấp và mức độ quan trọng của từng công việc. </vt:lpstr>
      <vt:lpstr>Muốn xác định được, bạn có thể trả lời 2 câu hỏi:</vt:lpstr>
      <vt:lpstr>Thế nào là quan trọng và khẩn cấp?</vt:lpstr>
      <vt:lpstr>Cách sử dụng Ma trận Eisenhower để quản lý thời gian hiệu quả</vt:lpstr>
      <vt:lpstr>PowerPoint Presentation</vt:lpstr>
      <vt:lpstr>PowerPoint Presentation</vt:lpstr>
      <vt:lpstr>Việc khẩn cấp và quan trọng (Nhóm I)</vt:lpstr>
      <vt:lpstr>Việc quan trọng, không khẩn cấp (Nhóm II)</vt:lpstr>
      <vt:lpstr>Việc khẩn cấp, không quan trọng (Nhóm III)</vt:lpstr>
      <vt:lpstr>Việc không quan trọng, không khẩn cấp (Nhóm IV)</vt:lpstr>
      <vt:lpstr>Quản lý thời gian theo mô hình Pomodoro</vt:lpstr>
      <vt:lpstr>PowerPoint Presentation</vt:lpstr>
      <vt:lpstr>Nguyên tắc quản lý và sử dụng thời gian theo phương pháp này cụ thể là:</vt:lpstr>
      <vt:lpstr>Các bước thực hiện công việc theo phương pháp Pomodoro</vt:lpstr>
      <vt:lpstr>Các kỹ năng quản lý thời gian hiệu quả</vt:lpstr>
      <vt:lpstr>Thiết lập danh sách công việc và mục tiêu</vt:lpstr>
      <vt:lpstr>Tạo thói quen với khung thời gian biểu hàng ngày</vt:lpstr>
      <vt:lpstr>Luôn tuân thủ tiến độ công việc, nói không với sự trì hoãn</vt:lpstr>
      <vt:lpstr>Loại bỏ những việc khiến bản thân mất tập trung </vt:lpstr>
      <vt:lpstr>Viết báo cáo</vt:lpstr>
      <vt:lpstr>Báo cáo là gì?</vt:lpstr>
      <vt:lpstr>Theo từ điển SOHA</vt:lpstr>
      <vt:lpstr>Theo Wikipedia</vt:lpstr>
      <vt:lpstr>Lê Thành Châu, 2002, Sổ tay nghiệp vụ văn phòng, NXB Thống Kê, tr55</vt:lpstr>
      <vt:lpstr>PowerPoint Presentation</vt:lpstr>
      <vt:lpstr>PowerPoint Presentation</vt:lpstr>
      <vt:lpstr>Tóm lại:</vt:lpstr>
      <vt:lpstr>Phân loại báo cáo</vt:lpstr>
      <vt:lpstr>Căn cứ vào chế độ báo cáo được quy định tại Điều 4 Nghị định 09/2019/NĐ-CP gồm các loại báo cáo sau:</vt:lpstr>
      <vt:lpstr>Khi thực hiện báo cáo, cá nhân, tổ chức và cơ quan hành chính nhà nước cần lưu ý điều gì?</vt:lpstr>
      <vt:lpstr>Đối tượng thực hiện báo cáo, cơ quan nhận báo cáo</vt:lpstr>
      <vt:lpstr>Phương thức gửi, nhận báo cáo</vt:lpstr>
      <vt:lpstr>Thời hạn gửi báo cáo</vt:lpstr>
      <vt:lpstr>Tần suất thực hiện báo cáo</vt:lpstr>
      <vt:lpstr>Mẫu đề cương báo cáo</vt:lpstr>
      <vt:lpstr>Biểu mẫu số liệu báo cáo</vt:lpstr>
      <vt:lpstr>Phương pháp viết một bản báo cáo</vt:lpstr>
      <vt:lpstr>a. Chuẩn bị viết một bản báo cáo</vt:lpstr>
      <vt:lpstr>b. Xây dựng dàn bài cho bản báo cáo</vt:lpstr>
      <vt:lpstr>b. Xây dựng dàn bài cho bản báo cáo</vt:lpstr>
      <vt:lpstr>c. Viết báo cáo</vt:lpstr>
      <vt:lpstr>d. Trình lãnh đạo thông qua</vt:lpstr>
      <vt:lpstr>e. Ký tên và đóng dấu</vt:lpstr>
      <vt:lpstr>Những yêu cầu khi soạn thảo một bản báo cáo</vt:lpstr>
      <vt:lpstr>Câu hỏi củng cố</vt:lpstr>
      <vt:lpstr>Bài tập thực hành lập kế hoạch</vt:lpstr>
      <vt:lpstr>Bài tập thực hành viết báo cáo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4  Kỹ năng lập kế hoạch và viết báo cáo</dc:title>
  <dc:creator>Le Trung Hieu</dc:creator>
  <cp:lastModifiedBy>Le Trung Hieu</cp:lastModifiedBy>
  <cp:revision>42</cp:revision>
  <dcterms:created xsi:type="dcterms:W3CDTF">2021-04-10T07:38:12Z</dcterms:created>
  <dcterms:modified xsi:type="dcterms:W3CDTF">2021-04-12T09:11:23Z</dcterms:modified>
</cp:coreProperties>
</file>