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319" r:id="rId12"/>
    <p:sldId id="268" r:id="rId13"/>
    <p:sldId id="269" r:id="rId14"/>
    <p:sldId id="270" r:id="rId15"/>
    <p:sldId id="273" r:id="rId16"/>
    <p:sldId id="274" r:id="rId17"/>
    <p:sldId id="316" r:id="rId18"/>
    <p:sldId id="275" r:id="rId19"/>
    <p:sldId id="318" r:id="rId20"/>
    <p:sldId id="276" r:id="rId21"/>
    <p:sldId id="317" r:id="rId22"/>
    <p:sldId id="271" r:id="rId23"/>
    <p:sldId id="272" r:id="rId24"/>
    <p:sldId id="259" r:id="rId25"/>
    <p:sldId id="277" r:id="rId26"/>
    <p:sldId id="278" r:id="rId27"/>
    <p:sldId id="315" r:id="rId28"/>
    <p:sldId id="280" r:id="rId29"/>
    <p:sldId id="288" r:id="rId30"/>
    <p:sldId id="281" r:id="rId31"/>
    <p:sldId id="282" r:id="rId32"/>
    <p:sldId id="286" r:id="rId33"/>
    <p:sldId id="283" r:id="rId34"/>
    <p:sldId id="285" r:id="rId35"/>
    <p:sldId id="284" r:id="rId36"/>
    <p:sldId id="287" r:id="rId37"/>
    <p:sldId id="258" r:id="rId38"/>
    <p:sldId id="289" r:id="rId39"/>
    <p:sldId id="313" r:id="rId40"/>
    <p:sldId id="312" r:id="rId41"/>
    <p:sldId id="314" r:id="rId42"/>
    <p:sldId id="292" r:id="rId43"/>
    <p:sldId id="290" r:id="rId44"/>
    <p:sldId id="291" r:id="rId45"/>
    <p:sldId id="293" r:id="rId46"/>
    <p:sldId id="294" r:id="rId47"/>
    <p:sldId id="295" r:id="rId48"/>
    <p:sldId id="296" r:id="rId49"/>
    <p:sldId id="300" r:id="rId50"/>
    <p:sldId id="299" r:id="rId51"/>
    <p:sldId id="301" r:id="rId52"/>
    <p:sldId id="302" r:id="rId53"/>
    <p:sldId id="303" r:id="rId54"/>
    <p:sldId id="304" r:id="rId55"/>
    <p:sldId id="305" r:id="rId56"/>
    <p:sldId id="306" r:id="rId57"/>
    <p:sldId id="307" r:id="rId58"/>
    <p:sldId id="308" r:id="rId59"/>
    <p:sldId id="309" r:id="rId60"/>
    <p:sldId id="310" r:id="rId61"/>
    <p:sldId id="311" r:id="rId62"/>
    <p:sldId id="320" r:id="rId63"/>
    <p:sldId id="321" r:id="rId64"/>
    <p:sldId id="32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82" d="100"/>
          <a:sy n="82" d="100"/>
        </p:scale>
        <p:origin x="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41A87-06AA-40C1-8819-9780F0E9FCD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B6C74F2-0C56-4492-A67D-B7D0C5623098}">
      <dgm:prSet/>
      <dgm:spPr/>
      <dgm:t>
        <a:bodyPr/>
        <a:lstStyle/>
        <a:p>
          <a:r>
            <a:rPr lang="vi-VN"/>
            <a:t>Sau khi học xong bài này, người học sẽ:</a:t>
          </a:r>
          <a:endParaRPr lang="en-US"/>
        </a:p>
      </dgm:t>
    </dgm:pt>
    <dgm:pt modelId="{0C2CB49C-8C15-4478-B7DA-60BD124A0931}" type="parTrans" cxnId="{39D54B19-4946-417D-93DA-B299DD726263}">
      <dgm:prSet/>
      <dgm:spPr/>
      <dgm:t>
        <a:bodyPr/>
        <a:lstStyle/>
        <a:p>
          <a:endParaRPr lang="en-US"/>
        </a:p>
      </dgm:t>
    </dgm:pt>
    <dgm:pt modelId="{AF120704-1E7D-4438-A581-A0E711A775B6}" type="sibTrans" cxnId="{39D54B19-4946-417D-93DA-B299DD726263}">
      <dgm:prSet/>
      <dgm:spPr/>
      <dgm:t>
        <a:bodyPr/>
        <a:lstStyle/>
        <a:p>
          <a:endParaRPr lang="en-US"/>
        </a:p>
      </dgm:t>
    </dgm:pt>
    <dgm:pt modelId="{CA10BDD0-0BE4-4D6A-9D8E-600B62BA8D89}">
      <dgm:prSet/>
      <dgm:spPr/>
      <dgm:t>
        <a:bodyPr/>
        <a:lstStyle/>
        <a:p>
          <a:r>
            <a:rPr lang="vi-VN"/>
            <a:t>- Nhận biết các bước phỏng vấn tuyển dụng.</a:t>
          </a:r>
          <a:endParaRPr lang="en-US"/>
        </a:p>
      </dgm:t>
    </dgm:pt>
    <dgm:pt modelId="{17623ECE-87AC-4B7A-9134-295B6A789478}" type="parTrans" cxnId="{409FCB57-194D-4519-A721-94A715418A14}">
      <dgm:prSet/>
      <dgm:spPr/>
      <dgm:t>
        <a:bodyPr/>
        <a:lstStyle/>
        <a:p>
          <a:endParaRPr lang="en-US"/>
        </a:p>
      </dgm:t>
    </dgm:pt>
    <dgm:pt modelId="{CCBC7908-74BB-4E8A-8CFC-1151169E3823}" type="sibTrans" cxnId="{409FCB57-194D-4519-A721-94A715418A14}">
      <dgm:prSet/>
      <dgm:spPr/>
      <dgm:t>
        <a:bodyPr/>
        <a:lstStyle/>
        <a:p>
          <a:endParaRPr lang="en-US"/>
        </a:p>
      </dgm:t>
    </dgm:pt>
    <dgm:pt modelId="{9B3FA608-082A-4472-B171-04DAED3CA3E6}">
      <dgm:prSet/>
      <dgm:spPr/>
      <dgm:t>
        <a:bodyPr/>
        <a:lstStyle/>
        <a:p>
          <a:r>
            <a:rPr lang="vi-VN"/>
            <a:t>- Vận dụng kỹ năng trả lời phỏng vấn tuyển dụng vào thực tiễn.</a:t>
          </a:r>
          <a:endParaRPr lang="en-US"/>
        </a:p>
      </dgm:t>
    </dgm:pt>
    <dgm:pt modelId="{6CA2E6EB-CF8C-4EE6-A822-B429D35EA893}" type="parTrans" cxnId="{4DF4C184-41D9-4505-94FD-748606EBFEC2}">
      <dgm:prSet/>
      <dgm:spPr/>
      <dgm:t>
        <a:bodyPr/>
        <a:lstStyle/>
        <a:p>
          <a:endParaRPr lang="en-US"/>
        </a:p>
      </dgm:t>
    </dgm:pt>
    <dgm:pt modelId="{26048B0F-6BAD-47CE-AFFE-6D9246617DA1}" type="sibTrans" cxnId="{4DF4C184-41D9-4505-94FD-748606EBFEC2}">
      <dgm:prSet/>
      <dgm:spPr/>
      <dgm:t>
        <a:bodyPr/>
        <a:lstStyle/>
        <a:p>
          <a:endParaRPr lang="en-US"/>
        </a:p>
      </dgm:t>
    </dgm:pt>
    <dgm:pt modelId="{1CE41D14-7BED-4E7E-B72B-BD635737C329}" type="pres">
      <dgm:prSet presAssocID="{E8F41A87-06AA-40C1-8819-9780F0E9FCDA}" presName="linear" presStyleCnt="0">
        <dgm:presLayoutVars>
          <dgm:animLvl val="lvl"/>
          <dgm:resizeHandles val="exact"/>
        </dgm:presLayoutVars>
      </dgm:prSet>
      <dgm:spPr/>
    </dgm:pt>
    <dgm:pt modelId="{CAF69204-870E-455A-B7BD-0A1025DF99AC}" type="pres">
      <dgm:prSet presAssocID="{4B6C74F2-0C56-4492-A67D-B7D0C5623098}" presName="parentText" presStyleLbl="node1" presStyleIdx="0" presStyleCnt="3">
        <dgm:presLayoutVars>
          <dgm:chMax val="0"/>
          <dgm:bulletEnabled val="1"/>
        </dgm:presLayoutVars>
      </dgm:prSet>
      <dgm:spPr/>
    </dgm:pt>
    <dgm:pt modelId="{B81290A1-CC98-47EC-9EB0-60F718F611BB}" type="pres">
      <dgm:prSet presAssocID="{AF120704-1E7D-4438-A581-A0E711A775B6}" presName="spacer" presStyleCnt="0"/>
      <dgm:spPr/>
    </dgm:pt>
    <dgm:pt modelId="{25D6B77D-FA28-4273-B076-FBD6B3CA5B4D}" type="pres">
      <dgm:prSet presAssocID="{CA10BDD0-0BE4-4D6A-9D8E-600B62BA8D89}" presName="parentText" presStyleLbl="node1" presStyleIdx="1" presStyleCnt="3">
        <dgm:presLayoutVars>
          <dgm:chMax val="0"/>
          <dgm:bulletEnabled val="1"/>
        </dgm:presLayoutVars>
      </dgm:prSet>
      <dgm:spPr/>
    </dgm:pt>
    <dgm:pt modelId="{B392A35B-A8F5-4D59-9BA5-088FA209672D}" type="pres">
      <dgm:prSet presAssocID="{CCBC7908-74BB-4E8A-8CFC-1151169E3823}" presName="spacer" presStyleCnt="0"/>
      <dgm:spPr/>
    </dgm:pt>
    <dgm:pt modelId="{570A7065-3F5F-4914-A914-1E2620DB8A4D}" type="pres">
      <dgm:prSet presAssocID="{9B3FA608-082A-4472-B171-04DAED3CA3E6}" presName="parentText" presStyleLbl="node1" presStyleIdx="2" presStyleCnt="3">
        <dgm:presLayoutVars>
          <dgm:chMax val="0"/>
          <dgm:bulletEnabled val="1"/>
        </dgm:presLayoutVars>
      </dgm:prSet>
      <dgm:spPr/>
    </dgm:pt>
  </dgm:ptLst>
  <dgm:cxnLst>
    <dgm:cxn modelId="{39D54B19-4946-417D-93DA-B299DD726263}" srcId="{E8F41A87-06AA-40C1-8819-9780F0E9FCDA}" destId="{4B6C74F2-0C56-4492-A67D-B7D0C5623098}" srcOrd="0" destOrd="0" parTransId="{0C2CB49C-8C15-4478-B7DA-60BD124A0931}" sibTransId="{AF120704-1E7D-4438-A581-A0E711A775B6}"/>
    <dgm:cxn modelId="{7E3C3A47-AFA7-438B-8A8A-CBD6C7AE2DA3}" type="presOf" srcId="{CA10BDD0-0BE4-4D6A-9D8E-600B62BA8D89}" destId="{25D6B77D-FA28-4273-B076-FBD6B3CA5B4D}" srcOrd="0" destOrd="0" presId="urn:microsoft.com/office/officeart/2005/8/layout/vList2"/>
    <dgm:cxn modelId="{409FCB57-194D-4519-A721-94A715418A14}" srcId="{E8F41A87-06AA-40C1-8819-9780F0E9FCDA}" destId="{CA10BDD0-0BE4-4D6A-9D8E-600B62BA8D89}" srcOrd="1" destOrd="0" parTransId="{17623ECE-87AC-4B7A-9134-295B6A789478}" sibTransId="{CCBC7908-74BB-4E8A-8CFC-1151169E3823}"/>
    <dgm:cxn modelId="{4DF4C184-41D9-4505-94FD-748606EBFEC2}" srcId="{E8F41A87-06AA-40C1-8819-9780F0E9FCDA}" destId="{9B3FA608-082A-4472-B171-04DAED3CA3E6}" srcOrd="2" destOrd="0" parTransId="{6CA2E6EB-CF8C-4EE6-A822-B429D35EA893}" sibTransId="{26048B0F-6BAD-47CE-AFFE-6D9246617DA1}"/>
    <dgm:cxn modelId="{82A593D6-D36F-4144-A619-70630765FD8D}" type="presOf" srcId="{E8F41A87-06AA-40C1-8819-9780F0E9FCDA}" destId="{1CE41D14-7BED-4E7E-B72B-BD635737C329}" srcOrd="0" destOrd="0" presId="urn:microsoft.com/office/officeart/2005/8/layout/vList2"/>
    <dgm:cxn modelId="{40000DE2-5D9E-4B0F-9189-7CD88D1ED022}" type="presOf" srcId="{4B6C74F2-0C56-4492-A67D-B7D0C5623098}" destId="{CAF69204-870E-455A-B7BD-0A1025DF99AC}" srcOrd="0" destOrd="0" presId="urn:microsoft.com/office/officeart/2005/8/layout/vList2"/>
    <dgm:cxn modelId="{057FD4FD-4644-4076-A0A8-AD0063030783}" type="presOf" srcId="{9B3FA608-082A-4472-B171-04DAED3CA3E6}" destId="{570A7065-3F5F-4914-A914-1E2620DB8A4D}" srcOrd="0" destOrd="0" presId="urn:microsoft.com/office/officeart/2005/8/layout/vList2"/>
    <dgm:cxn modelId="{B25B1D89-F750-4F29-806A-9C03F750B13C}" type="presParOf" srcId="{1CE41D14-7BED-4E7E-B72B-BD635737C329}" destId="{CAF69204-870E-455A-B7BD-0A1025DF99AC}" srcOrd="0" destOrd="0" presId="urn:microsoft.com/office/officeart/2005/8/layout/vList2"/>
    <dgm:cxn modelId="{310CA09E-AED6-4D02-A73B-CD2C97EF101F}" type="presParOf" srcId="{1CE41D14-7BED-4E7E-B72B-BD635737C329}" destId="{B81290A1-CC98-47EC-9EB0-60F718F611BB}" srcOrd="1" destOrd="0" presId="urn:microsoft.com/office/officeart/2005/8/layout/vList2"/>
    <dgm:cxn modelId="{68158B3C-F487-4334-81B9-557BC803DEB2}" type="presParOf" srcId="{1CE41D14-7BED-4E7E-B72B-BD635737C329}" destId="{25D6B77D-FA28-4273-B076-FBD6B3CA5B4D}" srcOrd="2" destOrd="0" presId="urn:microsoft.com/office/officeart/2005/8/layout/vList2"/>
    <dgm:cxn modelId="{31B65A74-DF4A-40E0-9741-816A3E15CAA4}" type="presParOf" srcId="{1CE41D14-7BED-4E7E-B72B-BD635737C329}" destId="{B392A35B-A8F5-4D59-9BA5-088FA209672D}" srcOrd="3" destOrd="0" presId="urn:microsoft.com/office/officeart/2005/8/layout/vList2"/>
    <dgm:cxn modelId="{1502EF98-A07D-45E6-BB3B-716506DB3BB7}" type="presParOf" srcId="{1CE41D14-7BED-4E7E-B72B-BD635737C329}" destId="{570A7065-3F5F-4914-A914-1E2620DB8A4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2AC3EC-1CC1-4DD1-B730-D41D18881E50}" type="doc">
      <dgm:prSet loTypeId="urn:microsoft.com/office/officeart/2005/8/layout/vProcess5" loCatId="process" qsTypeId="urn:microsoft.com/office/officeart/2005/8/quickstyle/simple1" qsCatId="simple" csTypeId="urn:microsoft.com/office/officeart/2005/8/colors/accent0_3" csCatId="mainScheme"/>
      <dgm:spPr/>
      <dgm:t>
        <a:bodyPr/>
        <a:lstStyle/>
        <a:p>
          <a:endParaRPr lang="en-US"/>
        </a:p>
      </dgm:t>
    </dgm:pt>
    <dgm:pt modelId="{5CEEBB6E-1C25-40A7-9369-FA06338F0702}">
      <dgm:prSet/>
      <dgm:spPr/>
      <dgm:t>
        <a:bodyPr/>
        <a:lstStyle/>
        <a:p>
          <a:r>
            <a:rPr lang="en-US" dirty="0" err="1"/>
            <a:t>Phần</a:t>
          </a:r>
          <a:r>
            <a:rPr lang="en-US" dirty="0"/>
            <a:t> 1: Giới </a:t>
          </a:r>
          <a:r>
            <a:rPr lang="en-US" dirty="0" err="1"/>
            <a:t>thiệu</a:t>
          </a:r>
          <a:r>
            <a:rPr lang="en-US" dirty="0"/>
            <a:t> </a:t>
          </a:r>
        </a:p>
      </dgm:t>
    </dgm:pt>
    <dgm:pt modelId="{BC048087-11AB-4463-8C39-781AB785FD81}" type="parTrans" cxnId="{9F694D00-E208-4AA1-BED6-D30BC68580E9}">
      <dgm:prSet/>
      <dgm:spPr/>
      <dgm:t>
        <a:bodyPr/>
        <a:lstStyle/>
        <a:p>
          <a:endParaRPr lang="en-US"/>
        </a:p>
      </dgm:t>
    </dgm:pt>
    <dgm:pt modelId="{8B9416AA-2CE1-4F7B-BDAE-9BC3C8399565}" type="sibTrans" cxnId="{9F694D00-E208-4AA1-BED6-D30BC68580E9}">
      <dgm:prSet/>
      <dgm:spPr/>
      <dgm:t>
        <a:bodyPr/>
        <a:lstStyle/>
        <a:p>
          <a:endParaRPr lang="en-US"/>
        </a:p>
      </dgm:t>
    </dgm:pt>
    <dgm:pt modelId="{E7C5ECE0-7B8F-4E1A-9262-C7A272B7330C}">
      <dgm:prSet/>
      <dgm:spPr/>
      <dgm:t>
        <a:bodyPr/>
        <a:lstStyle/>
        <a:p>
          <a:r>
            <a:rPr lang="en-US" dirty="0" err="1"/>
            <a:t>Phần</a:t>
          </a:r>
          <a:r>
            <a:rPr lang="en-US" dirty="0"/>
            <a:t> 2:  Đặt </a:t>
          </a:r>
          <a:r>
            <a:rPr lang="en-US" dirty="0" err="1"/>
            <a:t>câu</a:t>
          </a:r>
          <a:r>
            <a:rPr lang="en-US" dirty="0"/>
            <a:t> </a:t>
          </a:r>
          <a:r>
            <a:rPr lang="en-US" dirty="0" err="1"/>
            <a:t>hỏi</a:t>
          </a:r>
          <a:r>
            <a:rPr lang="en-US" dirty="0"/>
            <a:t> </a:t>
          </a:r>
          <a:r>
            <a:rPr lang="en-US" dirty="0" err="1"/>
            <a:t>phỏng</a:t>
          </a:r>
          <a:r>
            <a:rPr lang="en-US" dirty="0"/>
            <a:t> </a:t>
          </a:r>
          <a:r>
            <a:rPr lang="en-US" dirty="0" err="1"/>
            <a:t>vấn</a:t>
          </a:r>
          <a:endParaRPr lang="en-US" dirty="0"/>
        </a:p>
      </dgm:t>
    </dgm:pt>
    <dgm:pt modelId="{29412A18-A4F7-4864-8541-8C60CE9BDED5}" type="parTrans" cxnId="{8FE6F99A-29AE-41A1-9F5D-9E409EC4F2C0}">
      <dgm:prSet/>
      <dgm:spPr/>
      <dgm:t>
        <a:bodyPr/>
        <a:lstStyle/>
        <a:p>
          <a:endParaRPr lang="en-US"/>
        </a:p>
      </dgm:t>
    </dgm:pt>
    <dgm:pt modelId="{3F8E6438-044E-4810-BE9C-2FBBFA24680B}" type="sibTrans" cxnId="{8FE6F99A-29AE-41A1-9F5D-9E409EC4F2C0}">
      <dgm:prSet/>
      <dgm:spPr/>
      <dgm:t>
        <a:bodyPr/>
        <a:lstStyle/>
        <a:p>
          <a:endParaRPr lang="en-US"/>
        </a:p>
      </dgm:t>
    </dgm:pt>
    <dgm:pt modelId="{30A8CABD-55B3-4292-803A-763CA7826A90}">
      <dgm:prSet/>
      <dgm:spPr/>
      <dgm:t>
        <a:bodyPr/>
        <a:lstStyle/>
        <a:p>
          <a:r>
            <a:rPr lang="en-US" dirty="0" err="1"/>
            <a:t>Phần</a:t>
          </a:r>
          <a:r>
            <a:rPr lang="en-US" dirty="0"/>
            <a:t> 3: </a:t>
          </a:r>
          <a:r>
            <a:rPr lang="en-US" dirty="0" err="1"/>
            <a:t>Tổng</a:t>
          </a:r>
          <a:r>
            <a:rPr lang="en-US" dirty="0"/>
            <a:t> </a:t>
          </a:r>
          <a:r>
            <a:rPr lang="en-US" dirty="0" err="1"/>
            <a:t>kết</a:t>
          </a:r>
          <a:endParaRPr lang="en-US" dirty="0"/>
        </a:p>
      </dgm:t>
    </dgm:pt>
    <dgm:pt modelId="{2C05A900-5802-4CED-8870-9644868D5241}" type="parTrans" cxnId="{C79EC65E-6D73-40A9-8E14-972C3E57CE72}">
      <dgm:prSet/>
      <dgm:spPr/>
      <dgm:t>
        <a:bodyPr/>
        <a:lstStyle/>
        <a:p>
          <a:endParaRPr lang="en-US"/>
        </a:p>
      </dgm:t>
    </dgm:pt>
    <dgm:pt modelId="{3E82DF7F-8D07-434E-9C92-DAE1292E4117}" type="sibTrans" cxnId="{C79EC65E-6D73-40A9-8E14-972C3E57CE72}">
      <dgm:prSet/>
      <dgm:spPr/>
      <dgm:t>
        <a:bodyPr/>
        <a:lstStyle/>
        <a:p>
          <a:endParaRPr lang="en-US"/>
        </a:p>
      </dgm:t>
    </dgm:pt>
    <dgm:pt modelId="{28592351-034F-479A-BF2C-70DCFDBB2B7C}">
      <dgm:prSet/>
      <dgm:spPr/>
      <dgm:t>
        <a:bodyPr/>
        <a:lstStyle/>
        <a:p>
          <a:r>
            <a:rPr lang="en-US"/>
            <a:t>Phần 4: Bổ sung một bài kiểm tra nhỏ nếu cần</a:t>
          </a:r>
        </a:p>
      </dgm:t>
    </dgm:pt>
    <dgm:pt modelId="{525E372E-2050-47D7-8BA0-F829D9FAD341}" type="parTrans" cxnId="{5821B284-4620-4C1F-B35A-A396293F4D3D}">
      <dgm:prSet/>
      <dgm:spPr/>
      <dgm:t>
        <a:bodyPr/>
        <a:lstStyle/>
        <a:p>
          <a:endParaRPr lang="en-US"/>
        </a:p>
      </dgm:t>
    </dgm:pt>
    <dgm:pt modelId="{135C7313-6349-42C4-97D6-3F9998497328}" type="sibTrans" cxnId="{5821B284-4620-4C1F-B35A-A396293F4D3D}">
      <dgm:prSet/>
      <dgm:spPr/>
      <dgm:t>
        <a:bodyPr/>
        <a:lstStyle/>
        <a:p>
          <a:endParaRPr lang="en-US"/>
        </a:p>
      </dgm:t>
    </dgm:pt>
    <dgm:pt modelId="{D7BB018E-EB4D-4247-99F3-4B8933A2D3C5}" type="pres">
      <dgm:prSet presAssocID="{FD2AC3EC-1CC1-4DD1-B730-D41D18881E50}" presName="outerComposite" presStyleCnt="0">
        <dgm:presLayoutVars>
          <dgm:chMax val="5"/>
          <dgm:dir/>
          <dgm:resizeHandles val="exact"/>
        </dgm:presLayoutVars>
      </dgm:prSet>
      <dgm:spPr/>
    </dgm:pt>
    <dgm:pt modelId="{6381122B-7DC3-4345-A807-63428BB0E858}" type="pres">
      <dgm:prSet presAssocID="{FD2AC3EC-1CC1-4DD1-B730-D41D18881E50}" presName="dummyMaxCanvas" presStyleCnt="0">
        <dgm:presLayoutVars/>
      </dgm:prSet>
      <dgm:spPr/>
    </dgm:pt>
    <dgm:pt modelId="{1397EB2F-8DCA-4842-8165-8D0BDA635628}" type="pres">
      <dgm:prSet presAssocID="{FD2AC3EC-1CC1-4DD1-B730-D41D18881E50}" presName="FourNodes_1" presStyleLbl="node1" presStyleIdx="0" presStyleCnt="4">
        <dgm:presLayoutVars>
          <dgm:bulletEnabled val="1"/>
        </dgm:presLayoutVars>
      </dgm:prSet>
      <dgm:spPr/>
    </dgm:pt>
    <dgm:pt modelId="{7E84019A-5B22-4EEF-9FAC-7E21DDFB76AD}" type="pres">
      <dgm:prSet presAssocID="{FD2AC3EC-1CC1-4DD1-B730-D41D18881E50}" presName="FourNodes_2" presStyleLbl="node1" presStyleIdx="1" presStyleCnt="4">
        <dgm:presLayoutVars>
          <dgm:bulletEnabled val="1"/>
        </dgm:presLayoutVars>
      </dgm:prSet>
      <dgm:spPr/>
    </dgm:pt>
    <dgm:pt modelId="{436786E1-C5D8-49DD-9C12-D3E0D13F4B00}" type="pres">
      <dgm:prSet presAssocID="{FD2AC3EC-1CC1-4DD1-B730-D41D18881E50}" presName="FourNodes_3" presStyleLbl="node1" presStyleIdx="2" presStyleCnt="4">
        <dgm:presLayoutVars>
          <dgm:bulletEnabled val="1"/>
        </dgm:presLayoutVars>
      </dgm:prSet>
      <dgm:spPr/>
    </dgm:pt>
    <dgm:pt modelId="{52A9EA89-4D7B-47D6-86CA-2B1724D6FF62}" type="pres">
      <dgm:prSet presAssocID="{FD2AC3EC-1CC1-4DD1-B730-D41D18881E50}" presName="FourNodes_4" presStyleLbl="node1" presStyleIdx="3" presStyleCnt="4">
        <dgm:presLayoutVars>
          <dgm:bulletEnabled val="1"/>
        </dgm:presLayoutVars>
      </dgm:prSet>
      <dgm:spPr/>
    </dgm:pt>
    <dgm:pt modelId="{D922149F-105F-4ED1-B32C-23C047053006}" type="pres">
      <dgm:prSet presAssocID="{FD2AC3EC-1CC1-4DD1-B730-D41D18881E50}" presName="FourConn_1-2" presStyleLbl="fgAccFollowNode1" presStyleIdx="0" presStyleCnt="3">
        <dgm:presLayoutVars>
          <dgm:bulletEnabled val="1"/>
        </dgm:presLayoutVars>
      </dgm:prSet>
      <dgm:spPr/>
    </dgm:pt>
    <dgm:pt modelId="{09BACCEA-51E3-4E7D-AED9-DD62B2E69B39}" type="pres">
      <dgm:prSet presAssocID="{FD2AC3EC-1CC1-4DD1-B730-D41D18881E50}" presName="FourConn_2-3" presStyleLbl="fgAccFollowNode1" presStyleIdx="1" presStyleCnt="3">
        <dgm:presLayoutVars>
          <dgm:bulletEnabled val="1"/>
        </dgm:presLayoutVars>
      </dgm:prSet>
      <dgm:spPr/>
    </dgm:pt>
    <dgm:pt modelId="{953F4333-1D84-4644-B76C-C26A32D1BFD9}" type="pres">
      <dgm:prSet presAssocID="{FD2AC3EC-1CC1-4DD1-B730-D41D18881E50}" presName="FourConn_3-4" presStyleLbl="fgAccFollowNode1" presStyleIdx="2" presStyleCnt="3">
        <dgm:presLayoutVars>
          <dgm:bulletEnabled val="1"/>
        </dgm:presLayoutVars>
      </dgm:prSet>
      <dgm:spPr/>
    </dgm:pt>
    <dgm:pt modelId="{4197E927-6432-401F-A0CF-75AAA2FC8889}" type="pres">
      <dgm:prSet presAssocID="{FD2AC3EC-1CC1-4DD1-B730-D41D18881E50}" presName="FourNodes_1_text" presStyleLbl="node1" presStyleIdx="3" presStyleCnt="4">
        <dgm:presLayoutVars>
          <dgm:bulletEnabled val="1"/>
        </dgm:presLayoutVars>
      </dgm:prSet>
      <dgm:spPr/>
    </dgm:pt>
    <dgm:pt modelId="{39B4D23A-A3A7-47CF-8209-2E9E444E9767}" type="pres">
      <dgm:prSet presAssocID="{FD2AC3EC-1CC1-4DD1-B730-D41D18881E50}" presName="FourNodes_2_text" presStyleLbl="node1" presStyleIdx="3" presStyleCnt="4">
        <dgm:presLayoutVars>
          <dgm:bulletEnabled val="1"/>
        </dgm:presLayoutVars>
      </dgm:prSet>
      <dgm:spPr/>
    </dgm:pt>
    <dgm:pt modelId="{2C929271-0311-4433-89EE-31CC29B7AD3D}" type="pres">
      <dgm:prSet presAssocID="{FD2AC3EC-1CC1-4DD1-B730-D41D18881E50}" presName="FourNodes_3_text" presStyleLbl="node1" presStyleIdx="3" presStyleCnt="4">
        <dgm:presLayoutVars>
          <dgm:bulletEnabled val="1"/>
        </dgm:presLayoutVars>
      </dgm:prSet>
      <dgm:spPr/>
    </dgm:pt>
    <dgm:pt modelId="{2875FF3F-59FB-47C2-814D-47489A028189}" type="pres">
      <dgm:prSet presAssocID="{FD2AC3EC-1CC1-4DD1-B730-D41D18881E50}" presName="FourNodes_4_text" presStyleLbl="node1" presStyleIdx="3" presStyleCnt="4">
        <dgm:presLayoutVars>
          <dgm:bulletEnabled val="1"/>
        </dgm:presLayoutVars>
      </dgm:prSet>
      <dgm:spPr/>
    </dgm:pt>
  </dgm:ptLst>
  <dgm:cxnLst>
    <dgm:cxn modelId="{9F694D00-E208-4AA1-BED6-D30BC68580E9}" srcId="{FD2AC3EC-1CC1-4DD1-B730-D41D18881E50}" destId="{5CEEBB6E-1C25-40A7-9369-FA06338F0702}" srcOrd="0" destOrd="0" parTransId="{BC048087-11AB-4463-8C39-781AB785FD81}" sibTransId="{8B9416AA-2CE1-4F7B-BDAE-9BC3C8399565}"/>
    <dgm:cxn modelId="{76B96B18-1F33-44F0-8867-1D37C1F51185}" type="presOf" srcId="{30A8CABD-55B3-4292-803A-763CA7826A90}" destId="{2C929271-0311-4433-89EE-31CC29B7AD3D}" srcOrd="1" destOrd="0" presId="urn:microsoft.com/office/officeart/2005/8/layout/vProcess5"/>
    <dgm:cxn modelId="{7B41F324-8881-41D4-9DC9-F550C65C699A}" type="presOf" srcId="{3F8E6438-044E-4810-BE9C-2FBBFA24680B}" destId="{09BACCEA-51E3-4E7D-AED9-DD62B2E69B39}" srcOrd="0" destOrd="0" presId="urn:microsoft.com/office/officeart/2005/8/layout/vProcess5"/>
    <dgm:cxn modelId="{C79EC65E-6D73-40A9-8E14-972C3E57CE72}" srcId="{FD2AC3EC-1CC1-4DD1-B730-D41D18881E50}" destId="{30A8CABD-55B3-4292-803A-763CA7826A90}" srcOrd="2" destOrd="0" parTransId="{2C05A900-5802-4CED-8870-9644868D5241}" sibTransId="{3E82DF7F-8D07-434E-9C92-DAE1292E4117}"/>
    <dgm:cxn modelId="{0E890165-738A-4661-A7A0-32B0D077B51B}" type="presOf" srcId="{E7C5ECE0-7B8F-4E1A-9262-C7A272B7330C}" destId="{7E84019A-5B22-4EEF-9FAC-7E21DDFB76AD}" srcOrd="0" destOrd="0" presId="urn:microsoft.com/office/officeart/2005/8/layout/vProcess5"/>
    <dgm:cxn modelId="{4F634D69-E5ED-4ADA-99CD-F5F6F2A325CB}" type="presOf" srcId="{5CEEBB6E-1C25-40A7-9369-FA06338F0702}" destId="{4197E927-6432-401F-A0CF-75AAA2FC8889}" srcOrd="1" destOrd="0" presId="urn:microsoft.com/office/officeart/2005/8/layout/vProcess5"/>
    <dgm:cxn modelId="{406B496E-F727-4EA9-8B48-99BF3FCA01D5}" type="presOf" srcId="{30A8CABD-55B3-4292-803A-763CA7826A90}" destId="{436786E1-C5D8-49DD-9C12-D3E0D13F4B00}" srcOrd="0" destOrd="0" presId="urn:microsoft.com/office/officeart/2005/8/layout/vProcess5"/>
    <dgm:cxn modelId="{9DB38057-1D52-402B-82D8-9BA0CF001B69}" type="presOf" srcId="{3E82DF7F-8D07-434E-9C92-DAE1292E4117}" destId="{953F4333-1D84-4644-B76C-C26A32D1BFD9}" srcOrd="0" destOrd="0" presId="urn:microsoft.com/office/officeart/2005/8/layout/vProcess5"/>
    <dgm:cxn modelId="{5821B284-4620-4C1F-B35A-A396293F4D3D}" srcId="{FD2AC3EC-1CC1-4DD1-B730-D41D18881E50}" destId="{28592351-034F-479A-BF2C-70DCFDBB2B7C}" srcOrd="3" destOrd="0" parTransId="{525E372E-2050-47D7-8BA0-F829D9FAD341}" sibTransId="{135C7313-6349-42C4-97D6-3F9998497328}"/>
    <dgm:cxn modelId="{8FE6F99A-29AE-41A1-9F5D-9E409EC4F2C0}" srcId="{FD2AC3EC-1CC1-4DD1-B730-D41D18881E50}" destId="{E7C5ECE0-7B8F-4E1A-9262-C7A272B7330C}" srcOrd="1" destOrd="0" parTransId="{29412A18-A4F7-4864-8541-8C60CE9BDED5}" sibTransId="{3F8E6438-044E-4810-BE9C-2FBBFA24680B}"/>
    <dgm:cxn modelId="{2342339C-842F-4C3A-9D89-591B55BF33F7}" type="presOf" srcId="{FD2AC3EC-1CC1-4DD1-B730-D41D18881E50}" destId="{D7BB018E-EB4D-4247-99F3-4B8933A2D3C5}" srcOrd="0" destOrd="0" presId="urn:microsoft.com/office/officeart/2005/8/layout/vProcess5"/>
    <dgm:cxn modelId="{EB7A36CB-A1B8-48C6-B051-BB5DD1E6CE76}" type="presOf" srcId="{5CEEBB6E-1C25-40A7-9369-FA06338F0702}" destId="{1397EB2F-8DCA-4842-8165-8D0BDA635628}" srcOrd="0" destOrd="0" presId="urn:microsoft.com/office/officeart/2005/8/layout/vProcess5"/>
    <dgm:cxn modelId="{8E0B15CD-454A-416D-8F10-AF4D731EDD90}" type="presOf" srcId="{28592351-034F-479A-BF2C-70DCFDBB2B7C}" destId="{2875FF3F-59FB-47C2-814D-47489A028189}" srcOrd="1" destOrd="0" presId="urn:microsoft.com/office/officeart/2005/8/layout/vProcess5"/>
    <dgm:cxn modelId="{544663E3-4AD1-4BCF-964D-F7A9F433B367}" type="presOf" srcId="{28592351-034F-479A-BF2C-70DCFDBB2B7C}" destId="{52A9EA89-4D7B-47D6-86CA-2B1724D6FF62}" srcOrd="0" destOrd="0" presId="urn:microsoft.com/office/officeart/2005/8/layout/vProcess5"/>
    <dgm:cxn modelId="{7C78FDE3-F1FB-4DB6-ABBD-13440B812ADD}" type="presOf" srcId="{E7C5ECE0-7B8F-4E1A-9262-C7A272B7330C}" destId="{39B4D23A-A3A7-47CF-8209-2E9E444E9767}" srcOrd="1" destOrd="0" presId="urn:microsoft.com/office/officeart/2005/8/layout/vProcess5"/>
    <dgm:cxn modelId="{2FE372F6-EC66-4AB5-9C83-408197DCEDE9}" type="presOf" srcId="{8B9416AA-2CE1-4F7B-BDAE-9BC3C8399565}" destId="{D922149F-105F-4ED1-B32C-23C047053006}" srcOrd="0" destOrd="0" presId="urn:microsoft.com/office/officeart/2005/8/layout/vProcess5"/>
    <dgm:cxn modelId="{01726FB2-92DD-410E-8DAD-2773A50F30DD}" type="presParOf" srcId="{D7BB018E-EB4D-4247-99F3-4B8933A2D3C5}" destId="{6381122B-7DC3-4345-A807-63428BB0E858}" srcOrd="0" destOrd="0" presId="urn:microsoft.com/office/officeart/2005/8/layout/vProcess5"/>
    <dgm:cxn modelId="{521E7249-F935-446E-8484-CAAB8FCA8BDA}" type="presParOf" srcId="{D7BB018E-EB4D-4247-99F3-4B8933A2D3C5}" destId="{1397EB2F-8DCA-4842-8165-8D0BDA635628}" srcOrd="1" destOrd="0" presId="urn:microsoft.com/office/officeart/2005/8/layout/vProcess5"/>
    <dgm:cxn modelId="{2160D428-B3F7-43A5-8D44-96D453DA2659}" type="presParOf" srcId="{D7BB018E-EB4D-4247-99F3-4B8933A2D3C5}" destId="{7E84019A-5B22-4EEF-9FAC-7E21DDFB76AD}" srcOrd="2" destOrd="0" presId="urn:microsoft.com/office/officeart/2005/8/layout/vProcess5"/>
    <dgm:cxn modelId="{FFD3301C-E2D1-4B7F-97A5-6B6365FF94CD}" type="presParOf" srcId="{D7BB018E-EB4D-4247-99F3-4B8933A2D3C5}" destId="{436786E1-C5D8-49DD-9C12-D3E0D13F4B00}" srcOrd="3" destOrd="0" presId="urn:microsoft.com/office/officeart/2005/8/layout/vProcess5"/>
    <dgm:cxn modelId="{CFCF8F74-CBA3-49A4-8ED8-11C67E7D1FD4}" type="presParOf" srcId="{D7BB018E-EB4D-4247-99F3-4B8933A2D3C5}" destId="{52A9EA89-4D7B-47D6-86CA-2B1724D6FF62}" srcOrd="4" destOrd="0" presId="urn:microsoft.com/office/officeart/2005/8/layout/vProcess5"/>
    <dgm:cxn modelId="{DA07927E-4078-4201-A8A0-543D7B8D89D5}" type="presParOf" srcId="{D7BB018E-EB4D-4247-99F3-4B8933A2D3C5}" destId="{D922149F-105F-4ED1-B32C-23C047053006}" srcOrd="5" destOrd="0" presId="urn:microsoft.com/office/officeart/2005/8/layout/vProcess5"/>
    <dgm:cxn modelId="{4BFE5F3C-6270-4DFF-8A6B-8D3EF04BBEE4}" type="presParOf" srcId="{D7BB018E-EB4D-4247-99F3-4B8933A2D3C5}" destId="{09BACCEA-51E3-4E7D-AED9-DD62B2E69B39}" srcOrd="6" destOrd="0" presId="urn:microsoft.com/office/officeart/2005/8/layout/vProcess5"/>
    <dgm:cxn modelId="{D37A64B1-72C8-4683-81B1-D6C6B7092A69}" type="presParOf" srcId="{D7BB018E-EB4D-4247-99F3-4B8933A2D3C5}" destId="{953F4333-1D84-4644-B76C-C26A32D1BFD9}" srcOrd="7" destOrd="0" presId="urn:microsoft.com/office/officeart/2005/8/layout/vProcess5"/>
    <dgm:cxn modelId="{A48A3920-30BC-496E-8688-F899F4BC36D9}" type="presParOf" srcId="{D7BB018E-EB4D-4247-99F3-4B8933A2D3C5}" destId="{4197E927-6432-401F-A0CF-75AAA2FC8889}" srcOrd="8" destOrd="0" presId="urn:microsoft.com/office/officeart/2005/8/layout/vProcess5"/>
    <dgm:cxn modelId="{C95CFC44-7E99-49FE-9E8A-804D43C1CAC6}" type="presParOf" srcId="{D7BB018E-EB4D-4247-99F3-4B8933A2D3C5}" destId="{39B4D23A-A3A7-47CF-8209-2E9E444E9767}" srcOrd="9" destOrd="0" presId="urn:microsoft.com/office/officeart/2005/8/layout/vProcess5"/>
    <dgm:cxn modelId="{796A4804-66F8-4217-B578-CDF9893707B6}" type="presParOf" srcId="{D7BB018E-EB4D-4247-99F3-4B8933A2D3C5}" destId="{2C929271-0311-4433-89EE-31CC29B7AD3D}" srcOrd="10" destOrd="0" presId="urn:microsoft.com/office/officeart/2005/8/layout/vProcess5"/>
    <dgm:cxn modelId="{021A6C13-6E89-456B-A274-69D49AC979F9}" type="presParOf" srcId="{D7BB018E-EB4D-4247-99F3-4B8933A2D3C5}" destId="{2875FF3F-59FB-47C2-814D-47489A02818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282DD4-BB13-4441-9231-E28ADAD5DF27}"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0DCB5FB1-344C-4C1D-9D03-FB87401C0C06}">
      <dgm:prSet/>
      <dgm:spPr/>
      <dgm:t>
        <a:bodyPr/>
        <a:lstStyle/>
        <a:p>
          <a:r>
            <a:rPr lang="vi-VN"/>
            <a:t>Bạn nên bắt đầu với các câu hỏi chung để khai thác thông tin, sau đó đi tới các câu hỏi hành vi và sau cùng là câu hỏi gây áp lực. </a:t>
          </a:r>
          <a:endParaRPr lang="en-US"/>
        </a:p>
      </dgm:t>
    </dgm:pt>
    <dgm:pt modelId="{33D6FC02-8FA2-4F56-A6FC-D1E70C264895}" type="parTrans" cxnId="{158F5781-2292-4223-B399-20949D8E2102}">
      <dgm:prSet/>
      <dgm:spPr/>
      <dgm:t>
        <a:bodyPr/>
        <a:lstStyle/>
        <a:p>
          <a:endParaRPr lang="en-US"/>
        </a:p>
      </dgm:t>
    </dgm:pt>
    <dgm:pt modelId="{0B18E172-62CB-488C-92D3-2BF2EDF697F4}" type="sibTrans" cxnId="{158F5781-2292-4223-B399-20949D8E2102}">
      <dgm:prSet/>
      <dgm:spPr/>
      <dgm:t>
        <a:bodyPr/>
        <a:lstStyle/>
        <a:p>
          <a:endParaRPr lang="en-US"/>
        </a:p>
      </dgm:t>
    </dgm:pt>
    <dgm:pt modelId="{EAF40E9A-4F35-43A1-9D10-0E75DD4B1C26}">
      <dgm:prSet/>
      <dgm:spPr/>
      <dgm:t>
        <a:bodyPr/>
        <a:lstStyle/>
        <a:p>
          <a:r>
            <a:rPr lang="vi-VN"/>
            <a:t>Tuy nhiên trình tự này có thể được thay đổi tùy vào vị trí mà bạn đang tuyển dụng. </a:t>
          </a:r>
          <a:endParaRPr lang="en-US"/>
        </a:p>
      </dgm:t>
    </dgm:pt>
    <dgm:pt modelId="{C5AD2574-F694-42EC-8330-5219D3F091A4}" type="parTrans" cxnId="{5771F53E-4908-4472-9D70-B44D62434852}">
      <dgm:prSet/>
      <dgm:spPr/>
      <dgm:t>
        <a:bodyPr/>
        <a:lstStyle/>
        <a:p>
          <a:endParaRPr lang="en-US"/>
        </a:p>
      </dgm:t>
    </dgm:pt>
    <dgm:pt modelId="{ADEF2216-FECF-4065-8F78-A613D8FA064F}" type="sibTrans" cxnId="{5771F53E-4908-4472-9D70-B44D62434852}">
      <dgm:prSet/>
      <dgm:spPr/>
      <dgm:t>
        <a:bodyPr/>
        <a:lstStyle/>
        <a:p>
          <a:endParaRPr lang="en-US"/>
        </a:p>
      </dgm:t>
    </dgm:pt>
    <dgm:pt modelId="{CBC9E78F-8370-4CF6-BC58-F43539ECCDAA}" type="pres">
      <dgm:prSet presAssocID="{AF282DD4-BB13-4441-9231-E28ADAD5DF27}" presName="hierChild1" presStyleCnt="0">
        <dgm:presLayoutVars>
          <dgm:chPref val="1"/>
          <dgm:dir/>
          <dgm:animOne val="branch"/>
          <dgm:animLvl val="lvl"/>
          <dgm:resizeHandles/>
        </dgm:presLayoutVars>
      </dgm:prSet>
      <dgm:spPr/>
    </dgm:pt>
    <dgm:pt modelId="{C37E29C9-D903-4997-8CAC-973F66DD20B0}" type="pres">
      <dgm:prSet presAssocID="{0DCB5FB1-344C-4C1D-9D03-FB87401C0C06}" presName="hierRoot1" presStyleCnt="0"/>
      <dgm:spPr/>
    </dgm:pt>
    <dgm:pt modelId="{A7AA0757-D7C9-467D-BB0E-E5B423E7C897}" type="pres">
      <dgm:prSet presAssocID="{0DCB5FB1-344C-4C1D-9D03-FB87401C0C06}" presName="composite" presStyleCnt="0"/>
      <dgm:spPr/>
    </dgm:pt>
    <dgm:pt modelId="{6F52AB67-5E20-49DA-A17A-A78462BA2F1B}" type="pres">
      <dgm:prSet presAssocID="{0DCB5FB1-344C-4C1D-9D03-FB87401C0C06}" presName="background" presStyleLbl="node0" presStyleIdx="0" presStyleCnt="2"/>
      <dgm:spPr/>
    </dgm:pt>
    <dgm:pt modelId="{75640FD7-152D-493E-873E-B766FB7B1150}" type="pres">
      <dgm:prSet presAssocID="{0DCB5FB1-344C-4C1D-9D03-FB87401C0C06}" presName="text" presStyleLbl="fgAcc0" presStyleIdx="0" presStyleCnt="2">
        <dgm:presLayoutVars>
          <dgm:chPref val="3"/>
        </dgm:presLayoutVars>
      </dgm:prSet>
      <dgm:spPr/>
    </dgm:pt>
    <dgm:pt modelId="{42B52496-1DA3-4772-9389-73D852830C2D}" type="pres">
      <dgm:prSet presAssocID="{0DCB5FB1-344C-4C1D-9D03-FB87401C0C06}" presName="hierChild2" presStyleCnt="0"/>
      <dgm:spPr/>
    </dgm:pt>
    <dgm:pt modelId="{AEE7969D-1E64-41B6-9AB0-CC1B3C889100}" type="pres">
      <dgm:prSet presAssocID="{EAF40E9A-4F35-43A1-9D10-0E75DD4B1C26}" presName="hierRoot1" presStyleCnt="0"/>
      <dgm:spPr/>
    </dgm:pt>
    <dgm:pt modelId="{1CD76762-3DE6-474D-811D-BB8C35C1DD45}" type="pres">
      <dgm:prSet presAssocID="{EAF40E9A-4F35-43A1-9D10-0E75DD4B1C26}" presName="composite" presStyleCnt="0"/>
      <dgm:spPr/>
    </dgm:pt>
    <dgm:pt modelId="{E0A734BA-489C-4FCF-A384-99C8761534A7}" type="pres">
      <dgm:prSet presAssocID="{EAF40E9A-4F35-43A1-9D10-0E75DD4B1C26}" presName="background" presStyleLbl="node0" presStyleIdx="1" presStyleCnt="2"/>
      <dgm:spPr/>
    </dgm:pt>
    <dgm:pt modelId="{4441D70C-AEE2-4E0F-8F41-1EA28B5564F6}" type="pres">
      <dgm:prSet presAssocID="{EAF40E9A-4F35-43A1-9D10-0E75DD4B1C26}" presName="text" presStyleLbl="fgAcc0" presStyleIdx="1" presStyleCnt="2">
        <dgm:presLayoutVars>
          <dgm:chPref val="3"/>
        </dgm:presLayoutVars>
      </dgm:prSet>
      <dgm:spPr/>
    </dgm:pt>
    <dgm:pt modelId="{69DE0655-D0C2-4386-A6D2-7D2119DB6803}" type="pres">
      <dgm:prSet presAssocID="{EAF40E9A-4F35-43A1-9D10-0E75DD4B1C26}" presName="hierChild2" presStyleCnt="0"/>
      <dgm:spPr/>
    </dgm:pt>
  </dgm:ptLst>
  <dgm:cxnLst>
    <dgm:cxn modelId="{F07C9E29-A0A4-4FD6-AB37-E180A7BA9CB8}" type="presOf" srcId="{EAF40E9A-4F35-43A1-9D10-0E75DD4B1C26}" destId="{4441D70C-AEE2-4E0F-8F41-1EA28B5564F6}" srcOrd="0" destOrd="0" presId="urn:microsoft.com/office/officeart/2005/8/layout/hierarchy1"/>
    <dgm:cxn modelId="{5771F53E-4908-4472-9D70-B44D62434852}" srcId="{AF282DD4-BB13-4441-9231-E28ADAD5DF27}" destId="{EAF40E9A-4F35-43A1-9D10-0E75DD4B1C26}" srcOrd="1" destOrd="0" parTransId="{C5AD2574-F694-42EC-8330-5219D3F091A4}" sibTransId="{ADEF2216-FECF-4065-8F78-A613D8FA064F}"/>
    <dgm:cxn modelId="{158F5781-2292-4223-B399-20949D8E2102}" srcId="{AF282DD4-BB13-4441-9231-E28ADAD5DF27}" destId="{0DCB5FB1-344C-4C1D-9D03-FB87401C0C06}" srcOrd="0" destOrd="0" parTransId="{33D6FC02-8FA2-4F56-A6FC-D1E70C264895}" sibTransId="{0B18E172-62CB-488C-92D3-2BF2EDF697F4}"/>
    <dgm:cxn modelId="{D3F4EC89-6E34-4A05-9BAE-D4E56BD5C46E}" type="presOf" srcId="{AF282DD4-BB13-4441-9231-E28ADAD5DF27}" destId="{CBC9E78F-8370-4CF6-BC58-F43539ECCDAA}" srcOrd="0" destOrd="0" presId="urn:microsoft.com/office/officeart/2005/8/layout/hierarchy1"/>
    <dgm:cxn modelId="{EC3959E6-8A6D-4994-BD70-6B9CE5642F39}" type="presOf" srcId="{0DCB5FB1-344C-4C1D-9D03-FB87401C0C06}" destId="{75640FD7-152D-493E-873E-B766FB7B1150}" srcOrd="0" destOrd="0" presId="urn:microsoft.com/office/officeart/2005/8/layout/hierarchy1"/>
    <dgm:cxn modelId="{A2FB3098-3CD3-40C1-AA04-7996EAD41A6C}" type="presParOf" srcId="{CBC9E78F-8370-4CF6-BC58-F43539ECCDAA}" destId="{C37E29C9-D903-4997-8CAC-973F66DD20B0}" srcOrd="0" destOrd="0" presId="urn:microsoft.com/office/officeart/2005/8/layout/hierarchy1"/>
    <dgm:cxn modelId="{79FE84A8-06E0-439C-B7ED-5B72ECA4CC8F}" type="presParOf" srcId="{C37E29C9-D903-4997-8CAC-973F66DD20B0}" destId="{A7AA0757-D7C9-467D-BB0E-E5B423E7C897}" srcOrd="0" destOrd="0" presId="urn:microsoft.com/office/officeart/2005/8/layout/hierarchy1"/>
    <dgm:cxn modelId="{9F010DF6-1ACF-4B72-B965-05CA92682A21}" type="presParOf" srcId="{A7AA0757-D7C9-467D-BB0E-E5B423E7C897}" destId="{6F52AB67-5E20-49DA-A17A-A78462BA2F1B}" srcOrd="0" destOrd="0" presId="urn:microsoft.com/office/officeart/2005/8/layout/hierarchy1"/>
    <dgm:cxn modelId="{5F52E1BE-8DDB-4627-A2F1-2476783ECB24}" type="presParOf" srcId="{A7AA0757-D7C9-467D-BB0E-E5B423E7C897}" destId="{75640FD7-152D-493E-873E-B766FB7B1150}" srcOrd="1" destOrd="0" presId="urn:microsoft.com/office/officeart/2005/8/layout/hierarchy1"/>
    <dgm:cxn modelId="{BBFDA963-1290-457D-AEE7-0C680F52F03C}" type="presParOf" srcId="{C37E29C9-D903-4997-8CAC-973F66DD20B0}" destId="{42B52496-1DA3-4772-9389-73D852830C2D}" srcOrd="1" destOrd="0" presId="urn:microsoft.com/office/officeart/2005/8/layout/hierarchy1"/>
    <dgm:cxn modelId="{B48FF22B-D331-48D9-9949-D3C155D98B71}" type="presParOf" srcId="{CBC9E78F-8370-4CF6-BC58-F43539ECCDAA}" destId="{AEE7969D-1E64-41B6-9AB0-CC1B3C889100}" srcOrd="1" destOrd="0" presId="urn:microsoft.com/office/officeart/2005/8/layout/hierarchy1"/>
    <dgm:cxn modelId="{E2D4633D-AE91-41B9-8228-7DCCCBD226E6}" type="presParOf" srcId="{AEE7969D-1E64-41B6-9AB0-CC1B3C889100}" destId="{1CD76762-3DE6-474D-811D-BB8C35C1DD45}" srcOrd="0" destOrd="0" presId="urn:microsoft.com/office/officeart/2005/8/layout/hierarchy1"/>
    <dgm:cxn modelId="{13EED0DE-852E-47C2-B349-08104EE204CC}" type="presParOf" srcId="{1CD76762-3DE6-474D-811D-BB8C35C1DD45}" destId="{E0A734BA-489C-4FCF-A384-99C8761534A7}" srcOrd="0" destOrd="0" presId="urn:microsoft.com/office/officeart/2005/8/layout/hierarchy1"/>
    <dgm:cxn modelId="{68DAA438-BBAE-4563-8EAD-AF4CE4695DD2}" type="presParOf" srcId="{1CD76762-3DE6-474D-811D-BB8C35C1DD45}" destId="{4441D70C-AEE2-4E0F-8F41-1EA28B5564F6}" srcOrd="1" destOrd="0" presId="urn:microsoft.com/office/officeart/2005/8/layout/hierarchy1"/>
    <dgm:cxn modelId="{14ED00AA-C687-4051-8BBD-B47F38A525B6}" type="presParOf" srcId="{AEE7969D-1E64-41B6-9AB0-CC1B3C889100}" destId="{69DE0655-D0C2-4386-A6D2-7D2119DB68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5940CA-B775-4B9B-A259-9ABEC4BE000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A027C52-6ACC-4366-8CEA-C7498907976D}">
      <dgm:prSet/>
      <dgm:spPr/>
      <dgm:t>
        <a:bodyPr/>
        <a:lstStyle/>
        <a:p>
          <a:r>
            <a:rPr lang="vi-VN"/>
            <a:t>Tình huống: Giải thích chi tiết vấn đề (rắc rối của công ty)</a:t>
          </a:r>
          <a:endParaRPr lang="en-US"/>
        </a:p>
      </dgm:t>
    </dgm:pt>
    <dgm:pt modelId="{D3E7BD4F-C13D-431A-9B91-74C2FF920F46}" type="parTrans" cxnId="{2B569741-03E7-4FEC-9C9F-2E3302C5C78E}">
      <dgm:prSet/>
      <dgm:spPr/>
      <dgm:t>
        <a:bodyPr/>
        <a:lstStyle/>
        <a:p>
          <a:endParaRPr lang="en-US"/>
        </a:p>
      </dgm:t>
    </dgm:pt>
    <dgm:pt modelId="{123B555D-E823-4920-AEF5-0C2938D4D3F9}" type="sibTrans" cxnId="{2B569741-03E7-4FEC-9C9F-2E3302C5C78E}">
      <dgm:prSet/>
      <dgm:spPr/>
      <dgm:t>
        <a:bodyPr/>
        <a:lstStyle/>
        <a:p>
          <a:endParaRPr lang="en-US"/>
        </a:p>
      </dgm:t>
    </dgm:pt>
    <dgm:pt modelId="{05598D61-79F7-4E1C-8F4B-4D731CB99C8D}">
      <dgm:prSet/>
      <dgm:spPr/>
      <dgm:t>
        <a:bodyPr/>
        <a:lstStyle/>
        <a:p>
          <a:r>
            <a:rPr lang="vi-VN"/>
            <a:t>Kỹ năng: Là kỹ năng của ứng viên</a:t>
          </a:r>
          <a:endParaRPr lang="en-US"/>
        </a:p>
      </dgm:t>
    </dgm:pt>
    <dgm:pt modelId="{888DC4D1-965C-449D-8C1A-428BE3F6BAB2}" type="parTrans" cxnId="{65BFB3D1-0BEE-43C8-A46E-F4959B1D3EFD}">
      <dgm:prSet/>
      <dgm:spPr/>
      <dgm:t>
        <a:bodyPr/>
        <a:lstStyle/>
        <a:p>
          <a:endParaRPr lang="en-US"/>
        </a:p>
      </dgm:t>
    </dgm:pt>
    <dgm:pt modelId="{CC70E0EE-AD66-4B50-A878-69F93E61BF8A}" type="sibTrans" cxnId="{65BFB3D1-0BEE-43C8-A46E-F4959B1D3EFD}">
      <dgm:prSet/>
      <dgm:spPr/>
      <dgm:t>
        <a:bodyPr/>
        <a:lstStyle/>
        <a:p>
          <a:endParaRPr lang="en-US"/>
        </a:p>
      </dgm:t>
    </dgm:pt>
    <dgm:pt modelId="{F581C707-E700-4AC0-A7B1-8A84CAD1D344}">
      <dgm:prSet/>
      <dgm:spPr/>
      <dgm:t>
        <a:bodyPr/>
        <a:lstStyle/>
        <a:p>
          <a:r>
            <a:rPr lang="vi-VN"/>
            <a:t>Hành động: ứng viên đã giải quyết khó khăn như thế nào?</a:t>
          </a:r>
          <a:endParaRPr lang="en-US"/>
        </a:p>
      </dgm:t>
    </dgm:pt>
    <dgm:pt modelId="{828482E8-828C-4969-9E22-0FFAF3A697C4}" type="parTrans" cxnId="{F0B33DB0-2EC1-4966-BCC3-30177F2FD795}">
      <dgm:prSet/>
      <dgm:spPr/>
      <dgm:t>
        <a:bodyPr/>
        <a:lstStyle/>
        <a:p>
          <a:endParaRPr lang="en-US"/>
        </a:p>
      </dgm:t>
    </dgm:pt>
    <dgm:pt modelId="{1458F3C7-2E41-451C-B15E-8889E054EB3B}" type="sibTrans" cxnId="{F0B33DB0-2EC1-4966-BCC3-30177F2FD795}">
      <dgm:prSet/>
      <dgm:spPr/>
      <dgm:t>
        <a:bodyPr/>
        <a:lstStyle/>
        <a:p>
          <a:endParaRPr lang="en-US"/>
        </a:p>
      </dgm:t>
    </dgm:pt>
    <dgm:pt modelId="{7E9B4258-B55C-48ED-8C50-577A64ED5E37}">
      <dgm:prSet/>
      <dgm:spPr/>
      <dgm:t>
        <a:bodyPr/>
        <a:lstStyle/>
        <a:p>
          <a:r>
            <a:rPr lang="vi-VN"/>
            <a:t>Kết quả: Kết quả ứng viên đạt được là gì?</a:t>
          </a:r>
          <a:endParaRPr lang="en-US"/>
        </a:p>
      </dgm:t>
    </dgm:pt>
    <dgm:pt modelId="{F6F24847-59F1-4EA0-BFA8-867687D01810}" type="parTrans" cxnId="{6BD35C4B-F074-4B00-82A5-41E2AC6F07B3}">
      <dgm:prSet/>
      <dgm:spPr/>
      <dgm:t>
        <a:bodyPr/>
        <a:lstStyle/>
        <a:p>
          <a:endParaRPr lang="en-US"/>
        </a:p>
      </dgm:t>
    </dgm:pt>
    <dgm:pt modelId="{E528045C-B295-4B56-8785-45F63F292F07}" type="sibTrans" cxnId="{6BD35C4B-F074-4B00-82A5-41E2AC6F07B3}">
      <dgm:prSet/>
      <dgm:spPr/>
      <dgm:t>
        <a:bodyPr/>
        <a:lstStyle/>
        <a:p>
          <a:endParaRPr lang="en-US"/>
        </a:p>
      </dgm:t>
    </dgm:pt>
    <dgm:pt modelId="{38C49032-6A11-44C4-889A-FCEC243DEA3D}" type="pres">
      <dgm:prSet presAssocID="{FA5940CA-B775-4B9B-A259-9ABEC4BE000D}" presName="vert0" presStyleCnt="0">
        <dgm:presLayoutVars>
          <dgm:dir/>
          <dgm:animOne val="branch"/>
          <dgm:animLvl val="lvl"/>
        </dgm:presLayoutVars>
      </dgm:prSet>
      <dgm:spPr/>
    </dgm:pt>
    <dgm:pt modelId="{8D68A823-3BAB-4893-8F51-DF54287281BC}" type="pres">
      <dgm:prSet presAssocID="{CA027C52-6ACC-4366-8CEA-C7498907976D}" presName="thickLine" presStyleLbl="alignNode1" presStyleIdx="0" presStyleCnt="4"/>
      <dgm:spPr/>
    </dgm:pt>
    <dgm:pt modelId="{C946646E-1F7C-41E5-B346-9AEE04CA7857}" type="pres">
      <dgm:prSet presAssocID="{CA027C52-6ACC-4366-8CEA-C7498907976D}" presName="horz1" presStyleCnt="0"/>
      <dgm:spPr/>
    </dgm:pt>
    <dgm:pt modelId="{32CDB7AE-B433-4681-B74D-FBE4282C9D53}" type="pres">
      <dgm:prSet presAssocID="{CA027C52-6ACC-4366-8CEA-C7498907976D}" presName="tx1" presStyleLbl="revTx" presStyleIdx="0" presStyleCnt="4"/>
      <dgm:spPr/>
    </dgm:pt>
    <dgm:pt modelId="{5CE6581B-0C5F-4115-89C3-BDA645929AC9}" type="pres">
      <dgm:prSet presAssocID="{CA027C52-6ACC-4366-8CEA-C7498907976D}" presName="vert1" presStyleCnt="0"/>
      <dgm:spPr/>
    </dgm:pt>
    <dgm:pt modelId="{F7DC6F1E-F2C6-416E-AC13-0F4674928EDA}" type="pres">
      <dgm:prSet presAssocID="{05598D61-79F7-4E1C-8F4B-4D731CB99C8D}" presName="thickLine" presStyleLbl="alignNode1" presStyleIdx="1" presStyleCnt="4"/>
      <dgm:spPr/>
    </dgm:pt>
    <dgm:pt modelId="{4A0E3AE9-C999-4660-84FA-59C7D041FB1D}" type="pres">
      <dgm:prSet presAssocID="{05598D61-79F7-4E1C-8F4B-4D731CB99C8D}" presName="horz1" presStyleCnt="0"/>
      <dgm:spPr/>
    </dgm:pt>
    <dgm:pt modelId="{DABA0E77-4547-456B-9A03-6BBDA2E67B65}" type="pres">
      <dgm:prSet presAssocID="{05598D61-79F7-4E1C-8F4B-4D731CB99C8D}" presName="tx1" presStyleLbl="revTx" presStyleIdx="1" presStyleCnt="4"/>
      <dgm:spPr/>
    </dgm:pt>
    <dgm:pt modelId="{C403FB54-F8D6-4FED-BFEE-C787E30A2DC9}" type="pres">
      <dgm:prSet presAssocID="{05598D61-79F7-4E1C-8F4B-4D731CB99C8D}" presName="vert1" presStyleCnt="0"/>
      <dgm:spPr/>
    </dgm:pt>
    <dgm:pt modelId="{12138820-4A2A-4BF4-8302-476901BDA3AB}" type="pres">
      <dgm:prSet presAssocID="{F581C707-E700-4AC0-A7B1-8A84CAD1D344}" presName="thickLine" presStyleLbl="alignNode1" presStyleIdx="2" presStyleCnt="4"/>
      <dgm:spPr/>
    </dgm:pt>
    <dgm:pt modelId="{2B2D52F8-6C02-4829-9A14-D8D1D1E87F8A}" type="pres">
      <dgm:prSet presAssocID="{F581C707-E700-4AC0-A7B1-8A84CAD1D344}" presName="horz1" presStyleCnt="0"/>
      <dgm:spPr/>
    </dgm:pt>
    <dgm:pt modelId="{76834829-7268-44D5-AE51-2F6DCB99F859}" type="pres">
      <dgm:prSet presAssocID="{F581C707-E700-4AC0-A7B1-8A84CAD1D344}" presName="tx1" presStyleLbl="revTx" presStyleIdx="2" presStyleCnt="4"/>
      <dgm:spPr/>
    </dgm:pt>
    <dgm:pt modelId="{1C26AB78-589E-4E8C-9F1F-C662477CBE24}" type="pres">
      <dgm:prSet presAssocID="{F581C707-E700-4AC0-A7B1-8A84CAD1D344}" presName="vert1" presStyleCnt="0"/>
      <dgm:spPr/>
    </dgm:pt>
    <dgm:pt modelId="{06BDB842-6CD5-4BDB-9CA9-CF13DC38B5FB}" type="pres">
      <dgm:prSet presAssocID="{7E9B4258-B55C-48ED-8C50-577A64ED5E37}" presName="thickLine" presStyleLbl="alignNode1" presStyleIdx="3" presStyleCnt="4"/>
      <dgm:spPr/>
    </dgm:pt>
    <dgm:pt modelId="{219372D7-69A9-4145-BCED-4F1671ECDE1C}" type="pres">
      <dgm:prSet presAssocID="{7E9B4258-B55C-48ED-8C50-577A64ED5E37}" presName="horz1" presStyleCnt="0"/>
      <dgm:spPr/>
    </dgm:pt>
    <dgm:pt modelId="{312D30F9-AB40-414C-BDD5-7B4751F2E438}" type="pres">
      <dgm:prSet presAssocID="{7E9B4258-B55C-48ED-8C50-577A64ED5E37}" presName="tx1" presStyleLbl="revTx" presStyleIdx="3" presStyleCnt="4"/>
      <dgm:spPr/>
    </dgm:pt>
    <dgm:pt modelId="{9628526E-2E88-4730-B409-7627B4441300}" type="pres">
      <dgm:prSet presAssocID="{7E9B4258-B55C-48ED-8C50-577A64ED5E37}" presName="vert1" presStyleCnt="0"/>
      <dgm:spPr/>
    </dgm:pt>
  </dgm:ptLst>
  <dgm:cxnLst>
    <dgm:cxn modelId="{887B240F-8046-4B31-BA8B-675699F40E80}" type="presOf" srcId="{FA5940CA-B775-4B9B-A259-9ABEC4BE000D}" destId="{38C49032-6A11-44C4-889A-FCEC243DEA3D}" srcOrd="0" destOrd="0" presId="urn:microsoft.com/office/officeart/2008/layout/LinedList"/>
    <dgm:cxn modelId="{2B569741-03E7-4FEC-9C9F-2E3302C5C78E}" srcId="{FA5940CA-B775-4B9B-A259-9ABEC4BE000D}" destId="{CA027C52-6ACC-4366-8CEA-C7498907976D}" srcOrd="0" destOrd="0" parTransId="{D3E7BD4F-C13D-431A-9B91-74C2FF920F46}" sibTransId="{123B555D-E823-4920-AEF5-0C2938D4D3F9}"/>
    <dgm:cxn modelId="{6BD35C4B-F074-4B00-82A5-41E2AC6F07B3}" srcId="{FA5940CA-B775-4B9B-A259-9ABEC4BE000D}" destId="{7E9B4258-B55C-48ED-8C50-577A64ED5E37}" srcOrd="3" destOrd="0" parTransId="{F6F24847-59F1-4EA0-BFA8-867687D01810}" sibTransId="{E528045C-B295-4B56-8785-45F63F292F07}"/>
    <dgm:cxn modelId="{78D5494E-B2FE-4D96-9F4C-69DDC46B8058}" type="presOf" srcId="{F581C707-E700-4AC0-A7B1-8A84CAD1D344}" destId="{76834829-7268-44D5-AE51-2F6DCB99F859}" srcOrd="0" destOrd="0" presId="urn:microsoft.com/office/officeart/2008/layout/LinedList"/>
    <dgm:cxn modelId="{5E4D947D-A698-41F5-8E0F-AA62DA5BE182}" type="presOf" srcId="{7E9B4258-B55C-48ED-8C50-577A64ED5E37}" destId="{312D30F9-AB40-414C-BDD5-7B4751F2E438}" srcOrd="0" destOrd="0" presId="urn:microsoft.com/office/officeart/2008/layout/LinedList"/>
    <dgm:cxn modelId="{B916E586-7050-4D86-A14E-C6932D4834C1}" type="presOf" srcId="{CA027C52-6ACC-4366-8CEA-C7498907976D}" destId="{32CDB7AE-B433-4681-B74D-FBE4282C9D53}" srcOrd="0" destOrd="0" presId="urn:microsoft.com/office/officeart/2008/layout/LinedList"/>
    <dgm:cxn modelId="{F0B33DB0-2EC1-4966-BCC3-30177F2FD795}" srcId="{FA5940CA-B775-4B9B-A259-9ABEC4BE000D}" destId="{F581C707-E700-4AC0-A7B1-8A84CAD1D344}" srcOrd="2" destOrd="0" parTransId="{828482E8-828C-4969-9E22-0FFAF3A697C4}" sibTransId="{1458F3C7-2E41-451C-B15E-8889E054EB3B}"/>
    <dgm:cxn modelId="{65BFB3D1-0BEE-43C8-A46E-F4959B1D3EFD}" srcId="{FA5940CA-B775-4B9B-A259-9ABEC4BE000D}" destId="{05598D61-79F7-4E1C-8F4B-4D731CB99C8D}" srcOrd="1" destOrd="0" parTransId="{888DC4D1-965C-449D-8C1A-428BE3F6BAB2}" sibTransId="{CC70E0EE-AD66-4B50-A878-69F93E61BF8A}"/>
    <dgm:cxn modelId="{5C8A8FD8-6EDE-4510-A47E-B591D2471B90}" type="presOf" srcId="{05598D61-79F7-4E1C-8F4B-4D731CB99C8D}" destId="{DABA0E77-4547-456B-9A03-6BBDA2E67B65}" srcOrd="0" destOrd="0" presId="urn:microsoft.com/office/officeart/2008/layout/LinedList"/>
    <dgm:cxn modelId="{257B363D-A160-4F48-B1CD-0F79B950E0E5}" type="presParOf" srcId="{38C49032-6A11-44C4-889A-FCEC243DEA3D}" destId="{8D68A823-3BAB-4893-8F51-DF54287281BC}" srcOrd="0" destOrd="0" presId="urn:microsoft.com/office/officeart/2008/layout/LinedList"/>
    <dgm:cxn modelId="{CF6566FC-6F20-493C-90E4-569044B5D31E}" type="presParOf" srcId="{38C49032-6A11-44C4-889A-FCEC243DEA3D}" destId="{C946646E-1F7C-41E5-B346-9AEE04CA7857}" srcOrd="1" destOrd="0" presId="urn:microsoft.com/office/officeart/2008/layout/LinedList"/>
    <dgm:cxn modelId="{24D978E6-B21E-4389-8125-F4F3CD6FC6DE}" type="presParOf" srcId="{C946646E-1F7C-41E5-B346-9AEE04CA7857}" destId="{32CDB7AE-B433-4681-B74D-FBE4282C9D53}" srcOrd="0" destOrd="0" presId="urn:microsoft.com/office/officeart/2008/layout/LinedList"/>
    <dgm:cxn modelId="{C0A564A4-2E11-42FA-BF4E-F957A12FA2E0}" type="presParOf" srcId="{C946646E-1F7C-41E5-B346-9AEE04CA7857}" destId="{5CE6581B-0C5F-4115-89C3-BDA645929AC9}" srcOrd="1" destOrd="0" presId="urn:microsoft.com/office/officeart/2008/layout/LinedList"/>
    <dgm:cxn modelId="{A116AEAC-E81D-43BA-A129-CDBABB972EDB}" type="presParOf" srcId="{38C49032-6A11-44C4-889A-FCEC243DEA3D}" destId="{F7DC6F1E-F2C6-416E-AC13-0F4674928EDA}" srcOrd="2" destOrd="0" presId="urn:microsoft.com/office/officeart/2008/layout/LinedList"/>
    <dgm:cxn modelId="{8992D302-3849-4A1C-AE65-F24B3567C1FD}" type="presParOf" srcId="{38C49032-6A11-44C4-889A-FCEC243DEA3D}" destId="{4A0E3AE9-C999-4660-84FA-59C7D041FB1D}" srcOrd="3" destOrd="0" presId="urn:microsoft.com/office/officeart/2008/layout/LinedList"/>
    <dgm:cxn modelId="{EB1A8A81-CBFB-468C-B512-6AACBDA49C0B}" type="presParOf" srcId="{4A0E3AE9-C999-4660-84FA-59C7D041FB1D}" destId="{DABA0E77-4547-456B-9A03-6BBDA2E67B65}" srcOrd="0" destOrd="0" presId="urn:microsoft.com/office/officeart/2008/layout/LinedList"/>
    <dgm:cxn modelId="{B4F7914A-1BD6-4DD7-B8E2-4F370FF00BBF}" type="presParOf" srcId="{4A0E3AE9-C999-4660-84FA-59C7D041FB1D}" destId="{C403FB54-F8D6-4FED-BFEE-C787E30A2DC9}" srcOrd="1" destOrd="0" presId="urn:microsoft.com/office/officeart/2008/layout/LinedList"/>
    <dgm:cxn modelId="{A4A22855-DC06-4002-8162-B26DD1FEF7BF}" type="presParOf" srcId="{38C49032-6A11-44C4-889A-FCEC243DEA3D}" destId="{12138820-4A2A-4BF4-8302-476901BDA3AB}" srcOrd="4" destOrd="0" presId="urn:microsoft.com/office/officeart/2008/layout/LinedList"/>
    <dgm:cxn modelId="{7830346E-1300-484A-92E3-2C6BA8F6F5AB}" type="presParOf" srcId="{38C49032-6A11-44C4-889A-FCEC243DEA3D}" destId="{2B2D52F8-6C02-4829-9A14-D8D1D1E87F8A}" srcOrd="5" destOrd="0" presId="urn:microsoft.com/office/officeart/2008/layout/LinedList"/>
    <dgm:cxn modelId="{651ACC60-A444-4589-A416-ABD4B62C1255}" type="presParOf" srcId="{2B2D52F8-6C02-4829-9A14-D8D1D1E87F8A}" destId="{76834829-7268-44D5-AE51-2F6DCB99F859}" srcOrd="0" destOrd="0" presId="urn:microsoft.com/office/officeart/2008/layout/LinedList"/>
    <dgm:cxn modelId="{70ADAD56-2368-4520-BB55-AF63B592F464}" type="presParOf" srcId="{2B2D52F8-6C02-4829-9A14-D8D1D1E87F8A}" destId="{1C26AB78-589E-4E8C-9F1F-C662477CBE24}" srcOrd="1" destOrd="0" presId="urn:microsoft.com/office/officeart/2008/layout/LinedList"/>
    <dgm:cxn modelId="{F1F4082F-BCA1-4E4B-9174-1CEED9F0A162}" type="presParOf" srcId="{38C49032-6A11-44C4-889A-FCEC243DEA3D}" destId="{06BDB842-6CD5-4BDB-9CA9-CF13DC38B5FB}" srcOrd="6" destOrd="0" presId="urn:microsoft.com/office/officeart/2008/layout/LinedList"/>
    <dgm:cxn modelId="{BF28B5CC-CBA8-483F-AD5D-62ACF970497E}" type="presParOf" srcId="{38C49032-6A11-44C4-889A-FCEC243DEA3D}" destId="{219372D7-69A9-4145-BCED-4F1671ECDE1C}" srcOrd="7" destOrd="0" presId="urn:microsoft.com/office/officeart/2008/layout/LinedList"/>
    <dgm:cxn modelId="{61A9C4EA-CA8B-498F-BA45-09C996974937}" type="presParOf" srcId="{219372D7-69A9-4145-BCED-4F1671ECDE1C}" destId="{312D30F9-AB40-414C-BDD5-7B4751F2E438}" srcOrd="0" destOrd="0" presId="urn:microsoft.com/office/officeart/2008/layout/LinedList"/>
    <dgm:cxn modelId="{DA4780FB-0F28-4CA6-AA93-1968E1EAC191}" type="presParOf" srcId="{219372D7-69A9-4145-BCED-4F1671ECDE1C}" destId="{9628526E-2E88-4730-B409-7627B44413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699403-4827-4B7E-AB50-86D47BCA40D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9920420-ACD7-4245-BD8A-017608D599DE}">
      <dgm:prSet/>
      <dgm:spPr/>
      <dgm:t>
        <a:bodyPr/>
        <a:lstStyle/>
        <a:p>
          <a:r>
            <a:rPr lang="vi-VN"/>
            <a:t>Hãy sáng tạo. </a:t>
          </a:r>
          <a:endParaRPr lang="en-US"/>
        </a:p>
      </dgm:t>
    </dgm:pt>
    <dgm:pt modelId="{41B1A856-6703-480E-AB69-2973E8B5C337}" type="parTrans" cxnId="{082E2A40-FA70-42D2-B3E5-2B927D83439E}">
      <dgm:prSet/>
      <dgm:spPr/>
      <dgm:t>
        <a:bodyPr/>
        <a:lstStyle/>
        <a:p>
          <a:endParaRPr lang="en-US"/>
        </a:p>
      </dgm:t>
    </dgm:pt>
    <dgm:pt modelId="{CF5056FA-F25A-41F4-9F13-83BD649E9FB0}" type="sibTrans" cxnId="{082E2A40-FA70-42D2-B3E5-2B927D83439E}">
      <dgm:prSet/>
      <dgm:spPr/>
      <dgm:t>
        <a:bodyPr/>
        <a:lstStyle/>
        <a:p>
          <a:endParaRPr lang="en-US"/>
        </a:p>
      </dgm:t>
    </dgm:pt>
    <dgm:pt modelId="{497C65BF-6C01-4604-B839-913E3354FB86}">
      <dgm:prSet/>
      <dgm:spPr/>
      <dgm:t>
        <a:bodyPr/>
        <a:lstStyle/>
        <a:p>
          <a:r>
            <a:rPr lang="vi-VN"/>
            <a:t>Người phỏng vấn thích lắng nghe những giả định hợp lý và suy</a:t>
          </a:r>
          <a:r>
            <a:rPr lang="en-US"/>
            <a:t> </a:t>
          </a:r>
          <a:r>
            <a:rPr lang="vi-VN"/>
            <a:t>nghĩ logic, chứ họ không muốn biết chính xác ai sẽ là người nhảy xuống máy bay. </a:t>
          </a:r>
          <a:endParaRPr lang="en-US"/>
        </a:p>
      </dgm:t>
    </dgm:pt>
    <dgm:pt modelId="{2EB417C9-D05D-49DB-81DF-B70550157763}" type="parTrans" cxnId="{4179D277-3A26-4F77-BF39-5382986C3F65}">
      <dgm:prSet/>
      <dgm:spPr/>
      <dgm:t>
        <a:bodyPr/>
        <a:lstStyle/>
        <a:p>
          <a:endParaRPr lang="en-US"/>
        </a:p>
      </dgm:t>
    </dgm:pt>
    <dgm:pt modelId="{C85C4CA4-49C0-4373-AE0C-31F3810060C0}" type="sibTrans" cxnId="{4179D277-3A26-4F77-BF39-5382986C3F65}">
      <dgm:prSet/>
      <dgm:spPr/>
      <dgm:t>
        <a:bodyPr/>
        <a:lstStyle/>
        <a:p>
          <a:endParaRPr lang="en-US"/>
        </a:p>
      </dgm:t>
    </dgm:pt>
    <dgm:pt modelId="{24EB33AA-92B5-4867-B39F-9869FDD61413}">
      <dgm:prSet/>
      <dgm:spPr/>
      <dgm:t>
        <a:bodyPr/>
        <a:lstStyle/>
        <a:p>
          <a:r>
            <a:rPr lang="vi-VN"/>
            <a:t>Vì</a:t>
          </a:r>
          <a:r>
            <a:rPr lang="en-US"/>
            <a:t> </a:t>
          </a:r>
          <a:r>
            <a:rPr lang="vi-VN"/>
            <a:t>vậy, hãy tự tin, thông minh, sáng tạo và có cá tính.</a:t>
          </a:r>
          <a:endParaRPr lang="en-US"/>
        </a:p>
      </dgm:t>
    </dgm:pt>
    <dgm:pt modelId="{11A92092-A3AB-4D70-B627-B5CB9765998C}" type="parTrans" cxnId="{637B3EF4-C92D-4DB2-8DD4-093C8791F31C}">
      <dgm:prSet/>
      <dgm:spPr/>
      <dgm:t>
        <a:bodyPr/>
        <a:lstStyle/>
        <a:p>
          <a:endParaRPr lang="en-US"/>
        </a:p>
      </dgm:t>
    </dgm:pt>
    <dgm:pt modelId="{B1C06B8E-5E35-4D58-8F74-8C48BB21D78B}" type="sibTrans" cxnId="{637B3EF4-C92D-4DB2-8DD4-093C8791F31C}">
      <dgm:prSet/>
      <dgm:spPr/>
      <dgm:t>
        <a:bodyPr/>
        <a:lstStyle/>
        <a:p>
          <a:endParaRPr lang="en-US"/>
        </a:p>
      </dgm:t>
    </dgm:pt>
    <dgm:pt modelId="{ABDC48A3-4E24-44CF-ACD4-3DC6C61D20B1}" type="pres">
      <dgm:prSet presAssocID="{85699403-4827-4B7E-AB50-86D47BCA40D6}" presName="linear" presStyleCnt="0">
        <dgm:presLayoutVars>
          <dgm:animLvl val="lvl"/>
          <dgm:resizeHandles val="exact"/>
        </dgm:presLayoutVars>
      </dgm:prSet>
      <dgm:spPr/>
    </dgm:pt>
    <dgm:pt modelId="{59AB1999-A951-496E-9F4F-37A00774B247}" type="pres">
      <dgm:prSet presAssocID="{49920420-ACD7-4245-BD8A-017608D599DE}" presName="parentText" presStyleLbl="node1" presStyleIdx="0" presStyleCnt="3">
        <dgm:presLayoutVars>
          <dgm:chMax val="0"/>
          <dgm:bulletEnabled val="1"/>
        </dgm:presLayoutVars>
      </dgm:prSet>
      <dgm:spPr/>
    </dgm:pt>
    <dgm:pt modelId="{5D507D57-5A2D-4AFA-B36B-30BE3A0BF2E8}" type="pres">
      <dgm:prSet presAssocID="{CF5056FA-F25A-41F4-9F13-83BD649E9FB0}" presName="spacer" presStyleCnt="0"/>
      <dgm:spPr/>
    </dgm:pt>
    <dgm:pt modelId="{D155659C-880D-4A5A-92E4-68EE8B913E3E}" type="pres">
      <dgm:prSet presAssocID="{497C65BF-6C01-4604-B839-913E3354FB86}" presName="parentText" presStyleLbl="node1" presStyleIdx="1" presStyleCnt="3">
        <dgm:presLayoutVars>
          <dgm:chMax val="0"/>
          <dgm:bulletEnabled val="1"/>
        </dgm:presLayoutVars>
      </dgm:prSet>
      <dgm:spPr/>
    </dgm:pt>
    <dgm:pt modelId="{A54F2C12-0089-44AF-8A6E-282EFB1045DC}" type="pres">
      <dgm:prSet presAssocID="{C85C4CA4-49C0-4373-AE0C-31F3810060C0}" presName="spacer" presStyleCnt="0"/>
      <dgm:spPr/>
    </dgm:pt>
    <dgm:pt modelId="{52203DFE-AB2C-47C4-A8B7-383FC3251C90}" type="pres">
      <dgm:prSet presAssocID="{24EB33AA-92B5-4867-B39F-9869FDD61413}" presName="parentText" presStyleLbl="node1" presStyleIdx="2" presStyleCnt="3">
        <dgm:presLayoutVars>
          <dgm:chMax val="0"/>
          <dgm:bulletEnabled val="1"/>
        </dgm:presLayoutVars>
      </dgm:prSet>
      <dgm:spPr/>
    </dgm:pt>
  </dgm:ptLst>
  <dgm:cxnLst>
    <dgm:cxn modelId="{716AF32B-AC10-4BC0-850B-078407949A32}" type="presOf" srcId="{49920420-ACD7-4245-BD8A-017608D599DE}" destId="{59AB1999-A951-496E-9F4F-37A00774B247}" srcOrd="0" destOrd="0" presId="urn:microsoft.com/office/officeart/2005/8/layout/vList2"/>
    <dgm:cxn modelId="{1F75AC3E-8F16-43FD-952F-C0CD8BE76493}" type="presOf" srcId="{24EB33AA-92B5-4867-B39F-9869FDD61413}" destId="{52203DFE-AB2C-47C4-A8B7-383FC3251C90}" srcOrd="0" destOrd="0" presId="urn:microsoft.com/office/officeart/2005/8/layout/vList2"/>
    <dgm:cxn modelId="{082E2A40-FA70-42D2-B3E5-2B927D83439E}" srcId="{85699403-4827-4B7E-AB50-86D47BCA40D6}" destId="{49920420-ACD7-4245-BD8A-017608D599DE}" srcOrd="0" destOrd="0" parTransId="{41B1A856-6703-480E-AB69-2973E8B5C337}" sibTransId="{CF5056FA-F25A-41F4-9F13-83BD649E9FB0}"/>
    <dgm:cxn modelId="{5E811651-BAC1-4B01-B902-A5FEAB5E853C}" type="presOf" srcId="{85699403-4827-4B7E-AB50-86D47BCA40D6}" destId="{ABDC48A3-4E24-44CF-ACD4-3DC6C61D20B1}" srcOrd="0" destOrd="0" presId="urn:microsoft.com/office/officeart/2005/8/layout/vList2"/>
    <dgm:cxn modelId="{4179D277-3A26-4F77-BF39-5382986C3F65}" srcId="{85699403-4827-4B7E-AB50-86D47BCA40D6}" destId="{497C65BF-6C01-4604-B839-913E3354FB86}" srcOrd="1" destOrd="0" parTransId="{2EB417C9-D05D-49DB-81DF-B70550157763}" sibTransId="{C85C4CA4-49C0-4373-AE0C-31F3810060C0}"/>
    <dgm:cxn modelId="{F4B39785-E102-460E-98A8-DB3288BBA298}" type="presOf" srcId="{497C65BF-6C01-4604-B839-913E3354FB86}" destId="{D155659C-880D-4A5A-92E4-68EE8B913E3E}" srcOrd="0" destOrd="0" presId="urn:microsoft.com/office/officeart/2005/8/layout/vList2"/>
    <dgm:cxn modelId="{637B3EF4-C92D-4DB2-8DD4-093C8791F31C}" srcId="{85699403-4827-4B7E-AB50-86D47BCA40D6}" destId="{24EB33AA-92B5-4867-B39F-9869FDD61413}" srcOrd="2" destOrd="0" parTransId="{11A92092-A3AB-4D70-B627-B5CB9765998C}" sibTransId="{B1C06B8E-5E35-4D58-8F74-8C48BB21D78B}"/>
    <dgm:cxn modelId="{C6F9DE85-C411-4794-B85A-9C8BDBCCB571}" type="presParOf" srcId="{ABDC48A3-4E24-44CF-ACD4-3DC6C61D20B1}" destId="{59AB1999-A951-496E-9F4F-37A00774B247}" srcOrd="0" destOrd="0" presId="urn:microsoft.com/office/officeart/2005/8/layout/vList2"/>
    <dgm:cxn modelId="{77EF9C01-58B0-428F-857D-DB9D3C083892}" type="presParOf" srcId="{ABDC48A3-4E24-44CF-ACD4-3DC6C61D20B1}" destId="{5D507D57-5A2D-4AFA-B36B-30BE3A0BF2E8}" srcOrd="1" destOrd="0" presId="urn:microsoft.com/office/officeart/2005/8/layout/vList2"/>
    <dgm:cxn modelId="{89B5043F-C9D2-4CAE-9047-9199140A456E}" type="presParOf" srcId="{ABDC48A3-4E24-44CF-ACD4-3DC6C61D20B1}" destId="{D155659C-880D-4A5A-92E4-68EE8B913E3E}" srcOrd="2" destOrd="0" presId="urn:microsoft.com/office/officeart/2005/8/layout/vList2"/>
    <dgm:cxn modelId="{4517DA72-AE83-4C3B-AF9F-3EA10AB98741}" type="presParOf" srcId="{ABDC48A3-4E24-44CF-ACD4-3DC6C61D20B1}" destId="{A54F2C12-0089-44AF-8A6E-282EFB1045DC}" srcOrd="3" destOrd="0" presId="urn:microsoft.com/office/officeart/2005/8/layout/vList2"/>
    <dgm:cxn modelId="{F795A708-4016-4754-9223-B7B83D2B58CE}" type="presParOf" srcId="{ABDC48A3-4E24-44CF-ACD4-3DC6C61D20B1}" destId="{52203DFE-AB2C-47C4-A8B7-383FC3251C9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3B4D68-7FE9-441E-AA5D-C0A2C4548BCE}"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10BDBA4-D597-462B-A7EA-D8D53CC1F016}">
      <dgm:prSet/>
      <dgm:spPr/>
      <dgm:t>
        <a:bodyPr/>
        <a:lstStyle/>
        <a:p>
          <a:r>
            <a:rPr lang="vi-VN"/>
            <a:t>Hãy giữ bình tĩnh, đừng nóng vội. </a:t>
          </a:r>
          <a:endParaRPr lang="en-US"/>
        </a:p>
      </dgm:t>
    </dgm:pt>
    <dgm:pt modelId="{FD6ED0DA-F2C2-4ED9-967B-388D5731EA7B}" type="parTrans" cxnId="{EBE2E8EA-22F0-4D00-B8B7-C5DF797A72FC}">
      <dgm:prSet/>
      <dgm:spPr/>
      <dgm:t>
        <a:bodyPr/>
        <a:lstStyle/>
        <a:p>
          <a:endParaRPr lang="en-US"/>
        </a:p>
      </dgm:t>
    </dgm:pt>
    <dgm:pt modelId="{DBFAF6EC-184D-43DB-938A-FA48614D89E5}" type="sibTrans" cxnId="{EBE2E8EA-22F0-4D00-B8B7-C5DF797A72FC}">
      <dgm:prSet/>
      <dgm:spPr/>
      <dgm:t>
        <a:bodyPr/>
        <a:lstStyle/>
        <a:p>
          <a:endParaRPr lang="en-US"/>
        </a:p>
      </dgm:t>
    </dgm:pt>
    <dgm:pt modelId="{A0E62686-3A77-49E3-AE92-27A8A5C71702}">
      <dgm:prSet/>
      <dgm:spPr/>
      <dgm:t>
        <a:bodyPr/>
        <a:lstStyle/>
        <a:p>
          <a:r>
            <a:rPr lang="vi-VN"/>
            <a:t>Hãy nhớ rằng câu trả lời đúng sai không</a:t>
          </a:r>
          <a:r>
            <a:rPr lang="en-US"/>
            <a:t> </a:t>
          </a:r>
          <a:r>
            <a:rPr lang="vi-VN"/>
            <a:t>quan trọng mà quan trọng là cách ứng viên trả lời như thế nào.</a:t>
          </a:r>
          <a:endParaRPr lang="en-US"/>
        </a:p>
      </dgm:t>
    </dgm:pt>
    <dgm:pt modelId="{2F353D56-7A08-4F65-BFF3-EC76509F3852}" type="parTrans" cxnId="{265F19E1-F90E-40E7-B1EE-885FFB8535DF}">
      <dgm:prSet/>
      <dgm:spPr/>
      <dgm:t>
        <a:bodyPr/>
        <a:lstStyle/>
        <a:p>
          <a:endParaRPr lang="en-US"/>
        </a:p>
      </dgm:t>
    </dgm:pt>
    <dgm:pt modelId="{F6387706-D07E-4D8F-8875-0BA5F5968D07}" type="sibTrans" cxnId="{265F19E1-F90E-40E7-B1EE-885FFB8535DF}">
      <dgm:prSet/>
      <dgm:spPr/>
      <dgm:t>
        <a:bodyPr/>
        <a:lstStyle/>
        <a:p>
          <a:endParaRPr lang="en-US"/>
        </a:p>
      </dgm:t>
    </dgm:pt>
    <dgm:pt modelId="{EED20A26-ACD0-4BC0-8265-5E43DBDB0A8A}" type="pres">
      <dgm:prSet presAssocID="{3F3B4D68-7FE9-441E-AA5D-C0A2C4548BCE}" presName="vert0" presStyleCnt="0">
        <dgm:presLayoutVars>
          <dgm:dir/>
          <dgm:animOne val="branch"/>
          <dgm:animLvl val="lvl"/>
        </dgm:presLayoutVars>
      </dgm:prSet>
      <dgm:spPr/>
    </dgm:pt>
    <dgm:pt modelId="{C8A6CE70-20D2-4803-8517-23BB068F6594}" type="pres">
      <dgm:prSet presAssocID="{E10BDBA4-D597-462B-A7EA-D8D53CC1F016}" presName="thickLine" presStyleLbl="alignNode1" presStyleIdx="0" presStyleCnt="2"/>
      <dgm:spPr/>
    </dgm:pt>
    <dgm:pt modelId="{B62F45CB-F4CF-4549-951F-538323104793}" type="pres">
      <dgm:prSet presAssocID="{E10BDBA4-D597-462B-A7EA-D8D53CC1F016}" presName="horz1" presStyleCnt="0"/>
      <dgm:spPr/>
    </dgm:pt>
    <dgm:pt modelId="{2E953081-2F6F-49E0-913F-1AAA263C25C2}" type="pres">
      <dgm:prSet presAssocID="{E10BDBA4-D597-462B-A7EA-D8D53CC1F016}" presName="tx1" presStyleLbl="revTx" presStyleIdx="0" presStyleCnt="2"/>
      <dgm:spPr/>
    </dgm:pt>
    <dgm:pt modelId="{C59CD2CA-30AE-4989-8EBB-7CC8D8CE112B}" type="pres">
      <dgm:prSet presAssocID="{E10BDBA4-D597-462B-A7EA-D8D53CC1F016}" presName="vert1" presStyleCnt="0"/>
      <dgm:spPr/>
    </dgm:pt>
    <dgm:pt modelId="{7B6B1E01-E339-4E9B-9DB9-613DEC8DE310}" type="pres">
      <dgm:prSet presAssocID="{A0E62686-3A77-49E3-AE92-27A8A5C71702}" presName="thickLine" presStyleLbl="alignNode1" presStyleIdx="1" presStyleCnt="2"/>
      <dgm:spPr/>
    </dgm:pt>
    <dgm:pt modelId="{20256E02-35E7-46A7-83DB-8BAD43C65127}" type="pres">
      <dgm:prSet presAssocID="{A0E62686-3A77-49E3-AE92-27A8A5C71702}" presName="horz1" presStyleCnt="0"/>
      <dgm:spPr/>
    </dgm:pt>
    <dgm:pt modelId="{B7F78CAE-B184-435C-9B01-A5BCBB9BE2D1}" type="pres">
      <dgm:prSet presAssocID="{A0E62686-3A77-49E3-AE92-27A8A5C71702}" presName="tx1" presStyleLbl="revTx" presStyleIdx="1" presStyleCnt="2"/>
      <dgm:spPr/>
    </dgm:pt>
    <dgm:pt modelId="{2CC673D7-4DA8-4BB1-9B05-F6A16D3035A2}" type="pres">
      <dgm:prSet presAssocID="{A0E62686-3A77-49E3-AE92-27A8A5C71702}" presName="vert1" presStyleCnt="0"/>
      <dgm:spPr/>
    </dgm:pt>
  </dgm:ptLst>
  <dgm:cxnLst>
    <dgm:cxn modelId="{36BD1060-8447-41CD-8EC8-F3AB8521D363}" type="presOf" srcId="{A0E62686-3A77-49E3-AE92-27A8A5C71702}" destId="{B7F78CAE-B184-435C-9B01-A5BCBB9BE2D1}" srcOrd="0" destOrd="0" presId="urn:microsoft.com/office/officeart/2008/layout/LinedList"/>
    <dgm:cxn modelId="{6B8B3DB4-B6A2-494F-87B1-5B84295CB7C0}" type="presOf" srcId="{E10BDBA4-D597-462B-A7EA-D8D53CC1F016}" destId="{2E953081-2F6F-49E0-913F-1AAA263C25C2}" srcOrd="0" destOrd="0" presId="urn:microsoft.com/office/officeart/2008/layout/LinedList"/>
    <dgm:cxn modelId="{265F19E1-F90E-40E7-B1EE-885FFB8535DF}" srcId="{3F3B4D68-7FE9-441E-AA5D-C0A2C4548BCE}" destId="{A0E62686-3A77-49E3-AE92-27A8A5C71702}" srcOrd="1" destOrd="0" parTransId="{2F353D56-7A08-4F65-BFF3-EC76509F3852}" sibTransId="{F6387706-D07E-4D8F-8875-0BA5F5968D07}"/>
    <dgm:cxn modelId="{8E0C27E1-EEBC-4271-92E8-6F6FB8CAEBE8}" type="presOf" srcId="{3F3B4D68-7FE9-441E-AA5D-C0A2C4548BCE}" destId="{EED20A26-ACD0-4BC0-8265-5E43DBDB0A8A}" srcOrd="0" destOrd="0" presId="urn:microsoft.com/office/officeart/2008/layout/LinedList"/>
    <dgm:cxn modelId="{EBE2E8EA-22F0-4D00-B8B7-C5DF797A72FC}" srcId="{3F3B4D68-7FE9-441E-AA5D-C0A2C4548BCE}" destId="{E10BDBA4-D597-462B-A7EA-D8D53CC1F016}" srcOrd="0" destOrd="0" parTransId="{FD6ED0DA-F2C2-4ED9-967B-388D5731EA7B}" sibTransId="{DBFAF6EC-184D-43DB-938A-FA48614D89E5}"/>
    <dgm:cxn modelId="{E21CE278-A615-4DF5-95E0-B938062D25C7}" type="presParOf" srcId="{EED20A26-ACD0-4BC0-8265-5E43DBDB0A8A}" destId="{C8A6CE70-20D2-4803-8517-23BB068F6594}" srcOrd="0" destOrd="0" presId="urn:microsoft.com/office/officeart/2008/layout/LinedList"/>
    <dgm:cxn modelId="{4EB0A272-F267-4FBC-AB6A-A75F33C8D754}" type="presParOf" srcId="{EED20A26-ACD0-4BC0-8265-5E43DBDB0A8A}" destId="{B62F45CB-F4CF-4549-951F-538323104793}" srcOrd="1" destOrd="0" presId="urn:microsoft.com/office/officeart/2008/layout/LinedList"/>
    <dgm:cxn modelId="{23448688-0155-4311-B5DF-4AD48BF3D821}" type="presParOf" srcId="{B62F45CB-F4CF-4549-951F-538323104793}" destId="{2E953081-2F6F-49E0-913F-1AAA263C25C2}" srcOrd="0" destOrd="0" presId="urn:microsoft.com/office/officeart/2008/layout/LinedList"/>
    <dgm:cxn modelId="{F9544E83-C6BE-486E-A904-C6941C9E5B3D}" type="presParOf" srcId="{B62F45CB-F4CF-4549-951F-538323104793}" destId="{C59CD2CA-30AE-4989-8EBB-7CC8D8CE112B}" srcOrd="1" destOrd="0" presId="urn:microsoft.com/office/officeart/2008/layout/LinedList"/>
    <dgm:cxn modelId="{27F66C53-D643-49AE-8629-DE58BC29BE64}" type="presParOf" srcId="{EED20A26-ACD0-4BC0-8265-5E43DBDB0A8A}" destId="{7B6B1E01-E339-4E9B-9DB9-613DEC8DE310}" srcOrd="2" destOrd="0" presId="urn:microsoft.com/office/officeart/2008/layout/LinedList"/>
    <dgm:cxn modelId="{9DAA3A16-F601-4CE6-B3BB-FE6B20DAF048}" type="presParOf" srcId="{EED20A26-ACD0-4BC0-8265-5E43DBDB0A8A}" destId="{20256E02-35E7-46A7-83DB-8BAD43C65127}" srcOrd="3" destOrd="0" presId="urn:microsoft.com/office/officeart/2008/layout/LinedList"/>
    <dgm:cxn modelId="{BAD95F6C-3851-4D8F-9E77-2FEDB279ADFC}" type="presParOf" srcId="{20256E02-35E7-46A7-83DB-8BAD43C65127}" destId="{B7F78CAE-B184-435C-9B01-A5BCBB9BE2D1}" srcOrd="0" destOrd="0" presId="urn:microsoft.com/office/officeart/2008/layout/LinedList"/>
    <dgm:cxn modelId="{206BFCE0-5B62-47C3-B3C0-C1A460D64D3A}" type="presParOf" srcId="{20256E02-35E7-46A7-83DB-8BAD43C65127}" destId="{2CC673D7-4DA8-4BB1-9B05-F6A16D3035A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9EB94EA-2304-4120-90D7-8E7F14C00EE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F4A58C5-D926-42B0-B6B7-9D19182C6C4C}">
      <dgm:prSet/>
      <dgm:spPr/>
      <dgm:t>
        <a:bodyPr/>
        <a:lstStyle/>
        <a:p>
          <a:r>
            <a:rPr lang="vi-VN"/>
            <a:t>Tạo cơ hội để ứng viên đặt câu hỏi. </a:t>
          </a:r>
          <a:endParaRPr lang="en-US"/>
        </a:p>
      </dgm:t>
    </dgm:pt>
    <dgm:pt modelId="{E5018A5E-D602-48E9-87F3-DBF056BD76F2}" type="parTrans" cxnId="{AC9D97CC-288F-4474-B0DF-72A5ACEFB4B0}">
      <dgm:prSet/>
      <dgm:spPr/>
      <dgm:t>
        <a:bodyPr/>
        <a:lstStyle/>
        <a:p>
          <a:endParaRPr lang="en-US"/>
        </a:p>
      </dgm:t>
    </dgm:pt>
    <dgm:pt modelId="{A3D81326-E76C-47BB-8EF5-9504CF36B507}" type="sibTrans" cxnId="{AC9D97CC-288F-4474-B0DF-72A5ACEFB4B0}">
      <dgm:prSet/>
      <dgm:spPr/>
      <dgm:t>
        <a:bodyPr/>
        <a:lstStyle/>
        <a:p>
          <a:endParaRPr lang="en-US"/>
        </a:p>
      </dgm:t>
    </dgm:pt>
    <dgm:pt modelId="{D0695576-4321-4CED-A313-65ECFC9387C1}">
      <dgm:prSet/>
      <dgm:spPr/>
      <dgm:t>
        <a:bodyPr/>
        <a:lstStyle/>
        <a:p>
          <a:r>
            <a:rPr lang="vi-VN"/>
            <a:t>Mô tả bước tiếp theo của quá trình tuyển dụng và đưa ra một mốc thời gian để thông báo kết quả. </a:t>
          </a:r>
          <a:endParaRPr lang="en-US"/>
        </a:p>
      </dgm:t>
    </dgm:pt>
    <dgm:pt modelId="{C4BFD31E-2E88-4FDC-BF3D-27D78D05E82C}" type="parTrans" cxnId="{22D0E036-481B-4303-BB49-1184C217802A}">
      <dgm:prSet/>
      <dgm:spPr/>
      <dgm:t>
        <a:bodyPr/>
        <a:lstStyle/>
        <a:p>
          <a:endParaRPr lang="en-US"/>
        </a:p>
      </dgm:t>
    </dgm:pt>
    <dgm:pt modelId="{227F1BAC-757B-48CC-BA9C-E35C3766CDE3}" type="sibTrans" cxnId="{22D0E036-481B-4303-BB49-1184C217802A}">
      <dgm:prSet/>
      <dgm:spPr/>
      <dgm:t>
        <a:bodyPr/>
        <a:lstStyle/>
        <a:p>
          <a:endParaRPr lang="en-US"/>
        </a:p>
      </dgm:t>
    </dgm:pt>
    <dgm:pt modelId="{EECB098A-57D3-4765-9B2E-73B9DC0993CA}">
      <dgm:prSet/>
      <dgm:spPr/>
      <dgm:t>
        <a:bodyPr/>
        <a:lstStyle/>
        <a:p>
          <a:r>
            <a:rPr lang="vi-VN"/>
            <a:t>Bạn nên gửi lời cảm ơn tới ứng viên vì đã tới tham dự phỏng vấn, và dẫn họ ra khỏi văn phòng để thể hiện sự lịch sự. </a:t>
          </a:r>
          <a:endParaRPr lang="en-US"/>
        </a:p>
      </dgm:t>
    </dgm:pt>
    <dgm:pt modelId="{E28C1CBB-4577-4474-86F7-F6E30E6AD181}" type="parTrans" cxnId="{58BEE992-8783-4424-9DFC-6F96AB9923F0}">
      <dgm:prSet/>
      <dgm:spPr/>
      <dgm:t>
        <a:bodyPr/>
        <a:lstStyle/>
        <a:p>
          <a:endParaRPr lang="en-US"/>
        </a:p>
      </dgm:t>
    </dgm:pt>
    <dgm:pt modelId="{783B415E-A8E7-4682-B6F9-B734855C864A}" type="sibTrans" cxnId="{58BEE992-8783-4424-9DFC-6F96AB9923F0}">
      <dgm:prSet/>
      <dgm:spPr/>
      <dgm:t>
        <a:bodyPr/>
        <a:lstStyle/>
        <a:p>
          <a:endParaRPr lang="en-US"/>
        </a:p>
      </dgm:t>
    </dgm:pt>
    <dgm:pt modelId="{38D2DCFE-9746-44AA-AA75-DD757F6A8767}" type="pres">
      <dgm:prSet presAssocID="{59EB94EA-2304-4120-90D7-8E7F14C00EEA}" presName="linear" presStyleCnt="0">
        <dgm:presLayoutVars>
          <dgm:animLvl val="lvl"/>
          <dgm:resizeHandles val="exact"/>
        </dgm:presLayoutVars>
      </dgm:prSet>
      <dgm:spPr/>
    </dgm:pt>
    <dgm:pt modelId="{F1E7C2E6-67C8-49E4-9C13-93EB72DFBEB7}" type="pres">
      <dgm:prSet presAssocID="{2F4A58C5-D926-42B0-B6B7-9D19182C6C4C}" presName="parentText" presStyleLbl="node1" presStyleIdx="0" presStyleCnt="3">
        <dgm:presLayoutVars>
          <dgm:chMax val="0"/>
          <dgm:bulletEnabled val="1"/>
        </dgm:presLayoutVars>
      </dgm:prSet>
      <dgm:spPr/>
    </dgm:pt>
    <dgm:pt modelId="{C3570A4A-8DD3-4E4A-B602-F08ED176763C}" type="pres">
      <dgm:prSet presAssocID="{A3D81326-E76C-47BB-8EF5-9504CF36B507}" presName="spacer" presStyleCnt="0"/>
      <dgm:spPr/>
    </dgm:pt>
    <dgm:pt modelId="{734F9EA1-D5F2-4F67-AF52-7834024F864E}" type="pres">
      <dgm:prSet presAssocID="{D0695576-4321-4CED-A313-65ECFC9387C1}" presName="parentText" presStyleLbl="node1" presStyleIdx="1" presStyleCnt="3">
        <dgm:presLayoutVars>
          <dgm:chMax val="0"/>
          <dgm:bulletEnabled val="1"/>
        </dgm:presLayoutVars>
      </dgm:prSet>
      <dgm:spPr/>
    </dgm:pt>
    <dgm:pt modelId="{63F399BD-BA66-4E0E-99F5-D409707F845B}" type="pres">
      <dgm:prSet presAssocID="{227F1BAC-757B-48CC-BA9C-E35C3766CDE3}" presName="spacer" presStyleCnt="0"/>
      <dgm:spPr/>
    </dgm:pt>
    <dgm:pt modelId="{7148580C-7900-41F4-9D97-6850E1A4A760}" type="pres">
      <dgm:prSet presAssocID="{EECB098A-57D3-4765-9B2E-73B9DC0993CA}" presName="parentText" presStyleLbl="node1" presStyleIdx="2" presStyleCnt="3">
        <dgm:presLayoutVars>
          <dgm:chMax val="0"/>
          <dgm:bulletEnabled val="1"/>
        </dgm:presLayoutVars>
      </dgm:prSet>
      <dgm:spPr/>
    </dgm:pt>
  </dgm:ptLst>
  <dgm:cxnLst>
    <dgm:cxn modelId="{FBE3010A-5831-488D-84F6-2704ED84153A}" type="presOf" srcId="{EECB098A-57D3-4765-9B2E-73B9DC0993CA}" destId="{7148580C-7900-41F4-9D97-6850E1A4A760}" srcOrd="0" destOrd="0" presId="urn:microsoft.com/office/officeart/2005/8/layout/vList2"/>
    <dgm:cxn modelId="{28A65230-7770-4713-A6C5-8260ABC29E98}" type="presOf" srcId="{59EB94EA-2304-4120-90D7-8E7F14C00EEA}" destId="{38D2DCFE-9746-44AA-AA75-DD757F6A8767}" srcOrd="0" destOrd="0" presId="urn:microsoft.com/office/officeart/2005/8/layout/vList2"/>
    <dgm:cxn modelId="{22D0E036-481B-4303-BB49-1184C217802A}" srcId="{59EB94EA-2304-4120-90D7-8E7F14C00EEA}" destId="{D0695576-4321-4CED-A313-65ECFC9387C1}" srcOrd="1" destOrd="0" parTransId="{C4BFD31E-2E88-4FDC-BF3D-27D78D05E82C}" sibTransId="{227F1BAC-757B-48CC-BA9C-E35C3766CDE3}"/>
    <dgm:cxn modelId="{7A8D0570-D497-4981-B323-590278C5D237}" type="presOf" srcId="{2F4A58C5-D926-42B0-B6B7-9D19182C6C4C}" destId="{F1E7C2E6-67C8-49E4-9C13-93EB72DFBEB7}" srcOrd="0" destOrd="0" presId="urn:microsoft.com/office/officeart/2005/8/layout/vList2"/>
    <dgm:cxn modelId="{58BEE992-8783-4424-9DFC-6F96AB9923F0}" srcId="{59EB94EA-2304-4120-90D7-8E7F14C00EEA}" destId="{EECB098A-57D3-4765-9B2E-73B9DC0993CA}" srcOrd="2" destOrd="0" parTransId="{E28C1CBB-4577-4474-86F7-F6E30E6AD181}" sibTransId="{783B415E-A8E7-4682-B6F9-B734855C864A}"/>
    <dgm:cxn modelId="{F3927299-2309-47A6-AA5B-783D87AE3F12}" type="presOf" srcId="{D0695576-4321-4CED-A313-65ECFC9387C1}" destId="{734F9EA1-D5F2-4F67-AF52-7834024F864E}" srcOrd="0" destOrd="0" presId="urn:microsoft.com/office/officeart/2005/8/layout/vList2"/>
    <dgm:cxn modelId="{AC9D97CC-288F-4474-B0DF-72A5ACEFB4B0}" srcId="{59EB94EA-2304-4120-90D7-8E7F14C00EEA}" destId="{2F4A58C5-D926-42B0-B6B7-9D19182C6C4C}" srcOrd="0" destOrd="0" parTransId="{E5018A5E-D602-48E9-87F3-DBF056BD76F2}" sibTransId="{A3D81326-E76C-47BB-8EF5-9504CF36B507}"/>
    <dgm:cxn modelId="{A3F63641-29CC-4862-9827-76D56A63BEF4}" type="presParOf" srcId="{38D2DCFE-9746-44AA-AA75-DD757F6A8767}" destId="{F1E7C2E6-67C8-49E4-9C13-93EB72DFBEB7}" srcOrd="0" destOrd="0" presId="urn:microsoft.com/office/officeart/2005/8/layout/vList2"/>
    <dgm:cxn modelId="{ED03EDC4-8E63-4F42-B762-E0C6B61BAE9F}" type="presParOf" srcId="{38D2DCFE-9746-44AA-AA75-DD757F6A8767}" destId="{C3570A4A-8DD3-4E4A-B602-F08ED176763C}" srcOrd="1" destOrd="0" presId="urn:microsoft.com/office/officeart/2005/8/layout/vList2"/>
    <dgm:cxn modelId="{164E33DF-E941-41EB-A52E-D403C1896358}" type="presParOf" srcId="{38D2DCFE-9746-44AA-AA75-DD757F6A8767}" destId="{734F9EA1-D5F2-4F67-AF52-7834024F864E}" srcOrd="2" destOrd="0" presId="urn:microsoft.com/office/officeart/2005/8/layout/vList2"/>
    <dgm:cxn modelId="{2250D797-9512-459D-A5E4-3A2DC60275C4}" type="presParOf" srcId="{38D2DCFE-9746-44AA-AA75-DD757F6A8767}" destId="{63F399BD-BA66-4E0E-99F5-D409707F845B}" srcOrd="3" destOrd="0" presId="urn:microsoft.com/office/officeart/2005/8/layout/vList2"/>
    <dgm:cxn modelId="{B4C81F77-100C-408B-8D6F-4402D279E59E}" type="presParOf" srcId="{38D2DCFE-9746-44AA-AA75-DD757F6A8767}" destId="{7148580C-7900-41F4-9D97-6850E1A4A76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ABC487-34D6-4796-B6E5-352F0873537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5C198A9-0BB6-484F-B454-BE5FFB4B75F4}">
      <dgm:prSet/>
      <dgm:spPr/>
      <dgm:t>
        <a:bodyPr/>
        <a:lstStyle/>
        <a:p>
          <a:r>
            <a:rPr lang="vi-VN"/>
            <a:t>Việc tích hợp kiểm tra vào ngày phỏng vấn cũng là một việc làm khá thường gặp, do chúng giúp tiết kiệm thời gian và chi phí cho cả ứng viên lẫn công ty. </a:t>
          </a:r>
          <a:endParaRPr lang="en-US"/>
        </a:p>
      </dgm:t>
    </dgm:pt>
    <dgm:pt modelId="{4FCFAFDF-3A95-47CF-B49B-3FEC83F6E785}" type="parTrans" cxnId="{925361A5-8B26-4373-86B1-22996D26E59D}">
      <dgm:prSet/>
      <dgm:spPr/>
      <dgm:t>
        <a:bodyPr/>
        <a:lstStyle/>
        <a:p>
          <a:endParaRPr lang="en-US"/>
        </a:p>
      </dgm:t>
    </dgm:pt>
    <dgm:pt modelId="{34B03AE0-6415-4A46-BB59-C4C34603ABB6}" type="sibTrans" cxnId="{925361A5-8B26-4373-86B1-22996D26E59D}">
      <dgm:prSet/>
      <dgm:spPr/>
      <dgm:t>
        <a:bodyPr/>
        <a:lstStyle/>
        <a:p>
          <a:endParaRPr lang="en-US"/>
        </a:p>
      </dgm:t>
    </dgm:pt>
    <dgm:pt modelId="{CAE699F9-18A4-4649-9547-2160009043F3}">
      <dgm:prSet/>
      <dgm:spPr/>
      <dgm:t>
        <a:bodyPr/>
        <a:lstStyle/>
        <a:p>
          <a:r>
            <a:rPr lang="vi-VN"/>
            <a:t>Tùy vào yêu cầu công việc, bạn có thể bổ sung bài kiểm tra tính cách, bài kiểm tra thái độ, kiểm tra viết, hoặc yêu cầu ứng viên thực hiện một bài thuyết trình. </a:t>
          </a:r>
          <a:endParaRPr lang="en-US"/>
        </a:p>
      </dgm:t>
    </dgm:pt>
    <dgm:pt modelId="{CE32063D-E2B7-4940-AE88-876206A595A5}" type="parTrans" cxnId="{84DCF3AD-D6AB-4B43-9F58-98F8A35A991B}">
      <dgm:prSet/>
      <dgm:spPr/>
      <dgm:t>
        <a:bodyPr/>
        <a:lstStyle/>
        <a:p>
          <a:endParaRPr lang="en-US"/>
        </a:p>
      </dgm:t>
    </dgm:pt>
    <dgm:pt modelId="{0A1AE720-D8AA-41DC-8398-C475099F97E1}" type="sibTrans" cxnId="{84DCF3AD-D6AB-4B43-9F58-98F8A35A991B}">
      <dgm:prSet/>
      <dgm:spPr/>
      <dgm:t>
        <a:bodyPr/>
        <a:lstStyle/>
        <a:p>
          <a:endParaRPr lang="en-US"/>
        </a:p>
      </dgm:t>
    </dgm:pt>
    <dgm:pt modelId="{E7A8262A-52BB-499E-A161-B3C8AA763B3B}" type="pres">
      <dgm:prSet presAssocID="{FBABC487-34D6-4796-B6E5-352F0873537C}" presName="linear" presStyleCnt="0">
        <dgm:presLayoutVars>
          <dgm:animLvl val="lvl"/>
          <dgm:resizeHandles val="exact"/>
        </dgm:presLayoutVars>
      </dgm:prSet>
      <dgm:spPr/>
    </dgm:pt>
    <dgm:pt modelId="{DF5D3A89-9CC9-4482-9921-B23D651F7BF4}" type="pres">
      <dgm:prSet presAssocID="{A5C198A9-0BB6-484F-B454-BE5FFB4B75F4}" presName="parentText" presStyleLbl="node1" presStyleIdx="0" presStyleCnt="2">
        <dgm:presLayoutVars>
          <dgm:chMax val="0"/>
          <dgm:bulletEnabled val="1"/>
        </dgm:presLayoutVars>
      </dgm:prSet>
      <dgm:spPr/>
    </dgm:pt>
    <dgm:pt modelId="{71E1660C-10F1-4610-94BB-CA9D60871E67}" type="pres">
      <dgm:prSet presAssocID="{34B03AE0-6415-4A46-BB59-C4C34603ABB6}" presName="spacer" presStyleCnt="0"/>
      <dgm:spPr/>
    </dgm:pt>
    <dgm:pt modelId="{D2E6ECA9-85BF-4D82-808C-D693A1D1AFCC}" type="pres">
      <dgm:prSet presAssocID="{CAE699F9-18A4-4649-9547-2160009043F3}" presName="parentText" presStyleLbl="node1" presStyleIdx="1" presStyleCnt="2">
        <dgm:presLayoutVars>
          <dgm:chMax val="0"/>
          <dgm:bulletEnabled val="1"/>
        </dgm:presLayoutVars>
      </dgm:prSet>
      <dgm:spPr/>
    </dgm:pt>
  </dgm:ptLst>
  <dgm:cxnLst>
    <dgm:cxn modelId="{9B6F5F00-5D53-4538-8749-282ED1DE7049}" type="presOf" srcId="{CAE699F9-18A4-4649-9547-2160009043F3}" destId="{D2E6ECA9-85BF-4D82-808C-D693A1D1AFCC}" srcOrd="0" destOrd="0" presId="urn:microsoft.com/office/officeart/2005/8/layout/vList2"/>
    <dgm:cxn modelId="{33894D38-6BC2-44E5-9FB1-BE311F903504}" type="presOf" srcId="{A5C198A9-0BB6-484F-B454-BE5FFB4B75F4}" destId="{DF5D3A89-9CC9-4482-9921-B23D651F7BF4}" srcOrd="0" destOrd="0" presId="urn:microsoft.com/office/officeart/2005/8/layout/vList2"/>
    <dgm:cxn modelId="{026C5E4F-32A3-478E-8C29-E428C0ADB1FD}" type="presOf" srcId="{FBABC487-34D6-4796-B6E5-352F0873537C}" destId="{E7A8262A-52BB-499E-A161-B3C8AA763B3B}" srcOrd="0" destOrd="0" presId="urn:microsoft.com/office/officeart/2005/8/layout/vList2"/>
    <dgm:cxn modelId="{925361A5-8B26-4373-86B1-22996D26E59D}" srcId="{FBABC487-34D6-4796-B6E5-352F0873537C}" destId="{A5C198A9-0BB6-484F-B454-BE5FFB4B75F4}" srcOrd="0" destOrd="0" parTransId="{4FCFAFDF-3A95-47CF-B49B-3FEC83F6E785}" sibTransId="{34B03AE0-6415-4A46-BB59-C4C34603ABB6}"/>
    <dgm:cxn modelId="{84DCF3AD-D6AB-4B43-9F58-98F8A35A991B}" srcId="{FBABC487-34D6-4796-B6E5-352F0873537C}" destId="{CAE699F9-18A4-4649-9547-2160009043F3}" srcOrd="1" destOrd="0" parTransId="{CE32063D-E2B7-4940-AE88-876206A595A5}" sibTransId="{0A1AE720-D8AA-41DC-8398-C475099F97E1}"/>
    <dgm:cxn modelId="{DA376D0D-A36C-4D78-84B8-6EEA0D218A31}" type="presParOf" srcId="{E7A8262A-52BB-499E-A161-B3C8AA763B3B}" destId="{DF5D3A89-9CC9-4482-9921-B23D651F7BF4}" srcOrd="0" destOrd="0" presId="urn:microsoft.com/office/officeart/2005/8/layout/vList2"/>
    <dgm:cxn modelId="{C303D3B2-6C80-4A64-A263-BCDB5E2C5A45}" type="presParOf" srcId="{E7A8262A-52BB-499E-A161-B3C8AA763B3B}" destId="{71E1660C-10F1-4610-94BB-CA9D60871E67}" srcOrd="1" destOrd="0" presId="urn:microsoft.com/office/officeart/2005/8/layout/vList2"/>
    <dgm:cxn modelId="{F200EBA1-CCA5-4085-A14F-F9DF90BBAA2F}" type="presParOf" srcId="{E7A8262A-52BB-499E-A161-B3C8AA763B3B}" destId="{D2E6ECA9-85BF-4D82-808C-D693A1D1AFC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CED777A-D894-446F-A763-B0F172FB59B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8D31D9-D532-42DF-A6CD-D5A1F95693E8}">
      <dgm:prSet/>
      <dgm:spPr/>
      <dgm:t>
        <a:bodyPr/>
        <a:lstStyle/>
        <a:p>
          <a:r>
            <a:rPr lang="en-US" b="0" i="0"/>
            <a:t>Phỏng vấn qua điện thoại</a:t>
          </a:r>
          <a:endParaRPr lang="en-US"/>
        </a:p>
      </dgm:t>
    </dgm:pt>
    <dgm:pt modelId="{083F19D4-A5EC-45FE-8FA5-E81453E5B73B}" type="parTrans" cxnId="{4E86A687-92BE-4A60-95E9-CB4CBE6EC304}">
      <dgm:prSet/>
      <dgm:spPr/>
      <dgm:t>
        <a:bodyPr/>
        <a:lstStyle/>
        <a:p>
          <a:endParaRPr lang="en-US"/>
        </a:p>
      </dgm:t>
    </dgm:pt>
    <dgm:pt modelId="{AA5AF51D-0A4A-437A-8A99-5876F874EDF1}" type="sibTrans" cxnId="{4E86A687-92BE-4A60-95E9-CB4CBE6EC304}">
      <dgm:prSet/>
      <dgm:spPr/>
      <dgm:t>
        <a:bodyPr/>
        <a:lstStyle/>
        <a:p>
          <a:endParaRPr lang="en-US"/>
        </a:p>
      </dgm:t>
    </dgm:pt>
    <dgm:pt modelId="{F2792864-B79B-4D3D-8AF4-3456942A2F2C}">
      <dgm:prSet/>
      <dgm:spPr/>
      <dgm:t>
        <a:bodyPr/>
        <a:lstStyle/>
        <a:p>
          <a:r>
            <a:rPr lang="en-US" b="0" i="0"/>
            <a:t>Phỏng vấn trực tiếp </a:t>
          </a:r>
          <a:endParaRPr lang="en-US"/>
        </a:p>
      </dgm:t>
    </dgm:pt>
    <dgm:pt modelId="{7F1E9EDF-1FF4-44C3-A688-04D4834E3D01}" type="parTrans" cxnId="{EB64AA9F-A8D2-44E3-A826-F9DF958128F2}">
      <dgm:prSet/>
      <dgm:spPr/>
      <dgm:t>
        <a:bodyPr/>
        <a:lstStyle/>
        <a:p>
          <a:endParaRPr lang="en-US"/>
        </a:p>
      </dgm:t>
    </dgm:pt>
    <dgm:pt modelId="{3BD4469A-6581-4208-A82B-D24C9F869C03}" type="sibTrans" cxnId="{EB64AA9F-A8D2-44E3-A826-F9DF958128F2}">
      <dgm:prSet/>
      <dgm:spPr/>
      <dgm:t>
        <a:bodyPr/>
        <a:lstStyle/>
        <a:p>
          <a:endParaRPr lang="en-US"/>
        </a:p>
      </dgm:t>
    </dgm:pt>
    <dgm:pt modelId="{BF1F81FA-FEB8-4FD0-9B26-3E2A5294B90F}" type="pres">
      <dgm:prSet presAssocID="{4CED777A-D894-446F-A763-B0F172FB59BD}" presName="root" presStyleCnt="0">
        <dgm:presLayoutVars>
          <dgm:dir/>
          <dgm:resizeHandles val="exact"/>
        </dgm:presLayoutVars>
      </dgm:prSet>
      <dgm:spPr/>
    </dgm:pt>
    <dgm:pt modelId="{C11B1747-42AD-47CE-8E29-46E6F789AB4E}" type="pres">
      <dgm:prSet presAssocID="{1A8D31D9-D532-42DF-A6CD-D5A1F95693E8}" presName="compNode" presStyleCnt="0"/>
      <dgm:spPr/>
    </dgm:pt>
    <dgm:pt modelId="{43A613EB-D607-4B25-AA22-7728DA8F4AA3}" type="pres">
      <dgm:prSet presAssocID="{1A8D31D9-D532-42DF-A6CD-D5A1F95693E8}" presName="bgRect" presStyleLbl="bgShp" presStyleIdx="0" presStyleCnt="2"/>
      <dgm:spPr/>
    </dgm:pt>
    <dgm:pt modelId="{AF5F5F3C-8151-48E2-9CC8-ACDEBF8F55CD}" type="pres">
      <dgm:prSet presAssocID="{1A8D31D9-D532-42DF-A6CD-D5A1F95693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A0D1499-9D6C-48DB-8885-AABCF4DE052F}" type="pres">
      <dgm:prSet presAssocID="{1A8D31D9-D532-42DF-A6CD-D5A1F95693E8}" presName="spaceRect" presStyleCnt="0"/>
      <dgm:spPr/>
    </dgm:pt>
    <dgm:pt modelId="{9EDAE1FE-831F-4360-8F05-BCC881B79046}" type="pres">
      <dgm:prSet presAssocID="{1A8D31D9-D532-42DF-A6CD-D5A1F95693E8}" presName="parTx" presStyleLbl="revTx" presStyleIdx="0" presStyleCnt="2">
        <dgm:presLayoutVars>
          <dgm:chMax val="0"/>
          <dgm:chPref val="0"/>
        </dgm:presLayoutVars>
      </dgm:prSet>
      <dgm:spPr/>
    </dgm:pt>
    <dgm:pt modelId="{F21EA257-659F-4794-8D16-C5239BDC4229}" type="pres">
      <dgm:prSet presAssocID="{AA5AF51D-0A4A-437A-8A99-5876F874EDF1}" presName="sibTrans" presStyleCnt="0"/>
      <dgm:spPr/>
    </dgm:pt>
    <dgm:pt modelId="{5AD86748-0224-4A3F-8914-2A0340944DEA}" type="pres">
      <dgm:prSet presAssocID="{F2792864-B79B-4D3D-8AF4-3456942A2F2C}" presName="compNode" presStyleCnt="0"/>
      <dgm:spPr/>
    </dgm:pt>
    <dgm:pt modelId="{F39F8F4A-EF64-4F64-A774-6605E9D336D3}" type="pres">
      <dgm:prSet presAssocID="{F2792864-B79B-4D3D-8AF4-3456942A2F2C}" presName="bgRect" presStyleLbl="bgShp" presStyleIdx="1" presStyleCnt="2"/>
      <dgm:spPr/>
    </dgm:pt>
    <dgm:pt modelId="{FAFEEA4B-0E8A-4B60-B963-6E4675F489AF}" type="pres">
      <dgm:prSet presAssocID="{F2792864-B79B-4D3D-8AF4-3456942A2F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7D1FF903-4C07-4041-A957-9700CFCB764E}" type="pres">
      <dgm:prSet presAssocID="{F2792864-B79B-4D3D-8AF4-3456942A2F2C}" presName="spaceRect" presStyleCnt="0"/>
      <dgm:spPr/>
    </dgm:pt>
    <dgm:pt modelId="{52A2F2F6-758F-4766-BF64-913D7DE3A72E}" type="pres">
      <dgm:prSet presAssocID="{F2792864-B79B-4D3D-8AF4-3456942A2F2C}" presName="parTx" presStyleLbl="revTx" presStyleIdx="1" presStyleCnt="2">
        <dgm:presLayoutVars>
          <dgm:chMax val="0"/>
          <dgm:chPref val="0"/>
        </dgm:presLayoutVars>
      </dgm:prSet>
      <dgm:spPr/>
    </dgm:pt>
  </dgm:ptLst>
  <dgm:cxnLst>
    <dgm:cxn modelId="{67133E11-7A6B-462F-9E19-F99B6D59B53F}" type="presOf" srcId="{F2792864-B79B-4D3D-8AF4-3456942A2F2C}" destId="{52A2F2F6-758F-4766-BF64-913D7DE3A72E}" srcOrd="0" destOrd="0" presId="urn:microsoft.com/office/officeart/2018/2/layout/IconVerticalSolidList"/>
    <dgm:cxn modelId="{F19DC817-6487-4A2D-A70D-A52D1A3DA728}" type="presOf" srcId="{4CED777A-D894-446F-A763-B0F172FB59BD}" destId="{BF1F81FA-FEB8-4FD0-9B26-3E2A5294B90F}" srcOrd="0" destOrd="0" presId="urn:microsoft.com/office/officeart/2018/2/layout/IconVerticalSolidList"/>
    <dgm:cxn modelId="{7280713B-5C33-4978-A368-D58DD5396614}" type="presOf" srcId="{1A8D31D9-D532-42DF-A6CD-D5A1F95693E8}" destId="{9EDAE1FE-831F-4360-8F05-BCC881B79046}" srcOrd="0" destOrd="0" presId="urn:microsoft.com/office/officeart/2018/2/layout/IconVerticalSolidList"/>
    <dgm:cxn modelId="{4E86A687-92BE-4A60-95E9-CB4CBE6EC304}" srcId="{4CED777A-D894-446F-A763-B0F172FB59BD}" destId="{1A8D31D9-D532-42DF-A6CD-D5A1F95693E8}" srcOrd="0" destOrd="0" parTransId="{083F19D4-A5EC-45FE-8FA5-E81453E5B73B}" sibTransId="{AA5AF51D-0A4A-437A-8A99-5876F874EDF1}"/>
    <dgm:cxn modelId="{EB64AA9F-A8D2-44E3-A826-F9DF958128F2}" srcId="{4CED777A-D894-446F-A763-B0F172FB59BD}" destId="{F2792864-B79B-4D3D-8AF4-3456942A2F2C}" srcOrd="1" destOrd="0" parTransId="{7F1E9EDF-1FF4-44C3-A688-04D4834E3D01}" sibTransId="{3BD4469A-6581-4208-A82B-D24C9F869C03}"/>
    <dgm:cxn modelId="{AC571260-206E-40BB-BA5B-6AC5C2A2CA43}" type="presParOf" srcId="{BF1F81FA-FEB8-4FD0-9B26-3E2A5294B90F}" destId="{C11B1747-42AD-47CE-8E29-46E6F789AB4E}" srcOrd="0" destOrd="0" presId="urn:microsoft.com/office/officeart/2018/2/layout/IconVerticalSolidList"/>
    <dgm:cxn modelId="{631994B2-61FB-4A6B-8350-91EC1925C050}" type="presParOf" srcId="{C11B1747-42AD-47CE-8E29-46E6F789AB4E}" destId="{43A613EB-D607-4B25-AA22-7728DA8F4AA3}" srcOrd="0" destOrd="0" presId="urn:microsoft.com/office/officeart/2018/2/layout/IconVerticalSolidList"/>
    <dgm:cxn modelId="{A32EC806-E75E-4D2D-BF5D-B348A6EBD570}" type="presParOf" srcId="{C11B1747-42AD-47CE-8E29-46E6F789AB4E}" destId="{AF5F5F3C-8151-48E2-9CC8-ACDEBF8F55CD}" srcOrd="1" destOrd="0" presId="urn:microsoft.com/office/officeart/2018/2/layout/IconVerticalSolidList"/>
    <dgm:cxn modelId="{66AF8ED2-EF79-42A7-A7B9-1FE1B85368CC}" type="presParOf" srcId="{C11B1747-42AD-47CE-8E29-46E6F789AB4E}" destId="{BA0D1499-9D6C-48DB-8885-AABCF4DE052F}" srcOrd="2" destOrd="0" presId="urn:microsoft.com/office/officeart/2018/2/layout/IconVerticalSolidList"/>
    <dgm:cxn modelId="{8C891E73-DE60-4AFF-961E-80541B16F7ED}" type="presParOf" srcId="{C11B1747-42AD-47CE-8E29-46E6F789AB4E}" destId="{9EDAE1FE-831F-4360-8F05-BCC881B79046}" srcOrd="3" destOrd="0" presId="urn:microsoft.com/office/officeart/2018/2/layout/IconVerticalSolidList"/>
    <dgm:cxn modelId="{CB40026F-CBBB-49D3-B6D0-CDF64C2F0C59}" type="presParOf" srcId="{BF1F81FA-FEB8-4FD0-9B26-3E2A5294B90F}" destId="{F21EA257-659F-4794-8D16-C5239BDC4229}" srcOrd="1" destOrd="0" presId="urn:microsoft.com/office/officeart/2018/2/layout/IconVerticalSolidList"/>
    <dgm:cxn modelId="{DE31AFB1-2CF1-4B54-A090-A998794E9EFD}" type="presParOf" srcId="{BF1F81FA-FEB8-4FD0-9B26-3E2A5294B90F}" destId="{5AD86748-0224-4A3F-8914-2A0340944DEA}" srcOrd="2" destOrd="0" presId="urn:microsoft.com/office/officeart/2018/2/layout/IconVerticalSolidList"/>
    <dgm:cxn modelId="{927B2604-B64D-4B5B-9707-4FCEE6B101B5}" type="presParOf" srcId="{5AD86748-0224-4A3F-8914-2A0340944DEA}" destId="{F39F8F4A-EF64-4F64-A774-6605E9D336D3}" srcOrd="0" destOrd="0" presId="urn:microsoft.com/office/officeart/2018/2/layout/IconVerticalSolidList"/>
    <dgm:cxn modelId="{9B378305-0A2C-42F8-8FD7-AB22AF7D1C1D}" type="presParOf" srcId="{5AD86748-0224-4A3F-8914-2A0340944DEA}" destId="{FAFEEA4B-0E8A-4B60-B963-6E4675F489AF}" srcOrd="1" destOrd="0" presId="urn:microsoft.com/office/officeart/2018/2/layout/IconVerticalSolidList"/>
    <dgm:cxn modelId="{C7D11B7B-F819-4AF7-89D3-63028C8DD91E}" type="presParOf" srcId="{5AD86748-0224-4A3F-8914-2A0340944DEA}" destId="{7D1FF903-4C07-4041-A957-9700CFCB764E}" srcOrd="2" destOrd="0" presId="urn:microsoft.com/office/officeart/2018/2/layout/IconVerticalSolidList"/>
    <dgm:cxn modelId="{17AFA3F8-2486-4D31-A524-70F3B914AF5F}" type="presParOf" srcId="{5AD86748-0224-4A3F-8914-2A0340944DEA}" destId="{52A2F2F6-758F-4766-BF64-913D7DE3A7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D20C706-2B0A-41F8-A38C-CC6D054F94E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E91822E-BADE-4C5A-8473-9947F61D298C}">
      <dgm:prSet/>
      <dgm:spPr/>
      <dgm:t>
        <a:bodyPr/>
        <a:lstStyle/>
        <a:p>
          <a:r>
            <a:rPr lang="vi-VN"/>
            <a:t>Một cuộc phỏng vấn trước qua điện thoại có thể hữu ích để đánh giá xem liệu trình độ, kinh nghiệm, kỹ năng và mức lương của ứng viên có phù hợp với vị trí và tổ chức hay không. </a:t>
          </a:r>
          <a:endParaRPr lang="en-US"/>
        </a:p>
      </dgm:t>
    </dgm:pt>
    <dgm:pt modelId="{560D8FEF-23E5-4A13-BF2A-B87CB3DDA5A1}" type="parTrans" cxnId="{A9B9CAB3-8CFC-42B2-B695-36BFD447E4DD}">
      <dgm:prSet/>
      <dgm:spPr/>
      <dgm:t>
        <a:bodyPr/>
        <a:lstStyle/>
        <a:p>
          <a:endParaRPr lang="en-US"/>
        </a:p>
      </dgm:t>
    </dgm:pt>
    <dgm:pt modelId="{556E8306-69FF-43EB-A4A4-F1BDE446E65F}" type="sibTrans" cxnId="{A9B9CAB3-8CFC-42B2-B695-36BFD447E4DD}">
      <dgm:prSet/>
      <dgm:spPr/>
      <dgm:t>
        <a:bodyPr/>
        <a:lstStyle/>
        <a:p>
          <a:endParaRPr lang="en-US"/>
        </a:p>
      </dgm:t>
    </dgm:pt>
    <dgm:pt modelId="{FE5D0AB2-DB16-4B37-A0D0-18D2B77DE18D}">
      <dgm:prSet/>
      <dgm:spPr/>
      <dgm:t>
        <a:bodyPr/>
        <a:lstStyle/>
        <a:p>
          <a:r>
            <a:rPr lang="vi-VN"/>
            <a:t>Phỏng vấn qua điện thoại thường được sử dụng để thu hẹp phạm vi ứng viên sẽ được mời phỏng vấn trực tiếp. </a:t>
          </a:r>
          <a:endParaRPr lang="en-US"/>
        </a:p>
      </dgm:t>
    </dgm:pt>
    <dgm:pt modelId="{48E8067C-37D8-47F0-82D0-C1E96E78F8C0}" type="parTrans" cxnId="{501E76A0-DEB8-49E8-9B70-278B995B95E2}">
      <dgm:prSet/>
      <dgm:spPr/>
      <dgm:t>
        <a:bodyPr/>
        <a:lstStyle/>
        <a:p>
          <a:endParaRPr lang="en-US"/>
        </a:p>
      </dgm:t>
    </dgm:pt>
    <dgm:pt modelId="{42687AD4-A697-4614-BE30-EF0A6BF50B1B}" type="sibTrans" cxnId="{501E76A0-DEB8-49E8-9B70-278B995B95E2}">
      <dgm:prSet/>
      <dgm:spPr/>
      <dgm:t>
        <a:bodyPr/>
        <a:lstStyle/>
        <a:p>
          <a:endParaRPr lang="en-US"/>
        </a:p>
      </dgm:t>
    </dgm:pt>
    <dgm:pt modelId="{823FED97-EA41-4517-803A-5A780D17E25A}">
      <dgm:prSet/>
      <dgm:spPr/>
      <dgm:t>
        <a:bodyPr/>
        <a:lstStyle/>
        <a:p>
          <a:r>
            <a:rPr lang="vi-VN"/>
            <a:t>Trong giai đoạn sàng lọc trước, người phỏng vấn nên hỏi ứng viên đủ các câu hỏi được chuẩn bị kỹ lưỡng để xác định xem trên thực tế, họ có phải là ứng viên khả thi cho vị trí này hay không.</a:t>
          </a:r>
          <a:endParaRPr lang="en-US"/>
        </a:p>
      </dgm:t>
    </dgm:pt>
    <dgm:pt modelId="{B56ED5E6-CCE8-4A66-83C2-52B13DB1F3E2}" type="parTrans" cxnId="{74DD61B8-2C80-4696-9DC8-526C578DF498}">
      <dgm:prSet/>
      <dgm:spPr/>
      <dgm:t>
        <a:bodyPr/>
        <a:lstStyle/>
        <a:p>
          <a:endParaRPr lang="en-US"/>
        </a:p>
      </dgm:t>
    </dgm:pt>
    <dgm:pt modelId="{57BE21F4-CD6B-4F1E-8DCA-581F0D216C7E}" type="sibTrans" cxnId="{74DD61B8-2C80-4696-9DC8-526C578DF498}">
      <dgm:prSet/>
      <dgm:spPr/>
      <dgm:t>
        <a:bodyPr/>
        <a:lstStyle/>
        <a:p>
          <a:endParaRPr lang="en-US"/>
        </a:p>
      </dgm:t>
    </dgm:pt>
    <dgm:pt modelId="{2974CDE3-BEB0-4AFA-A0CD-7CB43372ECB7}" type="pres">
      <dgm:prSet presAssocID="{0D20C706-2B0A-41F8-A38C-CC6D054F94E8}" presName="linear" presStyleCnt="0">
        <dgm:presLayoutVars>
          <dgm:animLvl val="lvl"/>
          <dgm:resizeHandles val="exact"/>
        </dgm:presLayoutVars>
      </dgm:prSet>
      <dgm:spPr/>
    </dgm:pt>
    <dgm:pt modelId="{0E2E52F2-7C4D-40A0-A4FF-1A3FBC2F3614}" type="pres">
      <dgm:prSet presAssocID="{2E91822E-BADE-4C5A-8473-9947F61D298C}" presName="parentText" presStyleLbl="node1" presStyleIdx="0" presStyleCnt="3">
        <dgm:presLayoutVars>
          <dgm:chMax val="0"/>
          <dgm:bulletEnabled val="1"/>
        </dgm:presLayoutVars>
      </dgm:prSet>
      <dgm:spPr/>
    </dgm:pt>
    <dgm:pt modelId="{FB504A48-BF9F-402F-A75D-45B4DC04A79D}" type="pres">
      <dgm:prSet presAssocID="{556E8306-69FF-43EB-A4A4-F1BDE446E65F}" presName="spacer" presStyleCnt="0"/>
      <dgm:spPr/>
    </dgm:pt>
    <dgm:pt modelId="{6370B77D-B965-4E06-AA0F-8515598DA560}" type="pres">
      <dgm:prSet presAssocID="{FE5D0AB2-DB16-4B37-A0D0-18D2B77DE18D}" presName="parentText" presStyleLbl="node1" presStyleIdx="1" presStyleCnt="3">
        <dgm:presLayoutVars>
          <dgm:chMax val="0"/>
          <dgm:bulletEnabled val="1"/>
        </dgm:presLayoutVars>
      </dgm:prSet>
      <dgm:spPr/>
    </dgm:pt>
    <dgm:pt modelId="{E06F69F7-117C-4EF8-AB8B-1AE4D9ED9D66}" type="pres">
      <dgm:prSet presAssocID="{42687AD4-A697-4614-BE30-EF0A6BF50B1B}" presName="spacer" presStyleCnt="0"/>
      <dgm:spPr/>
    </dgm:pt>
    <dgm:pt modelId="{17EE0714-CC01-45CC-AFEB-01B265D83D4F}" type="pres">
      <dgm:prSet presAssocID="{823FED97-EA41-4517-803A-5A780D17E25A}" presName="parentText" presStyleLbl="node1" presStyleIdx="2" presStyleCnt="3">
        <dgm:presLayoutVars>
          <dgm:chMax val="0"/>
          <dgm:bulletEnabled val="1"/>
        </dgm:presLayoutVars>
      </dgm:prSet>
      <dgm:spPr/>
    </dgm:pt>
  </dgm:ptLst>
  <dgm:cxnLst>
    <dgm:cxn modelId="{044F0E16-0E79-41D8-BD00-B4E8B89797D6}" type="presOf" srcId="{0D20C706-2B0A-41F8-A38C-CC6D054F94E8}" destId="{2974CDE3-BEB0-4AFA-A0CD-7CB43372ECB7}" srcOrd="0" destOrd="0" presId="urn:microsoft.com/office/officeart/2005/8/layout/vList2"/>
    <dgm:cxn modelId="{1248A817-A85E-41F4-83A6-BB8125D85D85}" type="presOf" srcId="{823FED97-EA41-4517-803A-5A780D17E25A}" destId="{17EE0714-CC01-45CC-AFEB-01B265D83D4F}" srcOrd="0" destOrd="0" presId="urn:microsoft.com/office/officeart/2005/8/layout/vList2"/>
    <dgm:cxn modelId="{F3DCA351-7D8B-489A-A412-9AB21CEA3DC8}" type="presOf" srcId="{2E91822E-BADE-4C5A-8473-9947F61D298C}" destId="{0E2E52F2-7C4D-40A0-A4FF-1A3FBC2F3614}" srcOrd="0" destOrd="0" presId="urn:microsoft.com/office/officeart/2005/8/layout/vList2"/>
    <dgm:cxn modelId="{34872994-1AF9-4F13-9651-FF1AB70C6975}" type="presOf" srcId="{FE5D0AB2-DB16-4B37-A0D0-18D2B77DE18D}" destId="{6370B77D-B965-4E06-AA0F-8515598DA560}" srcOrd="0" destOrd="0" presId="urn:microsoft.com/office/officeart/2005/8/layout/vList2"/>
    <dgm:cxn modelId="{501E76A0-DEB8-49E8-9B70-278B995B95E2}" srcId="{0D20C706-2B0A-41F8-A38C-CC6D054F94E8}" destId="{FE5D0AB2-DB16-4B37-A0D0-18D2B77DE18D}" srcOrd="1" destOrd="0" parTransId="{48E8067C-37D8-47F0-82D0-C1E96E78F8C0}" sibTransId="{42687AD4-A697-4614-BE30-EF0A6BF50B1B}"/>
    <dgm:cxn modelId="{A9B9CAB3-8CFC-42B2-B695-36BFD447E4DD}" srcId="{0D20C706-2B0A-41F8-A38C-CC6D054F94E8}" destId="{2E91822E-BADE-4C5A-8473-9947F61D298C}" srcOrd="0" destOrd="0" parTransId="{560D8FEF-23E5-4A13-BF2A-B87CB3DDA5A1}" sibTransId="{556E8306-69FF-43EB-A4A4-F1BDE446E65F}"/>
    <dgm:cxn modelId="{74DD61B8-2C80-4696-9DC8-526C578DF498}" srcId="{0D20C706-2B0A-41F8-A38C-CC6D054F94E8}" destId="{823FED97-EA41-4517-803A-5A780D17E25A}" srcOrd="2" destOrd="0" parTransId="{B56ED5E6-CCE8-4A66-83C2-52B13DB1F3E2}" sibTransId="{57BE21F4-CD6B-4F1E-8DCA-581F0D216C7E}"/>
    <dgm:cxn modelId="{EDEEA96C-E7E2-4F3B-AF3F-10F3BED4B571}" type="presParOf" srcId="{2974CDE3-BEB0-4AFA-A0CD-7CB43372ECB7}" destId="{0E2E52F2-7C4D-40A0-A4FF-1A3FBC2F3614}" srcOrd="0" destOrd="0" presId="urn:microsoft.com/office/officeart/2005/8/layout/vList2"/>
    <dgm:cxn modelId="{AF59B50A-B389-46F0-8D24-9265AD36AFAF}" type="presParOf" srcId="{2974CDE3-BEB0-4AFA-A0CD-7CB43372ECB7}" destId="{FB504A48-BF9F-402F-A75D-45B4DC04A79D}" srcOrd="1" destOrd="0" presId="urn:microsoft.com/office/officeart/2005/8/layout/vList2"/>
    <dgm:cxn modelId="{EA19CF55-AEBB-49C0-A923-05C244099704}" type="presParOf" srcId="{2974CDE3-BEB0-4AFA-A0CD-7CB43372ECB7}" destId="{6370B77D-B965-4E06-AA0F-8515598DA560}" srcOrd="2" destOrd="0" presId="urn:microsoft.com/office/officeart/2005/8/layout/vList2"/>
    <dgm:cxn modelId="{E19294EC-DF43-4DF9-9DC9-58D7C538D3C6}" type="presParOf" srcId="{2974CDE3-BEB0-4AFA-A0CD-7CB43372ECB7}" destId="{E06F69F7-117C-4EF8-AB8B-1AE4D9ED9D66}" srcOrd="3" destOrd="0" presId="urn:microsoft.com/office/officeart/2005/8/layout/vList2"/>
    <dgm:cxn modelId="{FE033AA5-2134-4EEC-A8BE-B5864EF9EFEE}" type="presParOf" srcId="{2974CDE3-BEB0-4AFA-A0CD-7CB43372ECB7}" destId="{17EE0714-CC01-45CC-AFEB-01B265D83D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C7C80B-8553-4E35-859A-13A272DFE06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30D7719-D21C-4654-A121-7EDDF95A73FD}">
      <dgm:prSet/>
      <dgm:spPr/>
      <dgm:t>
        <a:bodyPr/>
        <a:lstStyle/>
        <a:p>
          <a:r>
            <a:rPr lang="vi-VN" b="0" i="0"/>
            <a:t>Đánh giá kỹ năng giao tiếp chung của ứng viên.</a:t>
          </a:r>
          <a:endParaRPr lang="en-US"/>
        </a:p>
      </dgm:t>
    </dgm:pt>
    <dgm:pt modelId="{DCC4112E-6E09-4884-919F-E262E62655E4}" type="parTrans" cxnId="{DD03D191-ECE1-43E2-A28D-A9FB9D29BB21}">
      <dgm:prSet/>
      <dgm:spPr/>
      <dgm:t>
        <a:bodyPr/>
        <a:lstStyle/>
        <a:p>
          <a:endParaRPr lang="en-US"/>
        </a:p>
      </dgm:t>
    </dgm:pt>
    <dgm:pt modelId="{780BEFE4-970B-4C86-BB52-1BACF163F62E}" type="sibTrans" cxnId="{DD03D191-ECE1-43E2-A28D-A9FB9D29BB21}">
      <dgm:prSet/>
      <dgm:spPr/>
      <dgm:t>
        <a:bodyPr/>
        <a:lstStyle/>
        <a:p>
          <a:endParaRPr lang="en-US"/>
        </a:p>
      </dgm:t>
    </dgm:pt>
    <dgm:pt modelId="{AEA6DE5F-C5C4-416D-8091-52BFED45F19C}">
      <dgm:prSet/>
      <dgm:spPr/>
      <dgm:t>
        <a:bodyPr/>
        <a:lstStyle/>
        <a:p>
          <a:r>
            <a:rPr lang="vi-VN" b="0" i="0"/>
            <a:t>Làm rõ các mục không rõ ràng trong sơ yếu lý lịch của ứng viên.</a:t>
          </a:r>
          <a:endParaRPr lang="en-US"/>
        </a:p>
      </dgm:t>
    </dgm:pt>
    <dgm:pt modelId="{EDB1AC9A-75E5-42CF-B9EE-DF3F63A6E5D7}" type="parTrans" cxnId="{00144143-18C7-43DD-AF8C-47885ED2AE81}">
      <dgm:prSet/>
      <dgm:spPr/>
      <dgm:t>
        <a:bodyPr/>
        <a:lstStyle/>
        <a:p>
          <a:endParaRPr lang="en-US"/>
        </a:p>
      </dgm:t>
    </dgm:pt>
    <dgm:pt modelId="{B729EE2F-DA59-4657-8C7A-0E0D24E45D41}" type="sibTrans" cxnId="{00144143-18C7-43DD-AF8C-47885ED2AE81}">
      <dgm:prSet/>
      <dgm:spPr/>
      <dgm:t>
        <a:bodyPr/>
        <a:lstStyle/>
        <a:p>
          <a:endParaRPr lang="en-US"/>
        </a:p>
      </dgm:t>
    </dgm:pt>
    <dgm:pt modelId="{64477233-1E7A-4C8B-8207-E1EA58997FD9}">
      <dgm:prSet/>
      <dgm:spPr/>
      <dgm:t>
        <a:bodyPr/>
        <a:lstStyle/>
        <a:p>
          <a:r>
            <a:rPr lang="vi-VN" b="0" i="0"/>
            <a:t>Hỏi về những thay đổi công việc thường xuyên hoặc những khoảng trống trong việc làm.</a:t>
          </a:r>
          <a:endParaRPr lang="en-US"/>
        </a:p>
      </dgm:t>
    </dgm:pt>
    <dgm:pt modelId="{2231CC78-E061-47E4-96A4-4E1B8462725F}" type="parTrans" cxnId="{FEADBE88-0A94-4BD6-AF5E-3CA992CA1FAB}">
      <dgm:prSet/>
      <dgm:spPr/>
      <dgm:t>
        <a:bodyPr/>
        <a:lstStyle/>
        <a:p>
          <a:endParaRPr lang="en-US"/>
        </a:p>
      </dgm:t>
    </dgm:pt>
    <dgm:pt modelId="{22230B65-ED16-4089-8999-D2C9070014C9}" type="sibTrans" cxnId="{FEADBE88-0A94-4BD6-AF5E-3CA992CA1FAB}">
      <dgm:prSet/>
      <dgm:spPr/>
      <dgm:t>
        <a:bodyPr/>
        <a:lstStyle/>
        <a:p>
          <a:endParaRPr lang="en-US"/>
        </a:p>
      </dgm:t>
    </dgm:pt>
    <dgm:pt modelId="{231121A9-4275-4F4A-A27C-76E6269DCC50}">
      <dgm:prSet/>
      <dgm:spPr/>
      <dgm:t>
        <a:bodyPr/>
        <a:lstStyle/>
        <a:p>
          <a:r>
            <a:rPr lang="vi-VN" b="0" i="0"/>
            <a:t>Trò chuyện thẳng thắn với ứng viên về yêu cầu lương.</a:t>
          </a:r>
          <a:endParaRPr lang="en-US"/>
        </a:p>
      </dgm:t>
    </dgm:pt>
    <dgm:pt modelId="{5E1F41A8-A90D-4DB2-B7BE-943A7BFBF9A6}" type="parTrans" cxnId="{012AAFF2-66B7-435F-A9D0-7FD037C817F8}">
      <dgm:prSet/>
      <dgm:spPr/>
      <dgm:t>
        <a:bodyPr/>
        <a:lstStyle/>
        <a:p>
          <a:endParaRPr lang="en-US"/>
        </a:p>
      </dgm:t>
    </dgm:pt>
    <dgm:pt modelId="{70120350-C355-445F-8982-1E52054D3DD2}" type="sibTrans" cxnId="{012AAFF2-66B7-435F-A9D0-7FD037C817F8}">
      <dgm:prSet/>
      <dgm:spPr/>
      <dgm:t>
        <a:bodyPr/>
        <a:lstStyle/>
        <a:p>
          <a:endParaRPr lang="en-US"/>
        </a:p>
      </dgm:t>
    </dgm:pt>
    <dgm:pt modelId="{F682AB47-BE64-41A5-9BDE-095D4C0C17BC}" type="pres">
      <dgm:prSet presAssocID="{9CC7C80B-8553-4E35-859A-13A272DFE062}" presName="linear" presStyleCnt="0">
        <dgm:presLayoutVars>
          <dgm:animLvl val="lvl"/>
          <dgm:resizeHandles val="exact"/>
        </dgm:presLayoutVars>
      </dgm:prSet>
      <dgm:spPr/>
    </dgm:pt>
    <dgm:pt modelId="{44FA3770-22BB-452A-9F96-0B56FECD3B14}" type="pres">
      <dgm:prSet presAssocID="{830D7719-D21C-4654-A121-7EDDF95A73FD}" presName="parentText" presStyleLbl="node1" presStyleIdx="0" presStyleCnt="4">
        <dgm:presLayoutVars>
          <dgm:chMax val="0"/>
          <dgm:bulletEnabled val="1"/>
        </dgm:presLayoutVars>
      </dgm:prSet>
      <dgm:spPr/>
    </dgm:pt>
    <dgm:pt modelId="{DF58131E-DF32-4B4B-A9D8-AA5A6F344282}" type="pres">
      <dgm:prSet presAssocID="{780BEFE4-970B-4C86-BB52-1BACF163F62E}" presName="spacer" presStyleCnt="0"/>
      <dgm:spPr/>
    </dgm:pt>
    <dgm:pt modelId="{94319F4A-7B5F-461A-B1AF-52CC0432E0E8}" type="pres">
      <dgm:prSet presAssocID="{AEA6DE5F-C5C4-416D-8091-52BFED45F19C}" presName="parentText" presStyleLbl="node1" presStyleIdx="1" presStyleCnt="4">
        <dgm:presLayoutVars>
          <dgm:chMax val="0"/>
          <dgm:bulletEnabled val="1"/>
        </dgm:presLayoutVars>
      </dgm:prSet>
      <dgm:spPr/>
    </dgm:pt>
    <dgm:pt modelId="{71760FD9-3363-4D30-85FC-FB93346C9E4B}" type="pres">
      <dgm:prSet presAssocID="{B729EE2F-DA59-4657-8C7A-0E0D24E45D41}" presName="spacer" presStyleCnt="0"/>
      <dgm:spPr/>
    </dgm:pt>
    <dgm:pt modelId="{22C26678-1EC5-4A57-9C0E-58B12DA06714}" type="pres">
      <dgm:prSet presAssocID="{64477233-1E7A-4C8B-8207-E1EA58997FD9}" presName="parentText" presStyleLbl="node1" presStyleIdx="2" presStyleCnt="4">
        <dgm:presLayoutVars>
          <dgm:chMax val="0"/>
          <dgm:bulletEnabled val="1"/>
        </dgm:presLayoutVars>
      </dgm:prSet>
      <dgm:spPr/>
    </dgm:pt>
    <dgm:pt modelId="{899C211A-B759-4E0F-804A-85D1EDA48842}" type="pres">
      <dgm:prSet presAssocID="{22230B65-ED16-4089-8999-D2C9070014C9}" presName="spacer" presStyleCnt="0"/>
      <dgm:spPr/>
    </dgm:pt>
    <dgm:pt modelId="{31AF37B0-9F2D-4C44-A1DE-63EACA9819D3}" type="pres">
      <dgm:prSet presAssocID="{231121A9-4275-4F4A-A27C-76E6269DCC50}" presName="parentText" presStyleLbl="node1" presStyleIdx="3" presStyleCnt="4">
        <dgm:presLayoutVars>
          <dgm:chMax val="0"/>
          <dgm:bulletEnabled val="1"/>
        </dgm:presLayoutVars>
      </dgm:prSet>
      <dgm:spPr/>
    </dgm:pt>
  </dgm:ptLst>
  <dgm:cxnLst>
    <dgm:cxn modelId="{152D7F21-77FC-44EF-B5BC-0F47DCCE0136}" type="presOf" srcId="{9CC7C80B-8553-4E35-859A-13A272DFE062}" destId="{F682AB47-BE64-41A5-9BDE-095D4C0C17BC}" srcOrd="0" destOrd="0" presId="urn:microsoft.com/office/officeart/2005/8/layout/vList2"/>
    <dgm:cxn modelId="{77F60961-B964-4A27-AEF4-2D0DCFD1654C}" type="presOf" srcId="{231121A9-4275-4F4A-A27C-76E6269DCC50}" destId="{31AF37B0-9F2D-4C44-A1DE-63EACA9819D3}" srcOrd="0" destOrd="0" presId="urn:microsoft.com/office/officeart/2005/8/layout/vList2"/>
    <dgm:cxn modelId="{25F5EC42-33FB-4A4B-A79D-0953A10ABF4D}" type="presOf" srcId="{AEA6DE5F-C5C4-416D-8091-52BFED45F19C}" destId="{94319F4A-7B5F-461A-B1AF-52CC0432E0E8}" srcOrd="0" destOrd="0" presId="urn:microsoft.com/office/officeart/2005/8/layout/vList2"/>
    <dgm:cxn modelId="{00144143-18C7-43DD-AF8C-47885ED2AE81}" srcId="{9CC7C80B-8553-4E35-859A-13A272DFE062}" destId="{AEA6DE5F-C5C4-416D-8091-52BFED45F19C}" srcOrd="1" destOrd="0" parTransId="{EDB1AC9A-75E5-42CF-B9EE-DF3F63A6E5D7}" sibTransId="{B729EE2F-DA59-4657-8C7A-0E0D24E45D41}"/>
    <dgm:cxn modelId="{9AD16845-4A3A-4A3A-9D95-28505B73804B}" type="presOf" srcId="{830D7719-D21C-4654-A121-7EDDF95A73FD}" destId="{44FA3770-22BB-452A-9F96-0B56FECD3B14}" srcOrd="0" destOrd="0" presId="urn:microsoft.com/office/officeart/2005/8/layout/vList2"/>
    <dgm:cxn modelId="{FEADBE88-0A94-4BD6-AF5E-3CA992CA1FAB}" srcId="{9CC7C80B-8553-4E35-859A-13A272DFE062}" destId="{64477233-1E7A-4C8B-8207-E1EA58997FD9}" srcOrd="2" destOrd="0" parTransId="{2231CC78-E061-47E4-96A4-4E1B8462725F}" sibTransId="{22230B65-ED16-4089-8999-D2C9070014C9}"/>
    <dgm:cxn modelId="{DD03D191-ECE1-43E2-A28D-A9FB9D29BB21}" srcId="{9CC7C80B-8553-4E35-859A-13A272DFE062}" destId="{830D7719-D21C-4654-A121-7EDDF95A73FD}" srcOrd="0" destOrd="0" parTransId="{DCC4112E-6E09-4884-919F-E262E62655E4}" sibTransId="{780BEFE4-970B-4C86-BB52-1BACF163F62E}"/>
    <dgm:cxn modelId="{DF1EBBA1-3A54-4B64-8713-9B8C2DA16B03}" type="presOf" srcId="{64477233-1E7A-4C8B-8207-E1EA58997FD9}" destId="{22C26678-1EC5-4A57-9C0E-58B12DA06714}" srcOrd="0" destOrd="0" presId="urn:microsoft.com/office/officeart/2005/8/layout/vList2"/>
    <dgm:cxn modelId="{012AAFF2-66B7-435F-A9D0-7FD037C817F8}" srcId="{9CC7C80B-8553-4E35-859A-13A272DFE062}" destId="{231121A9-4275-4F4A-A27C-76E6269DCC50}" srcOrd="3" destOrd="0" parTransId="{5E1F41A8-A90D-4DB2-B7BE-943A7BFBF9A6}" sibTransId="{70120350-C355-445F-8982-1E52054D3DD2}"/>
    <dgm:cxn modelId="{A44EF1D2-4694-49E4-9976-6ADC516E07E5}" type="presParOf" srcId="{F682AB47-BE64-41A5-9BDE-095D4C0C17BC}" destId="{44FA3770-22BB-452A-9F96-0B56FECD3B14}" srcOrd="0" destOrd="0" presId="urn:microsoft.com/office/officeart/2005/8/layout/vList2"/>
    <dgm:cxn modelId="{848BC721-97B6-4700-A102-AEB1DF9DF65A}" type="presParOf" srcId="{F682AB47-BE64-41A5-9BDE-095D4C0C17BC}" destId="{DF58131E-DF32-4B4B-A9D8-AA5A6F344282}" srcOrd="1" destOrd="0" presId="urn:microsoft.com/office/officeart/2005/8/layout/vList2"/>
    <dgm:cxn modelId="{BFD9EF52-DD86-4D18-8505-8C1B1CEBCD04}" type="presParOf" srcId="{F682AB47-BE64-41A5-9BDE-095D4C0C17BC}" destId="{94319F4A-7B5F-461A-B1AF-52CC0432E0E8}" srcOrd="2" destOrd="0" presId="urn:microsoft.com/office/officeart/2005/8/layout/vList2"/>
    <dgm:cxn modelId="{FC60F84E-17C4-40EF-A0F1-F62789A210ED}" type="presParOf" srcId="{F682AB47-BE64-41A5-9BDE-095D4C0C17BC}" destId="{71760FD9-3363-4D30-85FC-FB93346C9E4B}" srcOrd="3" destOrd="0" presId="urn:microsoft.com/office/officeart/2005/8/layout/vList2"/>
    <dgm:cxn modelId="{D4326C6A-49CC-47DD-8138-3528306166DE}" type="presParOf" srcId="{F682AB47-BE64-41A5-9BDE-095D4C0C17BC}" destId="{22C26678-1EC5-4A57-9C0E-58B12DA06714}" srcOrd="4" destOrd="0" presId="urn:microsoft.com/office/officeart/2005/8/layout/vList2"/>
    <dgm:cxn modelId="{0137991F-53ED-4874-B728-4FD6707EB5BF}" type="presParOf" srcId="{F682AB47-BE64-41A5-9BDE-095D4C0C17BC}" destId="{899C211A-B759-4E0F-804A-85D1EDA48842}" srcOrd="5" destOrd="0" presId="urn:microsoft.com/office/officeart/2005/8/layout/vList2"/>
    <dgm:cxn modelId="{CFEC8C21-F264-48C1-98EB-484E573030ED}" type="presParOf" srcId="{F682AB47-BE64-41A5-9BDE-095D4C0C17BC}" destId="{31AF37B0-9F2D-4C44-A1DE-63EACA9819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660037-85E2-4C52-A0C7-FA9C482635D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880AB4A-CB57-4C7F-BD02-4CF009767881}">
      <dgm:prSet custT="1"/>
      <dgm:spPr/>
      <dgm:t>
        <a:bodyPr/>
        <a:lstStyle/>
        <a:p>
          <a:pPr algn="ctr"/>
          <a:r>
            <a:rPr lang="en-US" sz="2400" dirty="0" err="1"/>
            <a:t>Phỏng</a:t>
          </a:r>
          <a:r>
            <a:rPr lang="en-US" sz="2400" dirty="0"/>
            <a:t> </a:t>
          </a:r>
          <a:r>
            <a:rPr lang="en-US" sz="2400" dirty="0" err="1"/>
            <a:t>vấn</a:t>
          </a:r>
          <a:r>
            <a:rPr lang="en-US" sz="2400" dirty="0"/>
            <a:t> </a:t>
          </a:r>
          <a:r>
            <a:rPr lang="en-US" sz="2400" dirty="0" err="1"/>
            <a:t>tuyển</a:t>
          </a:r>
          <a:r>
            <a:rPr lang="en-US" sz="2400" dirty="0"/>
            <a:t> </a:t>
          </a:r>
          <a:r>
            <a:rPr lang="en-US" sz="2400" dirty="0" err="1"/>
            <a:t>dụng</a:t>
          </a:r>
          <a:r>
            <a:rPr lang="en-US" sz="2400" dirty="0"/>
            <a:t> (</a:t>
          </a:r>
          <a:r>
            <a:rPr lang="en-US" sz="2400" dirty="0" err="1"/>
            <a:t>phỏng</a:t>
          </a:r>
          <a:r>
            <a:rPr lang="en-US" sz="2400" dirty="0"/>
            <a:t> </a:t>
          </a:r>
          <a:r>
            <a:rPr lang="en-US" sz="2400" dirty="0" err="1"/>
            <a:t>vấn</a:t>
          </a:r>
          <a:r>
            <a:rPr lang="en-US" sz="2400" dirty="0"/>
            <a:t> </a:t>
          </a:r>
          <a:r>
            <a:rPr lang="en-US" sz="2400" dirty="0" err="1"/>
            <a:t>việc</a:t>
          </a:r>
          <a:r>
            <a:rPr lang="en-US" sz="2400" dirty="0"/>
            <a:t> </a:t>
          </a:r>
          <a:r>
            <a:rPr lang="en-US" sz="2400" dirty="0" err="1"/>
            <a:t>làm</a:t>
          </a:r>
          <a:r>
            <a:rPr lang="en-US" sz="2400" dirty="0"/>
            <a:t>) là </a:t>
          </a:r>
          <a:r>
            <a:rPr lang="en-US" sz="2400" dirty="0" err="1"/>
            <a:t>một</a:t>
          </a:r>
          <a:r>
            <a:rPr lang="en-US" sz="2400" dirty="0"/>
            <a:t> </a:t>
          </a:r>
          <a:r>
            <a:rPr lang="en-US" sz="2400" dirty="0" err="1"/>
            <a:t>hình</a:t>
          </a:r>
          <a:r>
            <a:rPr lang="en-US" sz="2400" dirty="0"/>
            <a:t> </a:t>
          </a:r>
          <a:r>
            <a:rPr lang="en-US" sz="2400" dirty="0" err="1"/>
            <a:t>thức</a:t>
          </a:r>
          <a:r>
            <a:rPr lang="en-US" sz="2400" dirty="0"/>
            <a:t> </a:t>
          </a:r>
          <a:r>
            <a:rPr lang="en-US" sz="2400" dirty="0" err="1"/>
            <a:t>vấn</a:t>
          </a:r>
          <a:r>
            <a:rPr lang="en-US" sz="2400" dirty="0"/>
            <a:t> </a:t>
          </a:r>
          <a:r>
            <a:rPr lang="en-US" sz="2400" dirty="0" err="1"/>
            <a:t>đáp</a:t>
          </a:r>
          <a:r>
            <a:rPr lang="en-US" sz="2400" dirty="0"/>
            <a:t> </a:t>
          </a:r>
          <a:r>
            <a:rPr lang="en-US" sz="2400" dirty="0" err="1"/>
            <a:t>trực</a:t>
          </a:r>
          <a:r>
            <a:rPr lang="en-US" sz="2400" dirty="0"/>
            <a:t> </a:t>
          </a:r>
          <a:r>
            <a:rPr lang="en-US" sz="2400" dirty="0" err="1"/>
            <a:t>tiếp</a:t>
          </a:r>
          <a:r>
            <a:rPr lang="en-US" sz="2400" dirty="0"/>
            <a:t> (</a:t>
          </a:r>
          <a:r>
            <a:rPr lang="en-US" sz="2400" dirty="0" err="1"/>
            <a:t>gặp</a:t>
          </a:r>
          <a:r>
            <a:rPr lang="en-US" sz="2400" dirty="0"/>
            <a:t> </a:t>
          </a:r>
          <a:r>
            <a:rPr lang="en-US" sz="2400" dirty="0" err="1"/>
            <a:t>mặt</a:t>
          </a:r>
          <a:r>
            <a:rPr lang="en-US" sz="2400" dirty="0"/>
            <a:t>) </a:t>
          </a:r>
          <a:r>
            <a:rPr lang="en-US" sz="2400" dirty="0" err="1"/>
            <a:t>hoặc</a:t>
          </a:r>
          <a:r>
            <a:rPr lang="en-US" sz="2400" dirty="0"/>
            <a:t> </a:t>
          </a:r>
          <a:r>
            <a:rPr lang="en-US" sz="2400" dirty="0" err="1"/>
            <a:t>gián</a:t>
          </a:r>
          <a:r>
            <a:rPr lang="en-US" sz="2400" dirty="0"/>
            <a:t> </a:t>
          </a:r>
          <a:r>
            <a:rPr lang="en-US" sz="2400" dirty="0" err="1"/>
            <a:t>tiếp</a:t>
          </a:r>
          <a:r>
            <a:rPr lang="en-US" sz="2400" dirty="0"/>
            <a:t> (qua </a:t>
          </a:r>
          <a:r>
            <a:rPr lang="en-US" sz="2400" dirty="0" err="1"/>
            <a:t>điện</a:t>
          </a:r>
          <a:r>
            <a:rPr lang="en-US" sz="2400" dirty="0"/>
            <a:t> </a:t>
          </a:r>
          <a:r>
            <a:rPr lang="en-US" sz="2400" dirty="0" err="1"/>
            <a:t>thoại</a:t>
          </a:r>
          <a:r>
            <a:rPr lang="en-US" sz="2400" dirty="0"/>
            <a:t>) </a:t>
          </a:r>
          <a:r>
            <a:rPr lang="en-US" sz="2400" dirty="0" err="1"/>
            <a:t>nhằm</a:t>
          </a:r>
          <a:r>
            <a:rPr lang="en-US" sz="2400" dirty="0"/>
            <a:t> </a:t>
          </a:r>
          <a:r>
            <a:rPr lang="en-US" sz="2400" dirty="0" err="1"/>
            <a:t>tuyển</a:t>
          </a:r>
          <a:r>
            <a:rPr lang="en-US" sz="2400" dirty="0"/>
            <a:t> </a:t>
          </a:r>
          <a:r>
            <a:rPr lang="en-US" sz="2400" dirty="0" err="1"/>
            <a:t>chọn</a:t>
          </a:r>
          <a:r>
            <a:rPr lang="en-US" sz="2400" dirty="0"/>
            <a:t> ra </a:t>
          </a:r>
          <a:r>
            <a:rPr lang="en-US" sz="2400" dirty="0" err="1"/>
            <a:t>những</a:t>
          </a:r>
          <a:r>
            <a:rPr lang="en-US" sz="2400" dirty="0"/>
            <a:t> </a:t>
          </a:r>
          <a:r>
            <a:rPr lang="en-US" sz="2400" dirty="0" err="1"/>
            <a:t>ứng</a:t>
          </a:r>
          <a:r>
            <a:rPr lang="en-US" sz="2400" dirty="0"/>
            <a:t> </a:t>
          </a:r>
          <a:r>
            <a:rPr lang="en-US" sz="2400" dirty="0" err="1"/>
            <a:t>viên</a:t>
          </a:r>
          <a:r>
            <a:rPr lang="en-US" sz="2400" dirty="0"/>
            <a:t> </a:t>
          </a:r>
          <a:r>
            <a:rPr lang="en-US" sz="2400" dirty="0" err="1"/>
            <a:t>phù</a:t>
          </a:r>
          <a:r>
            <a:rPr lang="en-US" sz="2400" dirty="0"/>
            <a:t> hợp </a:t>
          </a:r>
          <a:r>
            <a:rPr lang="en-US" sz="2400" dirty="0" err="1"/>
            <a:t>với</a:t>
          </a:r>
          <a:r>
            <a:rPr lang="en-US" sz="2400" dirty="0"/>
            <a:t> </a:t>
          </a:r>
          <a:r>
            <a:rPr lang="en-US" sz="2400" dirty="0" err="1"/>
            <a:t>vị</a:t>
          </a:r>
          <a:r>
            <a:rPr lang="en-US" sz="2400" dirty="0"/>
            <a:t> </a:t>
          </a:r>
          <a:r>
            <a:rPr lang="en-US" sz="2400" dirty="0" err="1"/>
            <a:t>trí</a:t>
          </a:r>
          <a:r>
            <a:rPr lang="en-US" sz="2400" dirty="0"/>
            <a:t> </a:t>
          </a:r>
          <a:r>
            <a:rPr lang="en-US" sz="2400" dirty="0" err="1"/>
            <a:t>công</a:t>
          </a:r>
          <a:r>
            <a:rPr lang="en-US" sz="2400" dirty="0"/>
            <a:t> </a:t>
          </a:r>
          <a:r>
            <a:rPr lang="en-US" sz="2400" dirty="0" err="1"/>
            <a:t>việc</a:t>
          </a:r>
          <a:r>
            <a:rPr lang="en-US" sz="2400" dirty="0"/>
            <a:t> </a:t>
          </a:r>
          <a:r>
            <a:rPr lang="en-US" sz="2400" dirty="0" err="1"/>
            <a:t>trong</a:t>
          </a:r>
          <a:r>
            <a:rPr lang="en-US" sz="2400" dirty="0"/>
            <a:t> </a:t>
          </a:r>
          <a:r>
            <a:rPr lang="en-US" sz="2400" dirty="0" err="1"/>
            <a:t>công</a:t>
          </a:r>
          <a:r>
            <a:rPr lang="en-US" sz="2400" dirty="0"/>
            <a:t> ty, </a:t>
          </a:r>
          <a:r>
            <a:rPr lang="en-US" sz="2400" dirty="0" err="1"/>
            <a:t>doanh</a:t>
          </a:r>
          <a:r>
            <a:rPr lang="en-US" sz="2400" dirty="0"/>
            <a:t> </a:t>
          </a:r>
          <a:r>
            <a:rPr lang="en-US" sz="2400" dirty="0" err="1"/>
            <a:t>nghiệp</a:t>
          </a:r>
          <a:r>
            <a:rPr lang="en-US" sz="2400" dirty="0"/>
            <a:t>.</a:t>
          </a:r>
        </a:p>
      </dgm:t>
    </dgm:pt>
    <dgm:pt modelId="{8023D8AE-55C6-432B-87E3-BAD71DBAE83A}" type="parTrans" cxnId="{73DEAFCF-1077-47C8-A41C-2B0C22BDA05A}">
      <dgm:prSet/>
      <dgm:spPr/>
      <dgm:t>
        <a:bodyPr/>
        <a:lstStyle/>
        <a:p>
          <a:endParaRPr lang="en-US"/>
        </a:p>
      </dgm:t>
    </dgm:pt>
    <dgm:pt modelId="{83775A13-5253-42E3-B1D0-35ABDC7D30FE}" type="sibTrans" cxnId="{73DEAFCF-1077-47C8-A41C-2B0C22BDA05A}">
      <dgm:prSet/>
      <dgm:spPr/>
      <dgm:t>
        <a:bodyPr/>
        <a:lstStyle/>
        <a:p>
          <a:endParaRPr lang="en-US"/>
        </a:p>
      </dgm:t>
    </dgm:pt>
    <dgm:pt modelId="{9BD0EE19-BDB2-4D11-8529-F38CD41EA9BD}">
      <dgm:prSet custT="1"/>
      <dgm:spPr/>
      <dgm:t>
        <a:bodyPr/>
        <a:lstStyle/>
        <a:p>
          <a:pPr algn="ctr"/>
          <a:r>
            <a:rPr lang="vi-VN" sz="2000" dirty="0"/>
            <a:t>Đó là quá trình tiếp xúc và trao đổi (hay nói cụ thể hơn là quá trình hỏi và trả lời) giữa nhà tuyển dụng (NTD) và ứng viên, mục đích của nhà tuyển dụng là tìm ra người thích hợp để đảm nhiệm vị trí họ đang tuyển còn mục đích của các ứng viên nghiễm nhiên chính là apply thành công công việc mà họ mong muốn.</a:t>
          </a:r>
          <a:endParaRPr lang="en-US" sz="2000" dirty="0"/>
        </a:p>
      </dgm:t>
    </dgm:pt>
    <dgm:pt modelId="{FA642CC1-1B18-4F19-A2FE-FF0556373997}" type="parTrans" cxnId="{E3D3093B-A11E-4C9D-AF71-D8BC3A1AC5E5}">
      <dgm:prSet/>
      <dgm:spPr/>
      <dgm:t>
        <a:bodyPr/>
        <a:lstStyle/>
        <a:p>
          <a:endParaRPr lang="en-US"/>
        </a:p>
      </dgm:t>
    </dgm:pt>
    <dgm:pt modelId="{2720CE5E-0145-4371-8923-89794F166B11}" type="sibTrans" cxnId="{E3D3093B-A11E-4C9D-AF71-D8BC3A1AC5E5}">
      <dgm:prSet/>
      <dgm:spPr/>
      <dgm:t>
        <a:bodyPr/>
        <a:lstStyle/>
        <a:p>
          <a:endParaRPr lang="en-US"/>
        </a:p>
      </dgm:t>
    </dgm:pt>
    <dgm:pt modelId="{1449D806-93AA-48EB-B6AE-20917CFE4561}" type="pres">
      <dgm:prSet presAssocID="{0C660037-85E2-4C52-A0C7-FA9C482635DE}" presName="linear" presStyleCnt="0">
        <dgm:presLayoutVars>
          <dgm:animLvl val="lvl"/>
          <dgm:resizeHandles val="exact"/>
        </dgm:presLayoutVars>
      </dgm:prSet>
      <dgm:spPr/>
    </dgm:pt>
    <dgm:pt modelId="{4499404C-C1F3-46C0-89EB-F4ECE5A1FBAA}" type="pres">
      <dgm:prSet presAssocID="{E880AB4A-CB57-4C7F-BD02-4CF009767881}" presName="parentText" presStyleLbl="node1" presStyleIdx="0" presStyleCnt="2">
        <dgm:presLayoutVars>
          <dgm:chMax val="0"/>
          <dgm:bulletEnabled val="1"/>
        </dgm:presLayoutVars>
      </dgm:prSet>
      <dgm:spPr/>
    </dgm:pt>
    <dgm:pt modelId="{8BA37656-45ED-437D-82CC-CA4DC3D4FD77}" type="pres">
      <dgm:prSet presAssocID="{83775A13-5253-42E3-B1D0-35ABDC7D30FE}" presName="spacer" presStyleCnt="0"/>
      <dgm:spPr/>
    </dgm:pt>
    <dgm:pt modelId="{12BC169D-EB80-4909-BB83-E9CD78E99087}" type="pres">
      <dgm:prSet presAssocID="{9BD0EE19-BDB2-4D11-8529-F38CD41EA9BD}" presName="parentText" presStyleLbl="node1" presStyleIdx="1" presStyleCnt="2">
        <dgm:presLayoutVars>
          <dgm:chMax val="0"/>
          <dgm:bulletEnabled val="1"/>
        </dgm:presLayoutVars>
      </dgm:prSet>
      <dgm:spPr/>
    </dgm:pt>
  </dgm:ptLst>
  <dgm:cxnLst>
    <dgm:cxn modelId="{C0109B2A-2435-47B3-8269-5C3BCF557922}" type="presOf" srcId="{9BD0EE19-BDB2-4D11-8529-F38CD41EA9BD}" destId="{12BC169D-EB80-4909-BB83-E9CD78E99087}" srcOrd="0" destOrd="0" presId="urn:microsoft.com/office/officeart/2005/8/layout/vList2"/>
    <dgm:cxn modelId="{E3D3093B-A11E-4C9D-AF71-D8BC3A1AC5E5}" srcId="{0C660037-85E2-4C52-A0C7-FA9C482635DE}" destId="{9BD0EE19-BDB2-4D11-8529-F38CD41EA9BD}" srcOrd="1" destOrd="0" parTransId="{FA642CC1-1B18-4F19-A2FE-FF0556373997}" sibTransId="{2720CE5E-0145-4371-8923-89794F166B11}"/>
    <dgm:cxn modelId="{5321AA97-AEE5-4298-9908-F9830388366D}" type="presOf" srcId="{E880AB4A-CB57-4C7F-BD02-4CF009767881}" destId="{4499404C-C1F3-46C0-89EB-F4ECE5A1FBAA}" srcOrd="0" destOrd="0" presId="urn:microsoft.com/office/officeart/2005/8/layout/vList2"/>
    <dgm:cxn modelId="{73DEAFCF-1077-47C8-A41C-2B0C22BDA05A}" srcId="{0C660037-85E2-4C52-A0C7-FA9C482635DE}" destId="{E880AB4A-CB57-4C7F-BD02-4CF009767881}" srcOrd="0" destOrd="0" parTransId="{8023D8AE-55C6-432B-87E3-BAD71DBAE83A}" sibTransId="{83775A13-5253-42E3-B1D0-35ABDC7D30FE}"/>
    <dgm:cxn modelId="{692C6BE4-9C48-4D83-82BA-20DD1FF114CD}" type="presOf" srcId="{0C660037-85E2-4C52-A0C7-FA9C482635DE}" destId="{1449D806-93AA-48EB-B6AE-20917CFE4561}" srcOrd="0" destOrd="0" presId="urn:microsoft.com/office/officeart/2005/8/layout/vList2"/>
    <dgm:cxn modelId="{5F034528-78B3-4780-9A91-FE2DE61A38FC}" type="presParOf" srcId="{1449D806-93AA-48EB-B6AE-20917CFE4561}" destId="{4499404C-C1F3-46C0-89EB-F4ECE5A1FBAA}" srcOrd="0" destOrd="0" presId="urn:microsoft.com/office/officeart/2005/8/layout/vList2"/>
    <dgm:cxn modelId="{3802D40E-FD98-4DF1-9352-57E1CA9D0CB5}" type="presParOf" srcId="{1449D806-93AA-48EB-B6AE-20917CFE4561}" destId="{8BA37656-45ED-437D-82CC-CA4DC3D4FD77}" srcOrd="1" destOrd="0" presId="urn:microsoft.com/office/officeart/2005/8/layout/vList2"/>
    <dgm:cxn modelId="{C9B79BF8-C8B5-40E6-B6AA-38250830F477}" type="presParOf" srcId="{1449D806-93AA-48EB-B6AE-20917CFE4561}" destId="{12BC169D-EB80-4909-BB83-E9CD78E99087}"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705D98-6CB2-4866-A1C2-F36842D0B983}" type="doc">
      <dgm:prSet loTypeId="urn:microsoft.com/office/officeart/2005/8/layout/matrix2" loCatId="matrix" qsTypeId="urn:microsoft.com/office/officeart/2005/8/quickstyle/simple1" qsCatId="simple" csTypeId="urn:microsoft.com/office/officeart/2005/8/colors/accent4_2" csCatId="accent4"/>
      <dgm:spPr/>
      <dgm:t>
        <a:bodyPr/>
        <a:lstStyle/>
        <a:p>
          <a:endParaRPr lang="en-US"/>
        </a:p>
      </dgm:t>
    </dgm:pt>
    <dgm:pt modelId="{6B0D680A-D2DB-492B-9BA3-86719EEBE313}">
      <dgm:prSet/>
      <dgm:spPr/>
      <dgm:t>
        <a:bodyPr/>
        <a:lstStyle/>
        <a:p>
          <a:r>
            <a:rPr lang="vi-VN"/>
            <a:t>Tìm một nơi yên tĩnh và chuẩn bị tất cả những tài liệu tìm việc, chẳng hạn như</a:t>
          </a:r>
          <a:r>
            <a:rPr lang="en-US"/>
            <a:t> </a:t>
          </a:r>
          <a:r>
            <a:rPr lang="vi-VN"/>
            <a:t>sơ yếu lý lịch, đơn xin việc, những nguồn tham khảo,... và để chúng trước mặt.</a:t>
          </a:r>
          <a:endParaRPr lang="en-US"/>
        </a:p>
      </dgm:t>
    </dgm:pt>
    <dgm:pt modelId="{492D52DA-B4BE-4CD2-BC9A-67576EF6C81C}" type="parTrans" cxnId="{001ACA74-76D9-43A6-9007-793193D852B5}">
      <dgm:prSet/>
      <dgm:spPr/>
      <dgm:t>
        <a:bodyPr/>
        <a:lstStyle/>
        <a:p>
          <a:endParaRPr lang="en-US"/>
        </a:p>
      </dgm:t>
    </dgm:pt>
    <dgm:pt modelId="{4C9D6E4D-AF1A-4F4F-9B76-580CE9618C8C}" type="sibTrans" cxnId="{001ACA74-76D9-43A6-9007-793193D852B5}">
      <dgm:prSet/>
      <dgm:spPr/>
      <dgm:t>
        <a:bodyPr/>
        <a:lstStyle/>
        <a:p>
          <a:endParaRPr lang="en-US"/>
        </a:p>
      </dgm:t>
    </dgm:pt>
    <dgm:pt modelId="{E66D4E5A-F676-44A7-B2E6-50D9DA3E5F0D}">
      <dgm:prSet/>
      <dgm:spPr/>
      <dgm:t>
        <a:bodyPr/>
        <a:lstStyle/>
        <a:p>
          <a:r>
            <a:rPr lang="vi-VN"/>
            <a:t>Khi bắt đầu cuộc phỏng vấn, ứng viên nên xác nhận lại tên và chức vụ của</a:t>
          </a:r>
          <a:r>
            <a:rPr lang="en-US"/>
            <a:t> </a:t>
          </a:r>
          <a:r>
            <a:rPr lang="vi-VN"/>
            <a:t>người phỏng vấn để tiện xưng hô và sau này còn viết thư cảm ơn họ.</a:t>
          </a:r>
          <a:endParaRPr lang="en-US"/>
        </a:p>
      </dgm:t>
    </dgm:pt>
    <dgm:pt modelId="{F1C59E15-9556-4C89-8D00-EE85EDD9DC42}" type="parTrans" cxnId="{584E4062-96AD-4B2F-90A6-53692F310EB5}">
      <dgm:prSet/>
      <dgm:spPr/>
      <dgm:t>
        <a:bodyPr/>
        <a:lstStyle/>
        <a:p>
          <a:endParaRPr lang="en-US"/>
        </a:p>
      </dgm:t>
    </dgm:pt>
    <dgm:pt modelId="{8F04A120-C66E-4C33-9710-AD53AFA74224}" type="sibTrans" cxnId="{584E4062-96AD-4B2F-90A6-53692F310EB5}">
      <dgm:prSet/>
      <dgm:spPr/>
      <dgm:t>
        <a:bodyPr/>
        <a:lstStyle/>
        <a:p>
          <a:endParaRPr lang="en-US"/>
        </a:p>
      </dgm:t>
    </dgm:pt>
    <dgm:pt modelId="{5489C2E4-4085-49E8-B29E-6EDF028B4731}">
      <dgm:prSet/>
      <dgm:spPr/>
      <dgm:t>
        <a:bodyPr/>
        <a:lstStyle/>
        <a:p>
          <a:r>
            <a:rPr lang="vi-VN"/>
            <a:t>Ứng viên nên trả lời ngắn gọn và tập trung. Nếu người phỏng vấn ngắt lời ứng</a:t>
          </a:r>
          <a:r>
            <a:rPr lang="en-US"/>
            <a:t> </a:t>
          </a:r>
          <a:r>
            <a:rPr lang="vi-VN"/>
            <a:t>viên, đừng tỏ ra khó chịu, gắt gỏng.</a:t>
          </a:r>
          <a:endParaRPr lang="en-US"/>
        </a:p>
      </dgm:t>
    </dgm:pt>
    <dgm:pt modelId="{9C5048B4-0E4D-49D0-A4FD-2FFCD5F922DE}" type="parTrans" cxnId="{1DEB1AD8-811A-408B-823B-63ABEEB10421}">
      <dgm:prSet/>
      <dgm:spPr/>
      <dgm:t>
        <a:bodyPr/>
        <a:lstStyle/>
        <a:p>
          <a:endParaRPr lang="en-US"/>
        </a:p>
      </dgm:t>
    </dgm:pt>
    <dgm:pt modelId="{C6C9B94C-51A3-49C1-8513-005419689B91}" type="sibTrans" cxnId="{1DEB1AD8-811A-408B-823B-63ABEEB10421}">
      <dgm:prSet/>
      <dgm:spPr/>
      <dgm:t>
        <a:bodyPr/>
        <a:lstStyle/>
        <a:p>
          <a:endParaRPr lang="en-US"/>
        </a:p>
      </dgm:t>
    </dgm:pt>
    <dgm:pt modelId="{51A1D32B-FEF4-46FB-A882-585E76C01B3D}">
      <dgm:prSet/>
      <dgm:spPr/>
      <dgm:t>
        <a:bodyPr/>
        <a:lstStyle/>
        <a:p>
          <a:r>
            <a:rPr lang="vi-VN"/>
            <a:t>Hãy hỏi những câu liên quan đến công việc, công ty, quá trình tuyển dụng,...đừng lan man lạc đề tài.</a:t>
          </a:r>
          <a:endParaRPr lang="en-US"/>
        </a:p>
      </dgm:t>
    </dgm:pt>
    <dgm:pt modelId="{ADFCD054-5DF1-4373-AFF5-323E4885CC7F}" type="parTrans" cxnId="{ECCC6E73-9A5F-4274-88DD-F2B182A2D7D2}">
      <dgm:prSet/>
      <dgm:spPr/>
      <dgm:t>
        <a:bodyPr/>
        <a:lstStyle/>
        <a:p>
          <a:endParaRPr lang="en-US"/>
        </a:p>
      </dgm:t>
    </dgm:pt>
    <dgm:pt modelId="{0ECACD95-F8C5-4E0F-B9E8-AC9550C46FDF}" type="sibTrans" cxnId="{ECCC6E73-9A5F-4274-88DD-F2B182A2D7D2}">
      <dgm:prSet/>
      <dgm:spPr/>
      <dgm:t>
        <a:bodyPr/>
        <a:lstStyle/>
        <a:p>
          <a:endParaRPr lang="en-US"/>
        </a:p>
      </dgm:t>
    </dgm:pt>
    <dgm:pt modelId="{6E50A568-C4BF-4B89-9C65-99BB70289846}" type="pres">
      <dgm:prSet presAssocID="{D7705D98-6CB2-4866-A1C2-F36842D0B983}" presName="matrix" presStyleCnt="0">
        <dgm:presLayoutVars>
          <dgm:chMax val="1"/>
          <dgm:dir/>
          <dgm:resizeHandles val="exact"/>
        </dgm:presLayoutVars>
      </dgm:prSet>
      <dgm:spPr/>
    </dgm:pt>
    <dgm:pt modelId="{DCCCAE22-9040-40C2-8DC4-DD08D4391E41}" type="pres">
      <dgm:prSet presAssocID="{D7705D98-6CB2-4866-A1C2-F36842D0B983}" presName="axisShape" presStyleLbl="bgShp" presStyleIdx="0" presStyleCnt="1"/>
      <dgm:spPr/>
    </dgm:pt>
    <dgm:pt modelId="{6B8A80A1-DAFA-4F61-8259-BE40DA1B028D}" type="pres">
      <dgm:prSet presAssocID="{D7705D98-6CB2-4866-A1C2-F36842D0B983}" presName="rect1" presStyleLbl="node1" presStyleIdx="0" presStyleCnt="4">
        <dgm:presLayoutVars>
          <dgm:chMax val="0"/>
          <dgm:chPref val="0"/>
          <dgm:bulletEnabled val="1"/>
        </dgm:presLayoutVars>
      </dgm:prSet>
      <dgm:spPr/>
    </dgm:pt>
    <dgm:pt modelId="{DF51D812-0C1D-416E-940E-E59B284E1860}" type="pres">
      <dgm:prSet presAssocID="{D7705D98-6CB2-4866-A1C2-F36842D0B983}" presName="rect2" presStyleLbl="node1" presStyleIdx="1" presStyleCnt="4">
        <dgm:presLayoutVars>
          <dgm:chMax val="0"/>
          <dgm:chPref val="0"/>
          <dgm:bulletEnabled val="1"/>
        </dgm:presLayoutVars>
      </dgm:prSet>
      <dgm:spPr/>
    </dgm:pt>
    <dgm:pt modelId="{57E3E4C7-93A5-4996-857A-DA945F1906B0}" type="pres">
      <dgm:prSet presAssocID="{D7705D98-6CB2-4866-A1C2-F36842D0B983}" presName="rect3" presStyleLbl="node1" presStyleIdx="2" presStyleCnt="4">
        <dgm:presLayoutVars>
          <dgm:chMax val="0"/>
          <dgm:chPref val="0"/>
          <dgm:bulletEnabled val="1"/>
        </dgm:presLayoutVars>
      </dgm:prSet>
      <dgm:spPr/>
    </dgm:pt>
    <dgm:pt modelId="{71F1FF90-9420-46C8-B8F0-9E2FD8956D56}" type="pres">
      <dgm:prSet presAssocID="{D7705D98-6CB2-4866-A1C2-F36842D0B983}" presName="rect4" presStyleLbl="node1" presStyleIdx="3" presStyleCnt="4">
        <dgm:presLayoutVars>
          <dgm:chMax val="0"/>
          <dgm:chPref val="0"/>
          <dgm:bulletEnabled val="1"/>
        </dgm:presLayoutVars>
      </dgm:prSet>
      <dgm:spPr/>
    </dgm:pt>
  </dgm:ptLst>
  <dgm:cxnLst>
    <dgm:cxn modelId="{DCC0A416-1527-41A2-8034-A4B7D26D6BCC}" type="presOf" srcId="{6B0D680A-D2DB-492B-9BA3-86719EEBE313}" destId="{6B8A80A1-DAFA-4F61-8259-BE40DA1B028D}" srcOrd="0" destOrd="0" presId="urn:microsoft.com/office/officeart/2005/8/layout/matrix2"/>
    <dgm:cxn modelId="{584E4062-96AD-4B2F-90A6-53692F310EB5}" srcId="{D7705D98-6CB2-4866-A1C2-F36842D0B983}" destId="{E66D4E5A-F676-44A7-B2E6-50D9DA3E5F0D}" srcOrd="1" destOrd="0" parTransId="{F1C59E15-9556-4C89-8D00-EE85EDD9DC42}" sibTransId="{8F04A120-C66E-4C33-9710-AD53AFA74224}"/>
    <dgm:cxn modelId="{50D68946-B545-476A-84E1-C95340960AEA}" type="presOf" srcId="{D7705D98-6CB2-4866-A1C2-F36842D0B983}" destId="{6E50A568-C4BF-4B89-9C65-99BB70289846}" srcOrd="0" destOrd="0" presId="urn:microsoft.com/office/officeart/2005/8/layout/matrix2"/>
    <dgm:cxn modelId="{ECCC6E73-9A5F-4274-88DD-F2B182A2D7D2}" srcId="{D7705D98-6CB2-4866-A1C2-F36842D0B983}" destId="{51A1D32B-FEF4-46FB-A882-585E76C01B3D}" srcOrd="3" destOrd="0" parTransId="{ADFCD054-5DF1-4373-AFF5-323E4885CC7F}" sibTransId="{0ECACD95-F8C5-4E0F-B9E8-AC9550C46FDF}"/>
    <dgm:cxn modelId="{001ACA74-76D9-43A6-9007-793193D852B5}" srcId="{D7705D98-6CB2-4866-A1C2-F36842D0B983}" destId="{6B0D680A-D2DB-492B-9BA3-86719EEBE313}" srcOrd="0" destOrd="0" parTransId="{492D52DA-B4BE-4CD2-BC9A-67576EF6C81C}" sibTransId="{4C9D6E4D-AF1A-4F4F-9B76-580CE9618C8C}"/>
    <dgm:cxn modelId="{9375D77E-31AA-4B74-A357-D113B84A07EB}" type="presOf" srcId="{51A1D32B-FEF4-46FB-A882-585E76C01B3D}" destId="{71F1FF90-9420-46C8-B8F0-9E2FD8956D56}" srcOrd="0" destOrd="0" presId="urn:microsoft.com/office/officeart/2005/8/layout/matrix2"/>
    <dgm:cxn modelId="{DF18C1B4-ECEF-4C47-A122-314C10221313}" type="presOf" srcId="{E66D4E5A-F676-44A7-B2E6-50D9DA3E5F0D}" destId="{DF51D812-0C1D-416E-940E-E59B284E1860}" srcOrd="0" destOrd="0" presId="urn:microsoft.com/office/officeart/2005/8/layout/matrix2"/>
    <dgm:cxn modelId="{1DEB1AD8-811A-408B-823B-63ABEEB10421}" srcId="{D7705D98-6CB2-4866-A1C2-F36842D0B983}" destId="{5489C2E4-4085-49E8-B29E-6EDF028B4731}" srcOrd="2" destOrd="0" parTransId="{9C5048B4-0E4D-49D0-A4FD-2FFCD5F922DE}" sibTransId="{C6C9B94C-51A3-49C1-8513-005419689B91}"/>
    <dgm:cxn modelId="{287D00FB-E1DF-4519-8A2A-DFFBDD5D2054}" type="presOf" srcId="{5489C2E4-4085-49E8-B29E-6EDF028B4731}" destId="{57E3E4C7-93A5-4996-857A-DA945F1906B0}" srcOrd="0" destOrd="0" presId="urn:microsoft.com/office/officeart/2005/8/layout/matrix2"/>
    <dgm:cxn modelId="{95235492-E871-4539-9767-203BDB23E63C}" type="presParOf" srcId="{6E50A568-C4BF-4B89-9C65-99BB70289846}" destId="{DCCCAE22-9040-40C2-8DC4-DD08D4391E41}" srcOrd="0" destOrd="0" presId="urn:microsoft.com/office/officeart/2005/8/layout/matrix2"/>
    <dgm:cxn modelId="{46EB144A-26D7-4317-9678-0984C456BB39}" type="presParOf" srcId="{6E50A568-C4BF-4B89-9C65-99BB70289846}" destId="{6B8A80A1-DAFA-4F61-8259-BE40DA1B028D}" srcOrd="1" destOrd="0" presId="urn:microsoft.com/office/officeart/2005/8/layout/matrix2"/>
    <dgm:cxn modelId="{FDB6CA86-1A28-4A4C-A592-94EB6466D207}" type="presParOf" srcId="{6E50A568-C4BF-4B89-9C65-99BB70289846}" destId="{DF51D812-0C1D-416E-940E-E59B284E1860}" srcOrd="2" destOrd="0" presId="urn:microsoft.com/office/officeart/2005/8/layout/matrix2"/>
    <dgm:cxn modelId="{D88A846A-FB41-4F67-A4DE-83D5FAFF2423}" type="presParOf" srcId="{6E50A568-C4BF-4B89-9C65-99BB70289846}" destId="{57E3E4C7-93A5-4996-857A-DA945F1906B0}" srcOrd="3" destOrd="0" presId="urn:microsoft.com/office/officeart/2005/8/layout/matrix2"/>
    <dgm:cxn modelId="{16118814-D8E5-4007-9FED-C896D192E1D9}" type="presParOf" srcId="{6E50A568-C4BF-4B89-9C65-99BB70289846}" destId="{71F1FF90-9420-46C8-B8F0-9E2FD8956D5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DE383C9-B5B6-445F-B046-127EF4E0D7BE}"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F361B5F7-E568-4BA1-ABBB-881114776B38}">
      <dgm:prSet/>
      <dgm:spPr/>
      <dgm:t>
        <a:bodyPr/>
        <a:lstStyle/>
        <a:p>
          <a:r>
            <a:rPr lang="en-US"/>
            <a:t>P</a:t>
          </a:r>
          <a:r>
            <a:rPr lang="vi-VN"/>
            <a:t>hỏng vấn trực tiếp với ứng viên có thể có cấu trúc hoặc không cấu trúc, và nó có thể được tiếp cận theo một trong nhiều cách, tùy thuộc vào loại thông tin mà người phỏng vấn tìm kiếm. </a:t>
          </a:r>
          <a:endParaRPr lang="en-US"/>
        </a:p>
      </dgm:t>
    </dgm:pt>
    <dgm:pt modelId="{30550397-D5A7-4204-9373-C569B917EFCF}" type="parTrans" cxnId="{ECBF81F9-E270-48C0-92EE-181BB836A5A3}">
      <dgm:prSet/>
      <dgm:spPr/>
      <dgm:t>
        <a:bodyPr/>
        <a:lstStyle/>
        <a:p>
          <a:endParaRPr lang="en-US"/>
        </a:p>
      </dgm:t>
    </dgm:pt>
    <dgm:pt modelId="{3F96A894-D827-4D80-AF65-03291E16BB1B}" type="sibTrans" cxnId="{ECBF81F9-E270-48C0-92EE-181BB836A5A3}">
      <dgm:prSet/>
      <dgm:spPr/>
      <dgm:t>
        <a:bodyPr/>
        <a:lstStyle/>
        <a:p>
          <a:endParaRPr lang="en-US"/>
        </a:p>
      </dgm:t>
    </dgm:pt>
    <dgm:pt modelId="{008FE0D6-9149-4160-85C8-FF33F4A2F5F7}">
      <dgm:prSet/>
      <dgm:spPr/>
      <dgm:t>
        <a:bodyPr/>
        <a:lstStyle/>
        <a:p>
          <a:r>
            <a:rPr lang="vi-VN"/>
            <a:t>Ba cách tiếp cận phổ biến nhất khi phỏng vấn là dựa theo hành vi, dựa trên năng lực và tình huống. </a:t>
          </a:r>
          <a:endParaRPr lang="en-US"/>
        </a:p>
      </dgm:t>
    </dgm:pt>
    <dgm:pt modelId="{83DA3F5C-CFCF-4EFA-8DFB-A9FBC171077A}" type="parTrans" cxnId="{AB9EBA57-C3C6-4CE5-997C-C8168C790CB9}">
      <dgm:prSet/>
      <dgm:spPr/>
      <dgm:t>
        <a:bodyPr/>
        <a:lstStyle/>
        <a:p>
          <a:endParaRPr lang="en-US"/>
        </a:p>
      </dgm:t>
    </dgm:pt>
    <dgm:pt modelId="{1D2876F2-1CC5-4A38-8D2F-ED87FB435C81}" type="sibTrans" cxnId="{AB9EBA57-C3C6-4CE5-997C-C8168C790CB9}">
      <dgm:prSet/>
      <dgm:spPr/>
      <dgm:t>
        <a:bodyPr/>
        <a:lstStyle/>
        <a:p>
          <a:endParaRPr lang="en-US"/>
        </a:p>
      </dgm:t>
    </dgm:pt>
    <dgm:pt modelId="{37519B5C-F9C6-4713-B20D-6170B118C328}">
      <dgm:prSet/>
      <dgm:spPr/>
      <dgm:t>
        <a:bodyPr/>
        <a:lstStyle/>
        <a:p>
          <a:r>
            <a:rPr lang="vi-VN"/>
            <a:t>Ưu điểm của phỏng vấn trực tiếp là nhà tuyển dụng có thể khai thác tối đa các thông tin liên quan đến nghề nghiệp cũng như thông tin bên lề (cá nhân, gia đình, tính cách). </a:t>
          </a:r>
          <a:endParaRPr lang="en-US"/>
        </a:p>
      </dgm:t>
    </dgm:pt>
    <dgm:pt modelId="{D17B0CC3-9E0E-40DF-AC56-E80829BC0190}" type="parTrans" cxnId="{8DCBC436-0C5B-47D7-8EEA-351D8876D876}">
      <dgm:prSet/>
      <dgm:spPr/>
      <dgm:t>
        <a:bodyPr/>
        <a:lstStyle/>
        <a:p>
          <a:endParaRPr lang="en-US"/>
        </a:p>
      </dgm:t>
    </dgm:pt>
    <dgm:pt modelId="{7DBBFA35-030E-4DC3-9789-6C86CA747FD4}" type="sibTrans" cxnId="{8DCBC436-0C5B-47D7-8EEA-351D8876D876}">
      <dgm:prSet/>
      <dgm:spPr/>
      <dgm:t>
        <a:bodyPr/>
        <a:lstStyle/>
        <a:p>
          <a:endParaRPr lang="en-US"/>
        </a:p>
      </dgm:t>
    </dgm:pt>
    <dgm:pt modelId="{E88EAC55-A2DB-4D35-AD63-E803C7D8D639}">
      <dgm:prSet/>
      <dgm:spPr/>
      <dgm:t>
        <a:bodyPr/>
        <a:lstStyle/>
        <a:p>
          <a:r>
            <a:rPr lang="vi-VN"/>
            <a:t>Những cử chỉ, biểu cảm khi phỏng vấn, là những dữ liệu quan trọng để nhà tuyển dụng đánh giá ứng viên có phù hợp với vị trí, phù hợp văn hóa doanh nghiệp hay không.</a:t>
          </a:r>
          <a:endParaRPr lang="en-US"/>
        </a:p>
      </dgm:t>
    </dgm:pt>
    <dgm:pt modelId="{C00EAB14-6CB4-4FB0-A647-F79AA080159D}" type="parTrans" cxnId="{C0E55745-A3E4-4BDA-B7B0-A1D724046907}">
      <dgm:prSet/>
      <dgm:spPr/>
      <dgm:t>
        <a:bodyPr/>
        <a:lstStyle/>
        <a:p>
          <a:endParaRPr lang="en-US"/>
        </a:p>
      </dgm:t>
    </dgm:pt>
    <dgm:pt modelId="{3DA051A1-0EB6-4634-A1D0-D62069740705}" type="sibTrans" cxnId="{C0E55745-A3E4-4BDA-B7B0-A1D724046907}">
      <dgm:prSet/>
      <dgm:spPr/>
      <dgm:t>
        <a:bodyPr/>
        <a:lstStyle/>
        <a:p>
          <a:endParaRPr lang="en-US"/>
        </a:p>
      </dgm:t>
    </dgm:pt>
    <dgm:pt modelId="{54E9602F-EA22-498C-A228-29E23FAB7891}" type="pres">
      <dgm:prSet presAssocID="{6DE383C9-B5B6-445F-B046-127EF4E0D7BE}" presName="Name0" presStyleCnt="0">
        <dgm:presLayoutVars>
          <dgm:dir/>
          <dgm:resizeHandles val="exact"/>
        </dgm:presLayoutVars>
      </dgm:prSet>
      <dgm:spPr/>
    </dgm:pt>
    <dgm:pt modelId="{7B4D24EF-4A80-4A42-A4CC-4350CB9E71B5}" type="pres">
      <dgm:prSet presAssocID="{F361B5F7-E568-4BA1-ABBB-881114776B38}" presName="node" presStyleLbl="node1" presStyleIdx="0" presStyleCnt="4">
        <dgm:presLayoutVars>
          <dgm:bulletEnabled val="1"/>
        </dgm:presLayoutVars>
      </dgm:prSet>
      <dgm:spPr/>
    </dgm:pt>
    <dgm:pt modelId="{4E1293DA-ED94-42CB-8F92-CDBF40202C2C}" type="pres">
      <dgm:prSet presAssocID="{3F96A894-D827-4D80-AF65-03291E16BB1B}" presName="sibTrans" presStyleLbl="sibTrans1D1" presStyleIdx="0" presStyleCnt="3"/>
      <dgm:spPr/>
    </dgm:pt>
    <dgm:pt modelId="{9A77D617-145F-4645-B441-911E515FBA9F}" type="pres">
      <dgm:prSet presAssocID="{3F96A894-D827-4D80-AF65-03291E16BB1B}" presName="connectorText" presStyleLbl="sibTrans1D1" presStyleIdx="0" presStyleCnt="3"/>
      <dgm:spPr/>
    </dgm:pt>
    <dgm:pt modelId="{3E5CB86D-5976-416C-98C9-303BFABF81FA}" type="pres">
      <dgm:prSet presAssocID="{008FE0D6-9149-4160-85C8-FF33F4A2F5F7}" presName="node" presStyleLbl="node1" presStyleIdx="1" presStyleCnt="4">
        <dgm:presLayoutVars>
          <dgm:bulletEnabled val="1"/>
        </dgm:presLayoutVars>
      </dgm:prSet>
      <dgm:spPr/>
    </dgm:pt>
    <dgm:pt modelId="{EE1C9675-97C8-4A57-9599-3610AEB1751D}" type="pres">
      <dgm:prSet presAssocID="{1D2876F2-1CC5-4A38-8D2F-ED87FB435C81}" presName="sibTrans" presStyleLbl="sibTrans1D1" presStyleIdx="1" presStyleCnt="3"/>
      <dgm:spPr/>
    </dgm:pt>
    <dgm:pt modelId="{ADD1CE8D-F9EF-44E5-A1BE-70A6BF953873}" type="pres">
      <dgm:prSet presAssocID="{1D2876F2-1CC5-4A38-8D2F-ED87FB435C81}" presName="connectorText" presStyleLbl="sibTrans1D1" presStyleIdx="1" presStyleCnt="3"/>
      <dgm:spPr/>
    </dgm:pt>
    <dgm:pt modelId="{E88D0E38-602E-4AFC-ADC1-62BB26F64D5F}" type="pres">
      <dgm:prSet presAssocID="{37519B5C-F9C6-4713-B20D-6170B118C328}" presName="node" presStyleLbl="node1" presStyleIdx="2" presStyleCnt="4">
        <dgm:presLayoutVars>
          <dgm:bulletEnabled val="1"/>
        </dgm:presLayoutVars>
      </dgm:prSet>
      <dgm:spPr/>
    </dgm:pt>
    <dgm:pt modelId="{5739FC27-FD8D-432E-A2EC-A5D9379E8050}" type="pres">
      <dgm:prSet presAssocID="{7DBBFA35-030E-4DC3-9789-6C86CA747FD4}" presName="sibTrans" presStyleLbl="sibTrans1D1" presStyleIdx="2" presStyleCnt="3"/>
      <dgm:spPr/>
    </dgm:pt>
    <dgm:pt modelId="{797EECEB-716D-486C-8298-CC6BB6D18CBD}" type="pres">
      <dgm:prSet presAssocID="{7DBBFA35-030E-4DC3-9789-6C86CA747FD4}" presName="connectorText" presStyleLbl="sibTrans1D1" presStyleIdx="2" presStyleCnt="3"/>
      <dgm:spPr/>
    </dgm:pt>
    <dgm:pt modelId="{C5AED682-A8EE-4867-9E0E-BDFD44575EC6}" type="pres">
      <dgm:prSet presAssocID="{E88EAC55-A2DB-4D35-AD63-E803C7D8D639}" presName="node" presStyleLbl="node1" presStyleIdx="3" presStyleCnt="4">
        <dgm:presLayoutVars>
          <dgm:bulletEnabled val="1"/>
        </dgm:presLayoutVars>
      </dgm:prSet>
      <dgm:spPr/>
    </dgm:pt>
  </dgm:ptLst>
  <dgm:cxnLst>
    <dgm:cxn modelId="{3CC12216-4CD2-49FC-8102-F9ABB0BCA568}" type="presOf" srcId="{7DBBFA35-030E-4DC3-9789-6C86CA747FD4}" destId="{797EECEB-716D-486C-8298-CC6BB6D18CBD}" srcOrd="1" destOrd="0" presId="urn:microsoft.com/office/officeart/2016/7/layout/RepeatingBendingProcessNew"/>
    <dgm:cxn modelId="{C106C41C-C307-414F-9169-EA8B521BE4AB}" type="presOf" srcId="{7DBBFA35-030E-4DC3-9789-6C86CA747FD4}" destId="{5739FC27-FD8D-432E-A2EC-A5D9379E8050}" srcOrd="0" destOrd="0" presId="urn:microsoft.com/office/officeart/2016/7/layout/RepeatingBendingProcessNew"/>
    <dgm:cxn modelId="{50E46A31-4C1C-42D4-99FC-642F8A2143F2}" type="presOf" srcId="{1D2876F2-1CC5-4A38-8D2F-ED87FB435C81}" destId="{EE1C9675-97C8-4A57-9599-3610AEB1751D}" srcOrd="0" destOrd="0" presId="urn:microsoft.com/office/officeart/2016/7/layout/RepeatingBendingProcessNew"/>
    <dgm:cxn modelId="{8DCBC436-0C5B-47D7-8EEA-351D8876D876}" srcId="{6DE383C9-B5B6-445F-B046-127EF4E0D7BE}" destId="{37519B5C-F9C6-4713-B20D-6170B118C328}" srcOrd="2" destOrd="0" parTransId="{D17B0CC3-9E0E-40DF-AC56-E80829BC0190}" sibTransId="{7DBBFA35-030E-4DC3-9789-6C86CA747FD4}"/>
    <dgm:cxn modelId="{5024A55C-DFD3-4C15-8507-6CEFAEE51C05}" type="presOf" srcId="{37519B5C-F9C6-4713-B20D-6170B118C328}" destId="{E88D0E38-602E-4AFC-ADC1-62BB26F64D5F}" srcOrd="0" destOrd="0" presId="urn:microsoft.com/office/officeart/2016/7/layout/RepeatingBendingProcessNew"/>
    <dgm:cxn modelId="{C0E55745-A3E4-4BDA-B7B0-A1D724046907}" srcId="{6DE383C9-B5B6-445F-B046-127EF4E0D7BE}" destId="{E88EAC55-A2DB-4D35-AD63-E803C7D8D639}" srcOrd="3" destOrd="0" parTransId="{C00EAB14-6CB4-4FB0-A647-F79AA080159D}" sibTransId="{3DA051A1-0EB6-4634-A1D0-D62069740705}"/>
    <dgm:cxn modelId="{C8190447-80BA-4666-82CA-06A1248F6B6B}" type="presOf" srcId="{3F96A894-D827-4D80-AF65-03291E16BB1B}" destId="{4E1293DA-ED94-42CB-8F92-CDBF40202C2C}" srcOrd="0" destOrd="0" presId="urn:microsoft.com/office/officeart/2016/7/layout/RepeatingBendingProcessNew"/>
    <dgm:cxn modelId="{18BEC849-3320-4AB7-A512-E535AE6B6144}" type="presOf" srcId="{6DE383C9-B5B6-445F-B046-127EF4E0D7BE}" destId="{54E9602F-EA22-498C-A228-29E23FAB7891}" srcOrd="0" destOrd="0" presId="urn:microsoft.com/office/officeart/2016/7/layout/RepeatingBendingProcessNew"/>
    <dgm:cxn modelId="{BDD7C34D-FB86-4FB4-B391-2D4B177995C6}" type="presOf" srcId="{008FE0D6-9149-4160-85C8-FF33F4A2F5F7}" destId="{3E5CB86D-5976-416C-98C9-303BFABF81FA}" srcOrd="0" destOrd="0" presId="urn:microsoft.com/office/officeart/2016/7/layout/RepeatingBendingProcessNew"/>
    <dgm:cxn modelId="{99D9094E-D046-4655-BA28-5FD8A04ED693}" type="presOf" srcId="{3F96A894-D827-4D80-AF65-03291E16BB1B}" destId="{9A77D617-145F-4645-B441-911E515FBA9F}" srcOrd="1" destOrd="0" presId="urn:microsoft.com/office/officeart/2016/7/layout/RepeatingBendingProcessNew"/>
    <dgm:cxn modelId="{AB9EBA57-C3C6-4CE5-997C-C8168C790CB9}" srcId="{6DE383C9-B5B6-445F-B046-127EF4E0D7BE}" destId="{008FE0D6-9149-4160-85C8-FF33F4A2F5F7}" srcOrd="1" destOrd="0" parTransId="{83DA3F5C-CFCF-4EFA-8DFB-A9FBC171077A}" sibTransId="{1D2876F2-1CC5-4A38-8D2F-ED87FB435C81}"/>
    <dgm:cxn modelId="{0FAFC459-D7AD-4467-9762-C1715661D2A3}" type="presOf" srcId="{E88EAC55-A2DB-4D35-AD63-E803C7D8D639}" destId="{C5AED682-A8EE-4867-9E0E-BDFD44575EC6}" srcOrd="0" destOrd="0" presId="urn:microsoft.com/office/officeart/2016/7/layout/RepeatingBendingProcessNew"/>
    <dgm:cxn modelId="{180868B2-15A6-45AB-AE7C-8045334D98A0}" type="presOf" srcId="{F361B5F7-E568-4BA1-ABBB-881114776B38}" destId="{7B4D24EF-4A80-4A42-A4CC-4350CB9E71B5}" srcOrd="0" destOrd="0" presId="urn:microsoft.com/office/officeart/2016/7/layout/RepeatingBendingProcessNew"/>
    <dgm:cxn modelId="{180031CB-3477-452A-9D0C-B04950EC0ABE}" type="presOf" srcId="{1D2876F2-1CC5-4A38-8D2F-ED87FB435C81}" destId="{ADD1CE8D-F9EF-44E5-A1BE-70A6BF953873}" srcOrd="1" destOrd="0" presId="urn:microsoft.com/office/officeart/2016/7/layout/RepeatingBendingProcessNew"/>
    <dgm:cxn modelId="{ECBF81F9-E270-48C0-92EE-181BB836A5A3}" srcId="{6DE383C9-B5B6-445F-B046-127EF4E0D7BE}" destId="{F361B5F7-E568-4BA1-ABBB-881114776B38}" srcOrd="0" destOrd="0" parTransId="{30550397-D5A7-4204-9373-C569B917EFCF}" sibTransId="{3F96A894-D827-4D80-AF65-03291E16BB1B}"/>
    <dgm:cxn modelId="{903A9BC7-B424-4364-9A8E-AA07437E1F3B}" type="presParOf" srcId="{54E9602F-EA22-498C-A228-29E23FAB7891}" destId="{7B4D24EF-4A80-4A42-A4CC-4350CB9E71B5}" srcOrd="0" destOrd="0" presId="urn:microsoft.com/office/officeart/2016/7/layout/RepeatingBendingProcessNew"/>
    <dgm:cxn modelId="{3581F139-D7B5-4805-9FCE-41C9B3E53689}" type="presParOf" srcId="{54E9602F-EA22-498C-A228-29E23FAB7891}" destId="{4E1293DA-ED94-42CB-8F92-CDBF40202C2C}" srcOrd="1" destOrd="0" presId="urn:microsoft.com/office/officeart/2016/7/layout/RepeatingBendingProcessNew"/>
    <dgm:cxn modelId="{7A459E6A-D05D-4670-858B-A839924B8037}" type="presParOf" srcId="{4E1293DA-ED94-42CB-8F92-CDBF40202C2C}" destId="{9A77D617-145F-4645-B441-911E515FBA9F}" srcOrd="0" destOrd="0" presId="urn:microsoft.com/office/officeart/2016/7/layout/RepeatingBendingProcessNew"/>
    <dgm:cxn modelId="{47A6EF29-7E5F-470A-8362-5968D8606551}" type="presParOf" srcId="{54E9602F-EA22-498C-A228-29E23FAB7891}" destId="{3E5CB86D-5976-416C-98C9-303BFABF81FA}" srcOrd="2" destOrd="0" presId="urn:microsoft.com/office/officeart/2016/7/layout/RepeatingBendingProcessNew"/>
    <dgm:cxn modelId="{1DE1D9DA-3BAF-4CD3-92A8-63D393A349FB}" type="presParOf" srcId="{54E9602F-EA22-498C-A228-29E23FAB7891}" destId="{EE1C9675-97C8-4A57-9599-3610AEB1751D}" srcOrd="3" destOrd="0" presId="urn:microsoft.com/office/officeart/2016/7/layout/RepeatingBendingProcessNew"/>
    <dgm:cxn modelId="{C1590815-D0EB-480D-BCCB-A031D6C2982D}" type="presParOf" srcId="{EE1C9675-97C8-4A57-9599-3610AEB1751D}" destId="{ADD1CE8D-F9EF-44E5-A1BE-70A6BF953873}" srcOrd="0" destOrd="0" presId="urn:microsoft.com/office/officeart/2016/7/layout/RepeatingBendingProcessNew"/>
    <dgm:cxn modelId="{00128EC3-9BFD-439E-8D22-7D8E76553B97}" type="presParOf" srcId="{54E9602F-EA22-498C-A228-29E23FAB7891}" destId="{E88D0E38-602E-4AFC-ADC1-62BB26F64D5F}" srcOrd="4" destOrd="0" presId="urn:microsoft.com/office/officeart/2016/7/layout/RepeatingBendingProcessNew"/>
    <dgm:cxn modelId="{B239ECC7-D16C-423B-984C-B001EADDF4B3}" type="presParOf" srcId="{54E9602F-EA22-498C-A228-29E23FAB7891}" destId="{5739FC27-FD8D-432E-A2EC-A5D9379E8050}" srcOrd="5" destOrd="0" presId="urn:microsoft.com/office/officeart/2016/7/layout/RepeatingBendingProcessNew"/>
    <dgm:cxn modelId="{6A8D806F-9998-4EB5-889B-E9C86CFD3DE9}" type="presParOf" srcId="{5739FC27-FD8D-432E-A2EC-A5D9379E8050}" destId="{797EECEB-716D-486C-8298-CC6BB6D18CBD}" srcOrd="0" destOrd="0" presId="urn:microsoft.com/office/officeart/2016/7/layout/RepeatingBendingProcessNew"/>
    <dgm:cxn modelId="{B787D07A-EE11-4EF2-9C2D-3401DE27FBDA}" type="presParOf" srcId="{54E9602F-EA22-498C-A228-29E23FAB7891}" destId="{C5AED682-A8EE-4867-9E0E-BDFD44575EC6}"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06B4A44-689F-43B8-9822-927F60BB6D99}" type="doc">
      <dgm:prSet loTypeId="urn:microsoft.com/office/officeart/2005/8/layout/list1" loCatId="list" qsTypeId="urn:microsoft.com/office/officeart/2005/8/quickstyle/simple5" qsCatId="simple" csTypeId="urn:microsoft.com/office/officeart/2005/8/colors/accent0_3" csCatId="mainScheme"/>
      <dgm:spPr/>
      <dgm:t>
        <a:bodyPr/>
        <a:lstStyle/>
        <a:p>
          <a:endParaRPr lang="en-US"/>
        </a:p>
      </dgm:t>
    </dgm:pt>
    <dgm:pt modelId="{D04D9F66-F6F6-4681-ABF7-0FDF755F0FA0}">
      <dgm:prSet/>
      <dgm:spPr/>
      <dgm:t>
        <a:bodyPr/>
        <a:lstStyle/>
        <a:p>
          <a:r>
            <a:rPr lang="en-US"/>
            <a:t>Trước phỏng vấn</a:t>
          </a:r>
        </a:p>
      </dgm:t>
    </dgm:pt>
    <dgm:pt modelId="{BCBBD2C8-BE6B-4B50-A4CE-3DDB881E0A77}" type="parTrans" cxnId="{0A421065-F8DC-4F05-BC30-910151FA0BC2}">
      <dgm:prSet/>
      <dgm:spPr/>
      <dgm:t>
        <a:bodyPr/>
        <a:lstStyle/>
        <a:p>
          <a:endParaRPr lang="en-US"/>
        </a:p>
      </dgm:t>
    </dgm:pt>
    <dgm:pt modelId="{D20781AA-ADD8-4AC1-B180-E4BDB8FB4CB3}" type="sibTrans" cxnId="{0A421065-F8DC-4F05-BC30-910151FA0BC2}">
      <dgm:prSet/>
      <dgm:spPr/>
      <dgm:t>
        <a:bodyPr/>
        <a:lstStyle/>
        <a:p>
          <a:endParaRPr lang="en-US"/>
        </a:p>
      </dgm:t>
    </dgm:pt>
    <dgm:pt modelId="{6328EB88-B164-4CF5-962B-0A9A9F2BE64B}">
      <dgm:prSet/>
      <dgm:spPr/>
      <dgm:t>
        <a:bodyPr/>
        <a:lstStyle/>
        <a:p>
          <a:r>
            <a:rPr lang="en-US"/>
            <a:t>Trong phỏng vấn</a:t>
          </a:r>
        </a:p>
      </dgm:t>
    </dgm:pt>
    <dgm:pt modelId="{D9AE3C65-144F-48C2-8D1E-4072FA5F8D0B}" type="parTrans" cxnId="{A8B8A45E-3E6A-44EB-B597-A04CE8C1BC1E}">
      <dgm:prSet/>
      <dgm:spPr/>
      <dgm:t>
        <a:bodyPr/>
        <a:lstStyle/>
        <a:p>
          <a:endParaRPr lang="en-US"/>
        </a:p>
      </dgm:t>
    </dgm:pt>
    <dgm:pt modelId="{62BBA6F4-1673-4ECB-989D-2AFED54B7A81}" type="sibTrans" cxnId="{A8B8A45E-3E6A-44EB-B597-A04CE8C1BC1E}">
      <dgm:prSet/>
      <dgm:spPr/>
      <dgm:t>
        <a:bodyPr/>
        <a:lstStyle/>
        <a:p>
          <a:endParaRPr lang="en-US"/>
        </a:p>
      </dgm:t>
    </dgm:pt>
    <dgm:pt modelId="{6C9E3A64-A889-49FD-BF60-2B5C02F6D455}">
      <dgm:prSet/>
      <dgm:spPr/>
      <dgm:t>
        <a:bodyPr/>
        <a:lstStyle/>
        <a:p>
          <a:r>
            <a:rPr lang="en-US"/>
            <a:t>Sau phỏng vấn</a:t>
          </a:r>
        </a:p>
      </dgm:t>
    </dgm:pt>
    <dgm:pt modelId="{DC4DE27D-4BCE-4E09-89E1-72239963EB89}" type="parTrans" cxnId="{85158013-DD2C-4E98-88CD-F6FAF8E84808}">
      <dgm:prSet/>
      <dgm:spPr/>
      <dgm:t>
        <a:bodyPr/>
        <a:lstStyle/>
        <a:p>
          <a:endParaRPr lang="en-US"/>
        </a:p>
      </dgm:t>
    </dgm:pt>
    <dgm:pt modelId="{659416EE-C6CC-4245-BFEB-1CD82B53AF78}" type="sibTrans" cxnId="{85158013-DD2C-4E98-88CD-F6FAF8E84808}">
      <dgm:prSet/>
      <dgm:spPr/>
      <dgm:t>
        <a:bodyPr/>
        <a:lstStyle/>
        <a:p>
          <a:endParaRPr lang="en-US"/>
        </a:p>
      </dgm:t>
    </dgm:pt>
    <dgm:pt modelId="{80CB5324-60EA-4126-B04C-E2C363A8B925}" type="pres">
      <dgm:prSet presAssocID="{506B4A44-689F-43B8-9822-927F60BB6D99}" presName="linear" presStyleCnt="0">
        <dgm:presLayoutVars>
          <dgm:dir/>
          <dgm:animLvl val="lvl"/>
          <dgm:resizeHandles val="exact"/>
        </dgm:presLayoutVars>
      </dgm:prSet>
      <dgm:spPr/>
    </dgm:pt>
    <dgm:pt modelId="{C620D6AD-78C3-451E-B0D3-77C1561A4597}" type="pres">
      <dgm:prSet presAssocID="{D04D9F66-F6F6-4681-ABF7-0FDF755F0FA0}" presName="parentLin" presStyleCnt="0"/>
      <dgm:spPr/>
    </dgm:pt>
    <dgm:pt modelId="{E9E19B0D-38C9-481B-8601-C85A21DC9944}" type="pres">
      <dgm:prSet presAssocID="{D04D9F66-F6F6-4681-ABF7-0FDF755F0FA0}" presName="parentLeftMargin" presStyleLbl="node1" presStyleIdx="0" presStyleCnt="3"/>
      <dgm:spPr/>
    </dgm:pt>
    <dgm:pt modelId="{FA8E5634-31A7-4821-898B-2F7F35827EF9}" type="pres">
      <dgm:prSet presAssocID="{D04D9F66-F6F6-4681-ABF7-0FDF755F0FA0}" presName="parentText" presStyleLbl="node1" presStyleIdx="0" presStyleCnt="3">
        <dgm:presLayoutVars>
          <dgm:chMax val="0"/>
          <dgm:bulletEnabled val="1"/>
        </dgm:presLayoutVars>
      </dgm:prSet>
      <dgm:spPr/>
    </dgm:pt>
    <dgm:pt modelId="{91C6B89F-6A64-4C63-9CEC-EB60BEB7CB9C}" type="pres">
      <dgm:prSet presAssocID="{D04D9F66-F6F6-4681-ABF7-0FDF755F0FA0}" presName="negativeSpace" presStyleCnt="0"/>
      <dgm:spPr/>
    </dgm:pt>
    <dgm:pt modelId="{C0EB89F2-590B-4918-9236-501DFADEC174}" type="pres">
      <dgm:prSet presAssocID="{D04D9F66-F6F6-4681-ABF7-0FDF755F0FA0}" presName="childText" presStyleLbl="conFgAcc1" presStyleIdx="0" presStyleCnt="3">
        <dgm:presLayoutVars>
          <dgm:bulletEnabled val="1"/>
        </dgm:presLayoutVars>
      </dgm:prSet>
      <dgm:spPr/>
    </dgm:pt>
    <dgm:pt modelId="{D1DCA4D4-6202-48B8-BC97-322E9E147CAF}" type="pres">
      <dgm:prSet presAssocID="{D20781AA-ADD8-4AC1-B180-E4BDB8FB4CB3}" presName="spaceBetweenRectangles" presStyleCnt="0"/>
      <dgm:spPr/>
    </dgm:pt>
    <dgm:pt modelId="{075E319C-1A55-4BAB-9A1A-87DEC3604930}" type="pres">
      <dgm:prSet presAssocID="{6328EB88-B164-4CF5-962B-0A9A9F2BE64B}" presName="parentLin" presStyleCnt="0"/>
      <dgm:spPr/>
    </dgm:pt>
    <dgm:pt modelId="{CD8B8381-2496-4E05-B073-17A4A1F6FA07}" type="pres">
      <dgm:prSet presAssocID="{6328EB88-B164-4CF5-962B-0A9A9F2BE64B}" presName="parentLeftMargin" presStyleLbl="node1" presStyleIdx="0" presStyleCnt="3"/>
      <dgm:spPr/>
    </dgm:pt>
    <dgm:pt modelId="{084F4665-2F59-4783-AB1D-AE925B830A68}" type="pres">
      <dgm:prSet presAssocID="{6328EB88-B164-4CF5-962B-0A9A9F2BE64B}" presName="parentText" presStyleLbl="node1" presStyleIdx="1" presStyleCnt="3">
        <dgm:presLayoutVars>
          <dgm:chMax val="0"/>
          <dgm:bulletEnabled val="1"/>
        </dgm:presLayoutVars>
      </dgm:prSet>
      <dgm:spPr/>
    </dgm:pt>
    <dgm:pt modelId="{A560B789-7966-4D0E-9F07-29F4DEC4A274}" type="pres">
      <dgm:prSet presAssocID="{6328EB88-B164-4CF5-962B-0A9A9F2BE64B}" presName="negativeSpace" presStyleCnt="0"/>
      <dgm:spPr/>
    </dgm:pt>
    <dgm:pt modelId="{F141FA24-E866-41F9-8614-B40D7599A5AA}" type="pres">
      <dgm:prSet presAssocID="{6328EB88-B164-4CF5-962B-0A9A9F2BE64B}" presName="childText" presStyleLbl="conFgAcc1" presStyleIdx="1" presStyleCnt="3">
        <dgm:presLayoutVars>
          <dgm:bulletEnabled val="1"/>
        </dgm:presLayoutVars>
      </dgm:prSet>
      <dgm:spPr/>
    </dgm:pt>
    <dgm:pt modelId="{7B23BE5B-5AC4-45EE-822B-6A7B66C16728}" type="pres">
      <dgm:prSet presAssocID="{62BBA6F4-1673-4ECB-989D-2AFED54B7A81}" presName="spaceBetweenRectangles" presStyleCnt="0"/>
      <dgm:spPr/>
    </dgm:pt>
    <dgm:pt modelId="{2CC38493-1D65-4373-B993-6467918EA110}" type="pres">
      <dgm:prSet presAssocID="{6C9E3A64-A889-49FD-BF60-2B5C02F6D455}" presName="parentLin" presStyleCnt="0"/>
      <dgm:spPr/>
    </dgm:pt>
    <dgm:pt modelId="{FAE57286-84B7-4F14-89E7-AC563ACF6406}" type="pres">
      <dgm:prSet presAssocID="{6C9E3A64-A889-49FD-BF60-2B5C02F6D455}" presName="parentLeftMargin" presStyleLbl="node1" presStyleIdx="1" presStyleCnt="3"/>
      <dgm:spPr/>
    </dgm:pt>
    <dgm:pt modelId="{40965A77-3B77-447E-AF3A-1FC88062195C}" type="pres">
      <dgm:prSet presAssocID="{6C9E3A64-A889-49FD-BF60-2B5C02F6D455}" presName="parentText" presStyleLbl="node1" presStyleIdx="2" presStyleCnt="3">
        <dgm:presLayoutVars>
          <dgm:chMax val="0"/>
          <dgm:bulletEnabled val="1"/>
        </dgm:presLayoutVars>
      </dgm:prSet>
      <dgm:spPr/>
    </dgm:pt>
    <dgm:pt modelId="{7FCED1CE-B6F5-49E7-AB13-E95205755914}" type="pres">
      <dgm:prSet presAssocID="{6C9E3A64-A889-49FD-BF60-2B5C02F6D455}" presName="negativeSpace" presStyleCnt="0"/>
      <dgm:spPr/>
    </dgm:pt>
    <dgm:pt modelId="{80723029-671B-4D2C-8634-B7CB8AF76909}" type="pres">
      <dgm:prSet presAssocID="{6C9E3A64-A889-49FD-BF60-2B5C02F6D455}" presName="childText" presStyleLbl="conFgAcc1" presStyleIdx="2" presStyleCnt="3">
        <dgm:presLayoutVars>
          <dgm:bulletEnabled val="1"/>
        </dgm:presLayoutVars>
      </dgm:prSet>
      <dgm:spPr/>
    </dgm:pt>
  </dgm:ptLst>
  <dgm:cxnLst>
    <dgm:cxn modelId="{85158013-DD2C-4E98-88CD-F6FAF8E84808}" srcId="{506B4A44-689F-43B8-9822-927F60BB6D99}" destId="{6C9E3A64-A889-49FD-BF60-2B5C02F6D455}" srcOrd="2" destOrd="0" parTransId="{DC4DE27D-4BCE-4E09-89E1-72239963EB89}" sibTransId="{659416EE-C6CC-4245-BFEB-1CD82B53AF78}"/>
    <dgm:cxn modelId="{B6E6AC14-2297-4E44-BFD1-D7145C02AC90}" type="presOf" srcId="{D04D9F66-F6F6-4681-ABF7-0FDF755F0FA0}" destId="{E9E19B0D-38C9-481B-8601-C85A21DC9944}" srcOrd="0" destOrd="0" presId="urn:microsoft.com/office/officeart/2005/8/layout/list1"/>
    <dgm:cxn modelId="{A8B8A45E-3E6A-44EB-B597-A04CE8C1BC1E}" srcId="{506B4A44-689F-43B8-9822-927F60BB6D99}" destId="{6328EB88-B164-4CF5-962B-0A9A9F2BE64B}" srcOrd="1" destOrd="0" parTransId="{D9AE3C65-144F-48C2-8D1E-4072FA5F8D0B}" sibTransId="{62BBA6F4-1673-4ECB-989D-2AFED54B7A81}"/>
    <dgm:cxn modelId="{0A421065-F8DC-4F05-BC30-910151FA0BC2}" srcId="{506B4A44-689F-43B8-9822-927F60BB6D99}" destId="{D04D9F66-F6F6-4681-ABF7-0FDF755F0FA0}" srcOrd="0" destOrd="0" parTransId="{BCBBD2C8-BE6B-4B50-A4CE-3DDB881E0A77}" sibTransId="{D20781AA-ADD8-4AC1-B180-E4BDB8FB4CB3}"/>
    <dgm:cxn modelId="{72C68746-BABD-400B-9183-906FFD6E456E}" type="presOf" srcId="{D04D9F66-F6F6-4681-ABF7-0FDF755F0FA0}" destId="{FA8E5634-31A7-4821-898B-2F7F35827EF9}" srcOrd="1" destOrd="0" presId="urn:microsoft.com/office/officeart/2005/8/layout/list1"/>
    <dgm:cxn modelId="{FAAD0A99-23CB-4F3A-B6B0-BC1823DD5E32}" type="presOf" srcId="{6C9E3A64-A889-49FD-BF60-2B5C02F6D455}" destId="{40965A77-3B77-447E-AF3A-1FC88062195C}" srcOrd="1" destOrd="0" presId="urn:microsoft.com/office/officeart/2005/8/layout/list1"/>
    <dgm:cxn modelId="{9321739C-A1F5-444F-B686-BBBEDA0EBE55}" type="presOf" srcId="{6328EB88-B164-4CF5-962B-0A9A9F2BE64B}" destId="{CD8B8381-2496-4E05-B073-17A4A1F6FA07}" srcOrd="0" destOrd="0" presId="urn:microsoft.com/office/officeart/2005/8/layout/list1"/>
    <dgm:cxn modelId="{77C2E8A8-A82E-46BC-AC33-2F8113FC9490}" type="presOf" srcId="{6C9E3A64-A889-49FD-BF60-2B5C02F6D455}" destId="{FAE57286-84B7-4F14-89E7-AC563ACF6406}" srcOrd="0" destOrd="0" presId="urn:microsoft.com/office/officeart/2005/8/layout/list1"/>
    <dgm:cxn modelId="{2968E0F2-2353-49B6-BF14-09AFC112EDE6}" type="presOf" srcId="{506B4A44-689F-43B8-9822-927F60BB6D99}" destId="{80CB5324-60EA-4126-B04C-E2C363A8B925}" srcOrd="0" destOrd="0" presId="urn:microsoft.com/office/officeart/2005/8/layout/list1"/>
    <dgm:cxn modelId="{B7FF58F5-35E9-4910-AA77-57DAEB23FA00}" type="presOf" srcId="{6328EB88-B164-4CF5-962B-0A9A9F2BE64B}" destId="{084F4665-2F59-4783-AB1D-AE925B830A68}" srcOrd="1" destOrd="0" presId="urn:microsoft.com/office/officeart/2005/8/layout/list1"/>
    <dgm:cxn modelId="{5BD0E6B8-1CA1-438E-8F6E-69E212584A95}" type="presParOf" srcId="{80CB5324-60EA-4126-B04C-E2C363A8B925}" destId="{C620D6AD-78C3-451E-B0D3-77C1561A4597}" srcOrd="0" destOrd="0" presId="urn:microsoft.com/office/officeart/2005/8/layout/list1"/>
    <dgm:cxn modelId="{B05EDA48-BE4C-4F5F-BE07-D2FB12008F5A}" type="presParOf" srcId="{C620D6AD-78C3-451E-B0D3-77C1561A4597}" destId="{E9E19B0D-38C9-481B-8601-C85A21DC9944}" srcOrd="0" destOrd="0" presId="urn:microsoft.com/office/officeart/2005/8/layout/list1"/>
    <dgm:cxn modelId="{A9C68943-1B57-438F-810D-30AD913ED927}" type="presParOf" srcId="{C620D6AD-78C3-451E-B0D3-77C1561A4597}" destId="{FA8E5634-31A7-4821-898B-2F7F35827EF9}" srcOrd="1" destOrd="0" presId="urn:microsoft.com/office/officeart/2005/8/layout/list1"/>
    <dgm:cxn modelId="{87E32EFB-1CBA-4BEA-BD23-7D3CEF6B3B62}" type="presParOf" srcId="{80CB5324-60EA-4126-B04C-E2C363A8B925}" destId="{91C6B89F-6A64-4C63-9CEC-EB60BEB7CB9C}" srcOrd="1" destOrd="0" presId="urn:microsoft.com/office/officeart/2005/8/layout/list1"/>
    <dgm:cxn modelId="{5DC3DDB0-B896-4D1B-BC91-4C2B9D071BED}" type="presParOf" srcId="{80CB5324-60EA-4126-B04C-E2C363A8B925}" destId="{C0EB89F2-590B-4918-9236-501DFADEC174}" srcOrd="2" destOrd="0" presId="urn:microsoft.com/office/officeart/2005/8/layout/list1"/>
    <dgm:cxn modelId="{D5D4377E-180B-4CDF-8F3C-D657D1334292}" type="presParOf" srcId="{80CB5324-60EA-4126-B04C-E2C363A8B925}" destId="{D1DCA4D4-6202-48B8-BC97-322E9E147CAF}" srcOrd="3" destOrd="0" presId="urn:microsoft.com/office/officeart/2005/8/layout/list1"/>
    <dgm:cxn modelId="{AF8936AC-ED97-4E02-A88A-83F148EC93D8}" type="presParOf" srcId="{80CB5324-60EA-4126-B04C-E2C363A8B925}" destId="{075E319C-1A55-4BAB-9A1A-87DEC3604930}" srcOrd="4" destOrd="0" presId="urn:microsoft.com/office/officeart/2005/8/layout/list1"/>
    <dgm:cxn modelId="{985BD4B4-8B36-4A0A-9557-0FB1574A3F12}" type="presParOf" srcId="{075E319C-1A55-4BAB-9A1A-87DEC3604930}" destId="{CD8B8381-2496-4E05-B073-17A4A1F6FA07}" srcOrd="0" destOrd="0" presId="urn:microsoft.com/office/officeart/2005/8/layout/list1"/>
    <dgm:cxn modelId="{969657A0-E63C-4F9C-BA85-81E2F743DEF4}" type="presParOf" srcId="{075E319C-1A55-4BAB-9A1A-87DEC3604930}" destId="{084F4665-2F59-4783-AB1D-AE925B830A68}" srcOrd="1" destOrd="0" presId="urn:microsoft.com/office/officeart/2005/8/layout/list1"/>
    <dgm:cxn modelId="{98F749CB-48EF-4EB5-8D3F-BF286ADCF652}" type="presParOf" srcId="{80CB5324-60EA-4126-B04C-E2C363A8B925}" destId="{A560B789-7966-4D0E-9F07-29F4DEC4A274}" srcOrd="5" destOrd="0" presId="urn:microsoft.com/office/officeart/2005/8/layout/list1"/>
    <dgm:cxn modelId="{4D154136-9892-41FC-822E-99A377A78642}" type="presParOf" srcId="{80CB5324-60EA-4126-B04C-E2C363A8B925}" destId="{F141FA24-E866-41F9-8614-B40D7599A5AA}" srcOrd="6" destOrd="0" presId="urn:microsoft.com/office/officeart/2005/8/layout/list1"/>
    <dgm:cxn modelId="{05F65D46-6423-4F83-A3DB-0F0138651203}" type="presParOf" srcId="{80CB5324-60EA-4126-B04C-E2C363A8B925}" destId="{7B23BE5B-5AC4-45EE-822B-6A7B66C16728}" srcOrd="7" destOrd="0" presId="urn:microsoft.com/office/officeart/2005/8/layout/list1"/>
    <dgm:cxn modelId="{AD15E980-B810-4643-8F46-F9D25FA12E50}" type="presParOf" srcId="{80CB5324-60EA-4126-B04C-E2C363A8B925}" destId="{2CC38493-1D65-4373-B993-6467918EA110}" srcOrd="8" destOrd="0" presId="urn:microsoft.com/office/officeart/2005/8/layout/list1"/>
    <dgm:cxn modelId="{0508902C-5BB4-40FF-A483-51631857A1A8}" type="presParOf" srcId="{2CC38493-1D65-4373-B993-6467918EA110}" destId="{FAE57286-84B7-4F14-89E7-AC563ACF6406}" srcOrd="0" destOrd="0" presId="urn:microsoft.com/office/officeart/2005/8/layout/list1"/>
    <dgm:cxn modelId="{2D6EEA79-1445-4405-92EA-D05399DB8E65}" type="presParOf" srcId="{2CC38493-1D65-4373-B993-6467918EA110}" destId="{40965A77-3B77-447E-AF3A-1FC88062195C}" srcOrd="1" destOrd="0" presId="urn:microsoft.com/office/officeart/2005/8/layout/list1"/>
    <dgm:cxn modelId="{16934B4B-7FB2-4657-8572-2AD30E15E9A0}" type="presParOf" srcId="{80CB5324-60EA-4126-B04C-E2C363A8B925}" destId="{7FCED1CE-B6F5-49E7-AB13-E95205755914}" srcOrd="9" destOrd="0" presId="urn:microsoft.com/office/officeart/2005/8/layout/list1"/>
    <dgm:cxn modelId="{399FFC5D-476F-4C85-B392-888A44834630}" type="presParOf" srcId="{80CB5324-60EA-4126-B04C-E2C363A8B925}" destId="{80723029-671B-4D2C-8634-B7CB8AF769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BD875C4-0002-4E5F-8FB3-11003C4BB889}" type="doc">
      <dgm:prSet loTypeId="urn:microsoft.com/office/officeart/2005/8/layout/vList2" loCatId="list" qsTypeId="urn:microsoft.com/office/officeart/2005/8/quickstyle/simple2" qsCatId="simple" csTypeId="urn:microsoft.com/office/officeart/2005/8/colors/accent6_2" csCatId="accent6"/>
      <dgm:spPr/>
      <dgm:t>
        <a:bodyPr/>
        <a:lstStyle/>
        <a:p>
          <a:endParaRPr lang="en-US"/>
        </a:p>
      </dgm:t>
    </dgm:pt>
    <dgm:pt modelId="{51380271-7F2D-4784-84F1-D87B48200C10}">
      <dgm:prSet/>
      <dgm:spPr/>
      <dgm:t>
        <a:bodyPr/>
        <a:lstStyle/>
        <a:p>
          <a:r>
            <a:rPr lang="vi-VN"/>
            <a:t>Dưới đây là gợi ý một công việc cần thực hiện:</a:t>
          </a:r>
          <a:endParaRPr lang="en-US"/>
        </a:p>
      </dgm:t>
    </dgm:pt>
    <dgm:pt modelId="{4514F701-1039-46CA-971E-736349E7841D}" type="parTrans" cxnId="{65D6167B-1B6C-49A5-BEA0-EC00B6F05C3A}">
      <dgm:prSet/>
      <dgm:spPr/>
      <dgm:t>
        <a:bodyPr/>
        <a:lstStyle/>
        <a:p>
          <a:endParaRPr lang="en-US"/>
        </a:p>
      </dgm:t>
    </dgm:pt>
    <dgm:pt modelId="{8678E0AE-C057-43DA-939F-6BE195053644}" type="sibTrans" cxnId="{65D6167B-1B6C-49A5-BEA0-EC00B6F05C3A}">
      <dgm:prSet/>
      <dgm:spPr/>
      <dgm:t>
        <a:bodyPr/>
        <a:lstStyle/>
        <a:p>
          <a:endParaRPr lang="en-US"/>
        </a:p>
      </dgm:t>
    </dgm:pt>
    <dgm:pt modelId="{CE9E4936-4F5B-4805-8512-8DECF35845EE}">
      <dgm:prSet/>
      <dgm:spPr/>
      <dgm:t>
        <a:bodyPr/>
        <a:lstStyle/>
        <a:p>
          <a:r>
            <a:rPr lang="vi-VN" dirty="0"/>
            <a:t>Đọc lại các CV ứng tuyển</a:t>
          </a:r>
          <a:endParaRPr lang="en-US" dirty="0"/>
        </a:p>
      </dgm:t>
    </dgm:pt>
    <dgm:pt modelId="{F91B97F2-146E-4401-8AE0-D5969735A487}" type="parTrans" cxnId="{73BC50C3-FC73-4052-B5F8-ADC6BEFC6711}">
      <dgm:prSet/>
      <dgm:spPr/>
      <dgm:t>
        <a:bodyPr/>
        <a:lstStyle/>
        <a:p>
          <a:endParaRPr lang="en-US"/>
        </a:p>
      </dgm:t>
    </dgm:pt>
    <dgm:pt modelId="{89575C60-59C2-481C-980B-BCED0CD60C95}" type="sibTrans" cxnId="{73BC50C3-FC73-4052-B5F8-ADC6BEFC6711}">
      <dgm:prSet/>
      <dgm:spPr/>
      <dgm:t>
        <a:bodyPr/>
        <a:lstStyle/>
        <a:p>
          <a:endParaRPr lang="en-US"/>
        </a:p>
      </dgm:t>
    </dgm:pt>
    <dgm:pt modelId="{896A598C-2CB3-4D10-969F-4A0B6E23C07B}">
      <dgm:prSet/>
      <dgm:spPr/>
      <dgm:t>
        <a:bodyPr/>
        <a:lstStyle/>
        <a:p>
          <a:r>
            <a:rPr lang="vi-VN" dirty="0"/>
            <a:t>Lập danh sách các phẩm chất, kỹ năng và các loại kinh nghiệm cần sử dụng để sàng lọc hồ sơ và ứng viên phỏng vấn xin việc.</a:t>
          </a:r>
          <a:endParaRPr lang="en-US" dirty="0"/>
        </a:p>
      </dgm:t>
    </dgm:pt>
    <dgm:pt modelId="{A5E21518-1B3A-46E5-A65A-A5F255073285}" type="parTrans" cxnId="{5ECBBAA7-1C82-40BE-B4CF-65338D8ECF31}">
      <dgm:prSet/>
      <dgm:spPr/>
      <dgm:t>
        <a:bodyPr/>
        <a:lstStyle/>
        <a:p>
          <a:endParaRPr lang="en-US"/>
        </a:p>
      </dgm:t>
    </dgm:pt>
    <dgm:pt modelId="{007BAF25-642F-4EE2-BFC5-018B881C3AF7}" type="sibTrans" cxnId="{5ECBBAA7-1C82-40BE-B4CF-65338D8ECF31}">
      <dgm:prSet/>
      <dgm:spPr/>
      <dgm:t>
        <a:bodyPr/>
        <a:lstStyle/>
        <a:p>
          <a:endParaRPr lang="en-US"/>
        </a:p>
      </dgm:t>
    </dgm:pt>
    <dgm:pt modelId="{CBFB2143-B305-4C4A-BCDC-17057F38220D}">
      <dgm:prSet/>
      <dgm:spPr/>
      <dgm:t>
        <a:bodyPr/>
        <a:lstStyle/>
        <a:p>
          <a:r>
            <a:rPr lang="vi-VN"/>
            <a:t>Xác định những ưu tiên</a:t>
          </a:r>
          <a:endParaRPr lang="en-US"/>
        </a:p>
      </dgm:t>
    </dgm:pt>
    <dgm:pt modelId="{6F5086C7-F841-460F-B818-5B3E20EB8517}" type="parTrans" cxnId="{ADC34643-1752-4085-93F8-1174FC427AA0}">
      <dgm:prSet/>
      <dgm:spPr/>
      <dgm:t>
        <a:bodyPr/>
        <a:lstStyle/>
        <a:p>
          <a:endParaRPr lang="en-US"/>
        </a:p>
      </dgm:t>
    </dgm:pt>
    <dgm:pt modelId="{D55C165D-0AB4-4248-BA50-A0C2DC7F9F31}" type="sibTrans" cxnId="{ADC34643-1752-4085-93F8-1174FC427AA0}">
      <dgm:prSet/>
      <dgm:spPr/>
      <dgm:t>
        <a:bodyPr/>
        <a:lstStyle/>
        <a:p>
          <a:endParaRPr lang="en-US"/>
        </a:p>
      </dgm:t>
    </dgm:pt>
    <dgm:pt modelId="{5F041EB9-FE15-41EF-9646-9AC3683B880A}">
      <dgm:prSet/>
      <dgm:spPr/>
      <dgm:t>
        <a:bodyPr/>
        <a:lstStyle/>
        <a:p>
          <a:r>
            <a:rPr lang="vi-VN" dirty="0"/>
            <a:t>Xây dựng bộ khung các câu hỏi</a:t>
          </a:r>
          <a:endParaRPr lang="en-US" dirty="0"/>
        </a:p>
      </dgm:t>
    </dgm:pt>
    <dgm:pt modelId="{7C5D08DD-B6C9-48E9-9D03-E5767BDD8C43}" type="parTrans" cxnId="{68D4E0A5-0320-472E-A146-574AF94B84A4}">
      <dgm:prSet/>
      <dgm:spPr/>
      <dgm:t>
        <a:bodyPr/>
        <a:lstStyle/>
        <a:p>
          <a:endParaRPr lang="en-US"/>
        </a:p>
      </dgm:t>
    </dgm:pt>
    <dgm:pt modelId="{BA72054F-63DB-413D-9A3A-8E2E6452F19E}" type="sibTrans" cxnId="{68D4E0A5-0320-472E-A146-574AF94B84A4}">
      <dgm:prSet/>
      <dgm:spPr/>
      <dgm:t>
        <a:bodyPr/>
        <a:lstStyle/>
        <a:p>
          <a:endParaRPr lang="en-US"/>
        </a:p>
      </dgm:t>
    </dgm:pt>
    <dgm:pt modelId="{9ED7472F-B0A6-4497-982D-2B0C6008215C}">
      <dgm:prSet/>
      <dgm:spPr/>
      <dgm:t>
        <a:bodyPr/>
        <a:lstStyle/>
        <a:p>
          <a:r>
            <a:rPr lang="vi-VN" dirty="0"/>
            <a:t>Chuẩn bị danh sách các tiêu chí đánh giá ứng viên</a:t>
          </a:r>
          <a:endParaRPr lang="en-US" dirty="0"/>
        </a:p>
      </dgm:t>
    </dgm:pt>
    <dgm:pt modelId="{FE0F9BE7-4C90-4335-855B-9A0E7D3541A8}" type="parTrans" cxnId="{AEDF7623-61F6-4305-9CEA-F62A2388FD7B}">
      <dgm:prSet/>
      <dgm:spPr/>
      <dgm:t>
        <a:bodyPr/>
        <a:lstStyle/>
        <a:p>
          <a:endParaRPr lang="en-US"/>
        </a:p>
      </dgm:t>
    </dgm:pt>
    <dgm:pt modelId="{000137D1-04C8-4F2E-A78F-8722B121CBCE}" type="sibTrans" cxnId="{AEDF7623-61F6-4305-9CEA-F62A2388FD7B}">
      <dgm:prSet/>
      <dgm:spPr/>
      <dgm:t>
        <a:bodyPr/>
        <a:lstStyle/>
        <a:p>
          <a:endParaRPr lang="en-US"/>
        </a:p>
      </dgm:t>
    </dgm:pt>
    <dgm:pt modelId="{5431F3F7-FA5D-45AE-91A9-E3F973EE9040}">
      <dgm:prSet/>
      <dgm:spPr/>
      <dgm:t>
        <a:bodyPr/>
        <a:lstStyle/>
        <a:p>
          <a:r>
            <a:rPr lang="vi-VN"/>
            <a:t>Đào tạo/hướng dẫn người phỏng vấn</a:t>
          </a:r>
          <a:endParaRPr lang="en-US"/>
        </a:p>
      </dgm:t>
    </dgm:pt>
    <dgm:pt modelId="{A35F1AF1-6C40-4F5C-A584-9D0579BDFA4F}" type="parTrans" cxnId="{37D57065-44C9-4C6B-9CD9-D0D68D03F453}">
      <dgm:prSet/>
      <dgm:spPr/>
      <dgm:t>
        <a:bodyPr/>
        <a:lstStyle/>
        <a:p>
          <a:endParaRPr lang="en-US"/>
        </a:p>
      </dgm:t>
    </dgm:pt>
    <dgm:pt modelId="{65686B7D-2595-46D3-A58F-12CEC59990F1}" type="sibTrans" cxnId="{37D57065-44C9-4C6B-9CD9-D0D68D03F453}">
      <dgm:prSet/>
      <dgm:spPr/>
      <dgm:t>
        <a:bodyPr/>
        <a:lstStyle/>
        <a:p>
          <a:endParaRPr lang="en-US"/>
        </a:p>
      </dgm:t>
    </dgm:pt>
    <dgm:pt modelId="{8DCB206B-E5B2-4296-97E0-A294F33FBBBA}">
      <dgm:prSet/>
      <dgm:spPr/>
      <dgm:t>
        <a:bodyPr/>
        <a:lstStyle/>
        <a:p>
          <a:r>
            <a:rPr lang="vi-VN" dirty="0"/>
            <a:t>Phân loại ứng viên</a:t>
          </a:r>
          <a:endParaRPr lang="en-US" dirty="0"/>
        </a:p>
      </dgm:t>
    </dgm:pt>
    <dgm:pt modelId="{D56D697F-B47B-499E-9E4B-EC42BB46B428}" type="parTrans" cxnId="{8825444F-AFA2-4B51-AEFA-CD48DD4DA240}">
      <dgm:prSet/>
      <dgm:spPr/>
      <dgm:t>
        <a:bodyPr/>
        <a:lstStyle/>
        <a:p>
          <a:endParaRPr lang="en-US"/>
        </a:p>
      </dgm:t>
    </dgm:pt>
    <dgm:pt modelId="{7D8B9BF3-3EF3-4528-AC67-5CCB62F8EB7E}" type="sibTrans" cxnId="{8825444F-AFA2-4B51-AEFA-CD48DD4DA240}">
      <dgm:prSet/>
      <dgm:spPr/>
      <dgm:t>
        <a:bodyPr/>
        <a:lstStyle/>
        <a:p>
          <a:endParaRPr lang="en-US"/>
        </a:p>
      </dgm:t>
    </dgm:pt>
    <dgm:pt modelId="{FFE2D8E5-85FD-4321-976F-492D95E9358D}" type="pres">
      <dgm:prSet presAssocID="{4BD875C4-0002-4E5F-8FB3-11003C4BB889}" presName="linear" presStyleCnt="0">
        <dgm:presLayoutVars>
          <dgm:animLvl val="lvl"/>
          <dgm:resizeHandles val="exact"/>
        </dgm:presLayoutVars>
      </dgm:prSet>
      <dgm:spPr/>
    </dgm:pt>
    <dgm:pt modelId="{736D9D0A-186E-4FFB-AEB3-00632FA65820}" type="pres">
      <dgm:prSet presAssocID="{51380271-7F2D-4784-84F1-D87B48200C10}" presName="parentText" presStyleLbl="node1" presStyleIdx="0" presStyleCnt="1">
        <dgm:presLayoutVars>
          <dgm:chMax val="0"/>
          <dgm:bulletEnabled val="1"/>
        </dgm:presLayoutVars>
      </dgm:prSet>
      <dgm:spPr/>
    </dgm:pt>
    <dgm:pt modelId="{E932C8CE-3F45-4AFF-B242-65BF86E22ED1}" type="pres">
      <dgm:prSet presAssocID="{51380271-7F2D-4784-84F1-D87B48200C10}" presName="childText" presStyleLbl="revTx" presStyleIdx="0" presStyleCnt="1">
        <dgm:presLayoutVars>
          <dgm:bulletEnabled val="1"/>
        </dgm:presLayoutVars>
      </dgm:prSet>
      <dgm:spPr/>
    </dgm:pt>
  </dgm:ptLst>
  <dgm:cxnLst>
    <dgm:cxn modelId="{66722720-FAC3-4D65-AE51-89857AD9B845}" type="presOf" srcId="{51380271-7F2D-4784-84F1-D87B48200C10}" destId="{736D9D0A-186E-4FFB-AEB3-00632FA65820}" srcOrd="0" destOrd="0" presId="urn:microsoft.com/office/officeart/2005/8/layout/vList2"/>
    <dgm:cxn modelId="{AEDF7623-61F6-4305-9CEA-F62A2388FD7B}" srcId="{51380271-7F2D-4784-84F1-D87B48200C10}" destId="{9ED7472F-B0A6-4497-982D-2B0C6008215C}" srcOrd="4" destOrd="0" parTransId="{FE0F9BE7-4C90-4335-855B-9A0E7D3541A8}" sibTransId="{000137D1-04C8-4F2E-A78F-8722B121CBCE}"/>
    <dgm:cxn modelId="{D171002A-3ADB-44CD-9FE0-61C117B99478}" type="presOf" srcId="{8DCB206B-E5B2-4296-97E0-A294F33FBBBA}" destId="{E932C8CE-3F45-4AFF-B242-65BF86E22ED1}" srcOrd="0" destOrd="6" presId="urn:microsoft.com/office/officeart/2005/8/layout/vList2"/>
    <dgm:cxn modelId="{083B2B37-CD15-40D2-A179-C4EEA44E2EAE}" type="presOf" srcId="{896A598C-2CB3-4D10-969F-4A0B6E23C07B}" destId="{E932C8CE-3F45-4AFF-B242-65BF86E22ED1}" srcOrd="0" destOrd="1" presId="urn:microsoft.com/office/officeart/2005/8/layout/vList2"/>
    <dgm:cxn modelId="{ADC34643-1752-4085-93F8-1174FC427AA0}" srcId="{51380271-7F2D-4784-84F1-D87B48200C10}" destId="{CBFB2143-B305-4C4A-BCDC-17057F38220D}" srcOrd="2" destOrd="0" parTransId="{6F5086C7-F841-460F-B818-5B3E20EB8517}" sibTransId="{D55C165D-0AB4-4248-BA50-A0C2DC7F9F31}"/>
    <dgm:cxn modelId="{37D57065-44C9-4C6B-9CD9-D0D68D03F453}" srcId="{51380271-7F2D-4784-84F1-D87B48200C10}" destId="{5431F3F7-FA5D-45AE-91A9-E3F973EE9040}" srcOrd="5" destOrd="0" parTransId="{A35F1AF1-6C40-4F5C-A584-9D0579BDFA4F}" sibTransId="{65686B7D-2595-46D3-A58F-12CEC59990F1}"/>
    <dgm:cxn modelId="{8825444F-AFA2-4B51-AEFA-CD48DD4DA240}" srcId="{51380271-7F2D-4784-84F1-D87B48200C10}" destId="{8DCB206B-E5B2-4296-97E0-A294F33FBBBA}" srcOrd="6" destOrd="0" parTransId="{D56D697F-B47B-499E-9E4B-EC42BB46B428}" sibTransId="{7D8B9BF3-3EF3-4528-AC67-5CCB62F8EB7E}"/>
    <dgm:cxn modelId="{CB10C779-9890-48BD-98BE-1166ED9F6ABE}" type="presOf" srcId="{5431F3F7-FA5D-45AE-91A9-E3F973EE9040}" destId="{E932C8CE-3F45-4AFF-B242-65BF86E22ED1}" srcOrd="0" destOrd="5" presId="urn:microsoft.com/office/officeart/2005/8/layout/vList2"/>
    <dgm:cxn modelId="{40148C7A-6228-4F01-AA95-BEEA252E63C3}" type="presOf" srcId="{CE9E4936-4F5B-4805-8512-8DECF35845EE}" destId="{E932C8CE-3F45-4AFF-B242-65BF86E22ED1}" srcOrd="0" destOrd="0" presId="urn:microsoft.com/office/officeart/2005/8/layout/vList2"/>
    <dgm:cxn modelId="{65D6167B-1B6C-49A5-BEA0-EC00B6F05C3A}" srcId="{4BD875C4-0002-4E5F-8FB3-11003C4BB889}" destId="{51380271-7F2D-4784-84F1-D87B48200C10}" srcOrd="0" destOrd="0" parTransId="{4514F701-1039-46CA-971E-736349E7841D}" sibTransId="{8678E0AE-C057-43DA-939F-6BE195053644}"/>
    <dgm:cxn modelId="{F863D983-07CC-4144-A721-D12185B700AB}" type="presOf" srcId="{9ED7472F-B0A6-4497-982D-2B0C6008215C}" destId="{E932C8CE-3F45-4AFF-B242-65BF86E22ED1}" srcOrd="0" destOrd="4" presId="urn:microsoft.com/office/officeart/2005/8/layout/vList2"/>
    <dgm:cxn modelId="{68D4E0A5-0320-472E-A146-574AF94B84A4}" srcId="{51380271-7F2D-4784-84F1-D87B48200C10}" destId="{5F041EB9-FE15-41EF-9646-9AC3683B880A}" srcOrd="3" destOrd="0" parTransId="{7C5D08DD-B6C9-48E9-9D03-E5767BDD8C43}" sibTransId="{BA72054F-63DB-413D-9A3A-8E2E6452F19E}"/>
    <dgm:cxn modelId="{5ECBBAA7-1C82-40BE-B4CF-65338D8ECF31}" srcId="{51380271-7F2D-4784-84F1-D87B48200C10}" destId="{896A598C-2CB3-4D10-969F-4A0B6E23C07B}" srcOrd="1" destOrd="0" parTransId="{A5E21518-1B3A-46E5-A65A-A5F255073285}" sibTransId="{007BAF25-642F-4EE2-BFC5-018B881C3AF7}"/>
    <dgm:cxn modelId="{73BC50C3-FC73-4052-B5F8-ADC6BEFC6711}" srcId="{51380271-7F2D-4784-84F1-D87B48200C10}" destId="{CE9E4936-4F5B-4805-8512-8DECF35845EE}" srcOrd="0" destOrd="0" parTransId="{F91B97F2-146E-4401-8AE0-D5969735A487}" sibTransId="{89575C60-59C2-481C-980B-BCED0CD60C95}"/>
    <dgm:cxn modelId="{2245BED0-393F-41C3-BD85-1F8F89AE1E24}" type="presOf" srcId="{5F041EB9-FE15-41EF-9646-9AC3683B880A}" destId="{E932C8CE-3F45-4AFF-B242-65BF86E22ED1}" srcOrd="0" destOrd="3" presId="urn:microsoft.com/office/officeart/2005/8/layout/vList2"/>
    <dgm:cxn modelId="{621CF9DA-5DAF-45CF-ACFE-A9EAE35C7038}" type="presOf" srcId="{CBFB2143-B305-4C4A-BCDC-17057F38220D}" destId="{E932C8CE-3F45-4AFF-B242-65BF86E22ED1}" srcOrd="0" destOrd="2" presId="urn:microsoft.com/office/officeart/2005/8/layout/vList2"/>
    <dgm:cxn modelId="{4BD2BFF9-C300-44C5-B4D8-E8B354CAFF87}" type="presOf" srcId="{4BD875C4-0002-4E5F-8FB3-11003C4BB889}" destId="{FFE2D8E5-85FD-4321-976F-492D95E9358D}" srcOrd="0" destOrd="0" presId="urn:microsoft.com/office/officeart/2005/8/layout/vList2"/>
    <dgm:cxn modelId="{7980EF0D-9D3C-4AF8-8B02-5A98767DAC2C}" type="presParOf" srcId="{FFE2D8E5-85FD-4321-976F-492D95E9358D}" destId="{736D9D0A-186E-4FFB-AEB3-00632FA65820}" srcOrd="0" destOrd="0" presId="urn:microsoft.com/office/officeart/2005/8/layout/vList2"/>
    <dgm:cxn modelId="{C8B50306-AF75-4CF6-8300-C22CF9773343}" type="presParOf" srcId="{FFE2D8E5-85FD-4321-976F-492D95E9358D}" destId="{E932C8CE-3F45-4AFF-B242-65BF86E22ED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9EB94B2-32DF-47E6-A726-FA5733977094}"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en-US"/>
        </a:p>
      </dgm:t>
    </dgm:pt>
    <dgm:pt modelId="{8D8CE4DA-35DD-40CA-8210-C6DC2E566859}">
      <dgm:prSet/>
      <dgm:spPr/>
      <dgm:t>
        <a:bodyPr/>
        <a:lstStyle/>
        <a:p>
          <a:r>
            <a:rPr lang="en-US"/>
            <a:t>Tìm kiếm thông tin về công ty</a:t>
          </a:r>
        </a:p>
      </dgm:t>
    </dgm:pt>
    <dgm:pt modelId="{433CE5FB-3CDC-42C7-BA61-14AA639EFF8A}" type="parTrans" cxnId="{69FF6442-9E25-42EB-828D-121D59344243}">
      <dgm:prSet/>
      <dgm:spPr/>
      <dgm:t>
        <a:bodyPr/>
        <a:lstStyle/>
        <a:p>
          <a:endParaRPr lang="en-US"/>
        </a:p>
      </dgm:t>
    </dgm:pt>
    <dgm:pt modelId="{18CCB5BA-7853-449A-9329-072222A80363}" type="sibTrans" cxnId="{69FF6442-9E25-42EB-828D-121D59344243}">
      <dgm:prSet/>
      <dgm:spPr/>
      <dgm:t>
        <a:bodyPr/>
        <a:lstStyle/>
        <a:p>
          <a:endParaRPr lang="en-US"/>
        </a:p>
      </dgm:t>
    </dgm:pt>
    <dgm:pt modelId="{C7C5CE47-3983-4607-8AA4-0F756F1881DD}">
      <dgm:prSet/>
      <dgm:spPr/>
      <dgm:t>
        <a:bodyPr/>
        <a:lstStyle/>
        <a:p>
          <a:r>
            <a:rPr lang="en-US"/>
            <a:t>Thực hành trả lời những câu hỏi phỏng vấn phổ biến </a:t>
          </a:r>
        </a:p>
      </dgm:t>
    </dgm:pt>
    <dgm:pt modelId="{5E3CBDC3-90DF-4973-BC65-7D85C5A0533C}" type="parTrans" cxnId="{BE48D30A-56CE-4F3F-B908-92A348491EB2}">
      <dgm:prSet/>
      <dgm:spPr/>
      <dgm:t>
        <a:bodyPr/>
        <a:lstStyle/>
        <a:p>
          <a:endParaRPr lang="en-US"/>
        </a:p>
      </dgm:t>
    </dgm:pt>
    <dgm:pt modelId="{F7149444-E9CE-4142-8BD7-20C24674C828}" type="sibTrans" cxnId="{BE48D30A-56CE-4F3F-B908-92A348491EB2}">
      <dgm:prSet/>
      <dgm:spPr/>
      <dgm:t>
        <a:bodyPr/>
        <a:lstStyle/>
        <a:p>
          <a:endParaRPr lang="en-US"/>
        </a:p>
      </dgm:t>
    </dgm:pt>
    <dgm:pt modelId="{46952DB0-3CCC-4198-B37F-83A6FCCC32E1}">
      <dgm:prSet/>
      <dgm:spPr/>
      <dgm:t>
        <a:bodyPr/>
        <a:lstStyle/>
        <a:p>
          <a:r>
            <a:rPr lang="en-US"/>
            <a:t>Chọn trang phục thật gọn gàng và thoải mái</a:t>
          </a:r>
        </a:p>
      </dgm:t>
    </dgm:pt>
    <dgm:pt modelId="{5AE53D73-43D3-42E5-8E38-4BA5C1AED649}" type="parTrans" cxnId="{D6151401-70EC-467B-A6C6-D225640E16F4}">
      <dgm:prSet/>
      <dgm:spPr/>
      <dgm:t>
        <a:bodyPr/>
        <a:lstStyle/>
        <a:p>
          <a:endParaRPr lang="en-US"/>
        </a:p>
      </dgm:t>
    </dgm:pt>
    <dgm:pt modelId="{EC80C31F-FAC3-4C2C-9E52-E0925827543D}" type="sibTrans" cxnId="{D6151401-70EC-467B-A6C6-D225640E16F4}">
      <dgm:prSet/>
      <dgm:spPr/>
      <dgm:t>
        <a:bodyPr/>
        <a:lstStyle/>
        <a:p>
          <a:endParaRPr lang="en-US"/>
        </a:p>
      </dgm:t>
    </dgm:pt>
    <dgm:pt modelId="{2DA5FBE4-7B57-4DCD-8FF7-BB32A53DDB83}">
      <dgm:prSet/>
      <dgm:spPr/>
      <dgm:t>
        <a:bodyPr/>
        <a:lstStyle/>
        <a:p>
          <a:r>
            <a:rPr lang="en-US"/>
            <a:t>Chọn trang phục thật gọn gàng và thoải mái</a:t>
          </a:r>
        </a:p>
      </dgm:t>
    </dgm:pt>
    <dgm:pt modelId="{2D7EF77A-2601-42D3-AC46-FCE7DCCBA397}" type="parTrans" cxnId="{1991CAB9-8D30-452F-A37F-54119CCDC477}">
      <dgm:prSet/>
      <dgm:spPr/>
      <dgm:t>
        <a:bodyPr/>
        <a:lstStyle/>
        <a:p>
          <a:endParaRPr lang="en-US"/>
        </a:p>
      </dgm:t>
    </dgm:pt>
    <dgm:pt modelId="{977B0EBC-69F6-4A9F-92A0-A0A74BE46DA2}" type="sibTrans" cxnId="{1991CAB9-8D30-452F-A37F-54119CCDC477}">
      <dgm:prSet/>
      <dgm:spPr/>
      <dgm:t>
        <a:bodyPr/>
        <a:lstStyle/>
        <a:p>
          <a:endParaRPr lang="en-US"/>
        </a:p>
      </dgm:t>
    </dgm:pt>
    <dgm:pt modelId="{F83A2152-D500-4635-8F5B-2C114B974759}" type="pres">
      <dgm:prSet presAssocID="{F9EB94B2-32DF-47E6-A726-FA5733977094}" presName="linear" presStyleCnt="0">
        <dgm:presLayoutVars>
          <dgm:animLvl val="lvl"/>
          <dgm:resizeHandles val="exact"/>
        </dgm:presLayoutVars>
      </dgm:prSet>
      <dgm:spPr/>
    </dgm:pt>
    <dgm:pt modelId="{A5463648-BA75-499D-8461-6768C7B03B3E}" type="pres">
      <dgm:prSet presAssocID="{8D8CE4DA-35DD-40CA-8210-C6DC2E566859}" presName="parentText" presStyleLbl="node1" presStyleIdx="0" presStyleCnt="4">
        <dgm:presLayoutVars>
          <dgm:chMax val="0"/>
          <dgm:bulletEnabled val="1"/>
        </dgm:presLayoutVars>
      </dgm:prSet>
      <dgm:spPr/>
    </dgm:pt>
    <dgm:pt modelId="{6F46F9A3-19E5-4752-B185-E05A7C84D510}" type="pres">
      <dgm:prSet presAssocID="{18CCB5BA-7853-449A-9329-072222A80363}" presName="spacer" presStyleCnt="0"/>
      <dgm:spPr/>
    </dgm:pt>
    <dgm:pt modelId="{8389164B-6603-4150-AEEC-D446ABFBE89F}" type="pres">
      <dgm:prSet presAssocID="{C7C5CE47-3983-4607-8AA4-0F756F1881DD}" presName="parentText" presStyleLbl="node1" presStyleIdx="1" presStyleCnt="4">
        <dgm:presLayoutVars>
          <dgm:chMax val="0"/>
          <dgm:bulletEnabled val="1"/>
        </dgm:presLayoutVars>
      </dgm:prSet>
      <dgm:spPr/>
    </dgm:pt>
    <dgm:pt modelId="{0A354058-FDBC-4D8C-93EA-C9B9DF39E5F3}" type="pres">
      <dgm:prSet presAssocID="{F7149444-E9CE-4142-8BD7-20C24674C828}" presName="spacer" presStyleCnt="0"/>
      <dgm:spPr/>
    </dgm:pt>
    <dgm:pt modelId="{C4B75FBF-96A4-4AE0-89AF-AFC1829A727F}" type="pres">
      <dgm:prSet presAssocID="{46952DB0-3CCC-4198-B37F-83A6FCCC32E1}" presName="parentText" presStyleLbl="node1" presStyleIdx="2" presStyleCnt="4">
        <dgm:presLayoutVars>
          <dgm:chMax val="0"/>
          <dgm:bulletEnabled val="1"/>
        </dgm:presLayoutVars>
      </dgm:prSet>
      <dgm:spPr/>
    </dgm:pt>
    <dgm:pt modelId="{A34E6E41-5A80-4453-BDFB-66D749C42FD9}" type="pres">
      <dgm:prSet presAssocID="{EC80C31F-FAC3-4C2C-9E52-E0925827543D}" presName="spacer" presStyleCnt="0"/>
      <dgm:spPr/>
    </dgm:pt>
    <dgm:pt modelId="{944A67CC-5B62-415C-8C89-36FE0324666E}" type="pres">
      <dgm:prSet presAssocID="{2DA5FBE4-7B57-4DCD-8FF7-BB32A53DDB83}" presName="parentText" presStyleLbl="node1" presStyleIdx="3" presStyleCnt="4">
        <dgm:presLayoutVars>
          <dgm:chMax val="0"/>
          <dgm:bulletEnabled val="1"/>
        </dgm:presLayoutVars>
      </dgm:prSet>
      <dgm:spPr/>
    </dgm:pt>
  </dgm:ptLst>
  <dgm:cxnLst>
    <dgm:cxn modelId="{D6151401-70EC-467B-A6C6-D225640E16F4}" srcId="{F9EB94B2-32DF-47E6-A726-FA5733977094}" destId="{46952DB0-3CCC-4198-B37F-83A6FCCC32E1}" srcOrd="2" destOrd="0" parTransId="{5AE53D73-43D3-42E5-8E38-4BA5C1AED649}" sibTransId="{EC80C31F-FAC3-4C2C-9E52-E0925827543D}"/>
    <dgm:cxn modelId="{7916B807-98C6-44A1-831F-181575437F84}" type="presOf" srcId="{46952DB0-3CCC-4198-B37F-83A6FCCC32E1}" destId="{C4B75FBF-96A4-4AE0-89AF-AFC1829A727F}" srcOrd="0" destOrd="0" presId="urn:microsoft.com/office/officeart/2005/8/layout/vList2"/>
    <dgm:cxn modelId="{BE48D30A-56CE-4F3F-B908-92A348491EB2}" srcId="{F9EB94B2-32DF-47E6-A726-FA5733977094}" destId="{C7C5CE47-3983-4607-8AA4-0F756F1881DD}" srcOrd="1" destOrd="0" parTransId="{5E3CBDC3-90DF-4973-BC65-7D85C5A0533C}" sibTransId="{F7149444-E9CE-4142-8BD7-20C24674C828}"/>
    <dgm:cxn modelId="{69FF6442-9E25-42EB-828D-121D59344243}" srcId="{F9EB94B2-32DF-47E6-A726-FA5733977094}" destId="{8D8CE4DA-35DD-40CA-8210-C6DC2E566859}" srcOrd="0" destOrd="0" parTransId="{433CE5FB-3CDC-42C7-BA61-14AA639EFF8A}" sibTransId="{18CCB5BA-7853-449A-9329-072222A80363}"/>
    <dgm:cxn modelId="{8FD07F63-272B-4713-9BA0-94A965DE7F4A}" type="presOf" srcId="{8D8CE4DA-35DD-40CA-8210-C6DC2E566859}" destId="{A5463648-BA75-499D-8461-6768C7B03B3E}" srcOrd="0" destOrd="0" presId="urn:microsoft.com/office/officeart/2005/8/layout/vList2"/>
    <dgm:cxn modelId="{48E0F050-90BB-406C-980E-829BAC937266}" type="presOf" srcId="{C7C5CE47-3983-4607-8AA4-0F756F1881DD}" destId="{8389164B-6603-4150-AEEC-D446ABFBE89F}" srcOrd="0" destOrd="0" presId="urn:microsoft.com/office/officeart/2005/8/layout/vList2"/>
    <dgm:cxn modelId="{725AC771-1286-433D-9A9F-F2C096A70DD9}" type="presOf" srcId="{2DA5FBE4-7B57-4DCD-8FF7-BB32A53DDB83}" destId="{944A67CC-5B62-415C-8C89-36FE0324666E}" srcOrd="0" destOrd="0" presId="urn:microsoft.com/office/officeart/2005/8/layout/vList2"/>
    <dgm:cxn modelId="{58E1E175-F218-479A-92BA-B1FC5982DA41}" type="presOf" srcId="{F9EB94B2-32DF-47E6-A726-FA5733977094}" destId="{F83A2152-D500-4635-8F5B-2C114B974759}" srcOrd="0" destOrd="0" presId="urn:microsoft.com/office/officeart/2005/8/layout/vList2"/>
    <dgm:cxn modelId="{1991CAB9-8D30-452F-A37F-54119CCDC477}" srcId="{F9EB94B2-32DF-47E6-A726-FA5733977094}" destId="{2DA5FBE4-7B57-4DCD-8FF7-BB32A53DDB83}" srcOrd="3" destOrd="0" parTransId="{2D7EF77A-2601-42D3-AC46-FCE7DCCBA397}" sibTransId="{977B0EBC-69F6-4A9F-92A0-A0A74BE46DA2}"/>
    <dgm:cxn modelId="{16909398-95A9-4A27-8C16-E152D02B8590}" type="presParOf" srcId="{F83A2152-D500-4635-8F5B-2C114B974759}" destId="{A5463648-BA75-499D-8461-6768C7B03B3E}" srcOrd="0" destOrd="0" presId="urn:microsoft.com/office/officeart/2005/8/layout/vList2"/>
    <dgm:cxn modelId="{54CBA227-2583-4D43-BF1C-FA3968089469}" type="presParOf" srcId="{F83A2152-D500-4635-8F5B-2C114B974759}" destId="{6F46F9A3-19E5-4752-B185-E05A7C84D510}" srcOrd="1" destOrd="0" presId="urn:microsoft.com/office/officeart/2005/8/layout/vList2"/>
    <dgm:cxn modelId="{F0A07970-0DC1-4CEB-A5E2-D687A6F9C96B}" type="presParOf" srcId="{F83A2152-D500-4635-8F5B-2C114B974759}" destId="{8389164B-6603-4150-AEEC-D446ABFBE89F}" srcOrd="2" destOrd="0" presId="urn:microsoft.com/office/officeart/2005/8/layout/vList2"/>
    <dgm:cxn modelId="{0984096F-DE6E-42BF-98A9-7A0CAED22F28}" type="presParOf" srcId="{F83A2152-D500-4635-8F5B-2C114B974759}" destId="{0A354058-FDBC-4D8C-93EA-C9B9DF39E5F3}" srcOrd="3" destOrd="0" presId="urn:microsoft.com/office/officeart/2005/8/layout/vList2"/>
    <dgm:cxn modelId="{DC1E830D-B371-427B-967C-C565B82138E1}" type="presParOf" srcId="{F83A2152-D500-4635-8F5B-2C114B974759}" destId="{C4B75FBF-96A4-4AE0-89AF-AFC1829A727F}" srcOrd="4" destOrd="0" presId="urn:microsoft.com/office/officeart/2005/8/layout/vList2"/>
    <dgm:cxn modelId="{524B245C-97AE-4E4C-B580-D44EB89532C3}" type="presParOf" srcId="{F83A2152-D500-4635-8F5B-2C114B974759}" destId="{A34E6E41-5A80-4453-BDFB-66D749C42FD9}" srcOrd="5" destOrd="0" presId="urn:microsoft.com/office/officeart/2005/8/layout/vList2"/>
    <dgm:cxn modelId="{BA7734D6-97BE-4A23-9CBB-5B0DA2192B37}" type="presParOf" srcId="{F83A2152-D500-4635-8F5B-2C114B974759}" destId="{944A67CC-5B62-415C-8C89-36FE0324666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BE13464-BEB9-4B8D-875A-C832CCE8DAE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8DB2B2D-1345-4B33-99DB-4383931336EF}">
      <dgm:prSet/>
      <dgm:spPr/>
      <dgm:t>
        <a:bodyPr/>
        <a:lstStyle/>
        <a:p>
          <a:r>
            <a:rPr lang="en-US"/>
            <a:t>B</a:t>
          </a:r>
          <a:r>
            <a:rPr lang="vi-VN"/>
            <a:t>ắt tay nhà tuyển dụng thật chặt, giọng nói dõng dạc và luôn nở nụ cười để</a:t>
          </a:r>
          <a:r>
            <a:rPr lang="en-US"/>
            <a:t> </a:t>
          </a:r>
          <a:r>
            <a:rPr lang="vi-VN"/>
            <a:t>thể hiện sự tự tin của ứng viên.</a:t>
          </a:r>
          <a:endParaRPr lang="en-US"/>
        </a:p>
      </dgm:t>
    </dgm:pt>
    <dgm:pt modelId="{10B49ADD-B162-4B0E-93CD-7E680A05AE2D}" type="parTrans" cxnId="{3A5A72B9-9299-41F7-8995-214394952565}">
      <dgm:prSet/>
      <dgm:spPr/>
      <dgm:t>
        <a:bodyPr/>
        <a:lstStyle/>
        <a:p>
          <a:endParaRPr lang="en-US"/>
        </a:p>
      </dgm:t>
    </dgm:pt>
    <dgm:pt modelId="{ABC08270-5546-4FA2-B811-93E704E9C2C7}" type="sibTrans" cxnId="{3A5A72B9-9299-41F7-8995-214394952565}">
      <dgm:prSet/>
      <dgm:spPr/>
      <dgm:t>
        <a:bodyPr/>
        <a:lstStyle/>
        <a:p>
          <a:endParaRPr lang="en-US"/>
        </a:p>
      </dgm:t>
    </dgm:pt>
    <dgm:pt modelId="{F50339B2-B410-4821-AE29-6CE6B5AFB533}">
      <dgm:prSet/>
      <dgm:spPr/>
      <dgm:t>
        <a:bodyPr/>
        <a:lstStyle/>
        <a:p>
          <a:r>
            <a:rPr lang="en-US"/>
            <a:t>Chọn vị trí ngồi hợp lý (nếu có thể)</a:t>
          </a:r>
        </a:p>
      </dgm:t>
    </dgm:pt>
    <dgm:pt modelId="{775D3973-3CF0-4723-AC1F-9C3BBD068194}" type="parTrans" cxnId="{EC4F80CB-882E-4F6A-B3D3-D1E07CC6066D}">
      <dgm:prSet/>
      <dgm:spPr/>
      <dgm:t>
        <a:bodyPr/>
        <a:lstStyle/>
        <a:p>
          <a:endParaRPr lang="en-US"/>
        </a:p>
      </dgm:t>
    </dgm:pt>
    <dgm:pt modelId="{FFD2243B-49C1-475B-99A1-9DC455289483}" type="sibTrans" cxnId="{EC4F80CB-882E-4F6A-B3D3-D1E07CC6066D}">
      <dgm:prSet/>
      <dgm:spPr/>
      <dgm:t>
        <a:bodyPr/>
        <a:lstStyle/>
        <a:p>
          <a:endParaRPr lang="en-US"/>
        </a:p>
      </dgm:t>
    </dgm:pt>
    <dgm:pt modelId="{C5637542-83F5-42ED-BCF4-13191CB73F73}">
      <dgm:prSet/>
      <dgm:spPr/>
      <dgm:t>
        <a:bodyPr/>
        <a:lstStyle/>
        <a:p>
          <a:r>
            <a:rPr lang="en-US"/>
            <a:t>C</a:t>
          </a:r>
          <a:r>
            <a:rPr lang="vi-VN"/>
            <a:t>hú ý đến ngôn ngữ cơ thể </a:t>
          </a:r>
          <a:r>
            <a:rPr lang="en-US"/>
            <a:t>(không nên khoanh tay hoặc vắt chéo chân)</a:t>
          </a:r>
        </a:p>
      </dgm:t>
    </dgm:pt>
    <dgm:pt modelId="{34E74626-0C2F-46B9-93D2-80E3A29ABB8E}" type="parTrans" cxnId="{19516BF3-F594-4A74-AE06-5360615CF5C1}">
      <dgm:prSet/>
      <dgm:spPr/>
      <dgm:t>
        <a:bodyPr/>
        <a:lstStyle/>
        <a:p>
          <a:endParaRPr lang="en-US"/>
        </a:p>
      </dgm:t>
    </dgm:pt>
    <dgm:pt modelId="{24E49C37-D6A9-474F-BF28-4ED2C5D059FD}" type="sibTrans" cxnId="{19516BF3-F594-4A74-AE06-5360615CF5C1}">
      <dgm:prSet/>
      <dgm:spPr/>
      <dgm:t>
        <a:bodyPr/>
        <a:lstStyle/>
        <a:p>
          <a:endParaRPr lang="en-US"/>
        </a:p>
      </dgm:t>
    </dgm:pt>
    <dgm:pt modelId="{DD6F9C7A-AE63-4883-A59F-7E1BB07FBCBB}" type="pres">
      <dgm:prSet presAssocID="{BBE13464-BEB9-4B8D-875A-C832CCE8DAEA}" presName="linear" presStyleCnt="0">
        <dgm:presLayoutVars>
          <dgm:animLvl val="lvl"/>
          <dgm:resizeHandles val="exact"/>
        </dgm:presLayoutVars>
      </dgm:prSet>
      <dgm:spPr/>
    </dgm:pt>
    <dgm:pt modelId="{C23A2483-F456-4680-89D1-E5293FC06779}" type="pres">
      <dgm:prSet presAssocID="{E8DB2B2D-1345-4B33-99DB-4383931336EF}" presName="parentText" presStyleLbl="node1" presStyleIdx="0" presStyleCnt="3">
        <dgm:presLayoutVars>
          <dgm:chMax val="0"/>
          <dgm:bulletEnabled val="1"/>
        </dgm:presLayoutVars>
      </dgm:prSet>
      <dgm:spPr/>
    </dgm:pt>
    <dgm:pt modelId="{174E3532-E7BF-4A3D-B864-626D9DEF6509}" type="pres">
      <dgm:prSet presAssocID="{ABC08270-5546-4FA2-B811-93E704E9C2C7}" presName="spacer" presStyleCnt="0"/>
      <dgm:spPr/>
    </dgm:pt>
    <dgm:pt modelId="{040BB296-9142-49F6-AC71-C5D02C4915FC}" type="pres">
      <dgm:prSet presAssocID="{F50339B2-B410-4821-AE29-6CE6B5AFB533}" presName="parentText" presStyleLbl="node1" presStyleIdx="1" presStyleCnt="3">
        <dgm:presLayoutVars>
          <dgm:chMax val="0"/>
          <dgm:bulletEnabled val="1"/>
        </dgm:presLayoutVars>
      </dgm:prSet>
      <dgm:spPr/>
    </dgm:pt>
    <dgm:pt modelId="{D86A83FB-95E0-48FF-9210-DCF5B78A2CD1}" type="pres">
      <dgm:prSet presAssocID="{FFD2243B-49C1-475B-99A1-9DC455289483}" presName="spacer" presStyleCnt="0"/>
      <dgm:spPr/>
    </dgm:pt>
    <dgm:pt modelId="{38389628-E586-41A7-98BF-22CB419C9B7C}" type="pres">
      <dgm:prSet presAssocID="{C5637542-83F5-42ED-BCF4-13191CB73F73}" presName="parentText" presStyleLbl="node1" presStyleIdx="2" presStyleCnt="3">
        <dgm:presLayoutVars>
          <dgm:chMax val="0"/>
          <dgm:bulletEnabled val="1"/>
        </dgm:presLayoutVars>
      </dgm:prSet>
      <dgm:spPr/>
    </dgm:pt>
  </dgm:ptLst>
  <dgm:cxnLst>
    <dgm:cxn modelId="{7A45301E-09F7-4BC1-A708-C468745D88B5}" type="presOf" srcId="{F50339B2-B410-4821-AE29-6CE6B5AFB533}" destId="{040BB296-9142-49F6-AC71-C5D02C4915FC}" srcOrd="0" destOrd="0" presId="urn:microsoft.com/office/officeart/2005/8/layout/vList2"/>
    <dgm:cxn modelId="{5E1B7065-8DD4-4302-91C2-17EAC0B58677}" type="presOf" srcId="{C5637542-83F5-42ED-BCF4-13191CB73F73}" destId="{38389628-E586-41A7-98BF-22CB419C9B7C}" srcOrd="0" destOrd="0" presId="urn:microsoft.com/office/officeart/2005/8/layout/vList2"/>
    <dgm:cxn modelId="{3A5A72B9-9299-41F7-8995-214394952565}" srcId="{BBE13464-BEB9-4B8D-875A-C832CCE8DAEA}" destId="{E8DB2B2D-1345-4B33-99DB-4383931336EF}" srcOrd="0" destOrd="0" parTransId="{10B49ADD-B162-4B0E-93CD-7E680A05AE2D}" sibTransId="{ABC08270-5546-4FA2-B811-93E704E9C2C7}"/>
    <dgm:cxn modelId="{EC4F80CB-882E-4F6A-B3D3-D1E07CC6066D}" srcId="{BBE13464-BEB9-4B8D-875A-C832CCE8DAEA}" destId="{F50339B2-B410-4821-AE29-6CE6B5AFB533}" srcOrd="1" destOrd="0" parTransId="{775D3973-3CF0-4723-AC1F-9C3BBD068194}" sibTransId="{FFD2243B-49C1-475B-99A1-9DC455289483}"/>
    <dgm:cxn modelId="{168B5AD4-3E35-4E45-AF7E-499E5367787C}" type="presOf" srcId="{BBE13464-BEB9-4B8D-875A-C832CCE8DAEA}" destId="{DD6F9C7A-AE63-4883-A59F-7E1BB07FBCBB}" srcOrd="0" destOrd="0" presId="urn:microsoft.com/office/officeart/2005/8/layout/vList2"/>
    <dgm:cxn modelId="{19516BF3-F594-4A74-AE06-5360615CF5C1}" srcId="{BBE13464-BEB9-4B8D-875A-C832CCE8DAEA}" destId="{C5637542-83F5-42ED-BCF4-13191CB73F73}" srcOrd="2" destOrd="0" parTransId="{34E74626-0C2F-46B9-93D2-80E3A29ABB8E}" sibTransId="{24E49C37-D6A9-474F-BF28-4ED2C5D059FD}"/>
    <dgm:cxn modelId="{A7AB55F7-ACCB-4626-A0D1-A640B069D4F8}" type="presOf" srcId="{E8DB2B2D-1345-4B33-99DB-4383931336EF}" destId="{C23A2483-F456-4680-89D1-E5293FC06779}" srcOrd="0" destOrd="0" presId="urn:microsoft.com/office/officeart/2005/8/layout/vList2"/>
    <dgm:cxn modelId="{A9CE17CB-1465-4E6A-9851-7A7CA45FCAC7}" type="presParOf" srcId="{DD6F9C7A-AE63-4883-A59F-7E1BB07FBCBB}" destId="{C23A2483-F456-4680-89D1-E5293FC06779}" srcOrd="0" destOrd="0" presId="urn:microsoft.com/office/officeart/2005/8/layout/vList2"/>
    <dgm:cxn modelId="{1F744A43-ED79-46C6-BBAC-EBC67FA31FEC}" type="presParOf" srcId="{DD6F9C7A-AE63-4883-A59F-7E1BB07FBCBB}" destId="{174E3532-E7BF-4A3D-B864-626D9DEF6509}" srcOrd="1" destOrd="0" presId="urn:microsoft.com/office/officeart/2005/8/layout/vList2"/>
    <dgm:cxn modelId="{CB3256DB-9B6C-47BF-92B5-3CD6AB4A3EFF}" type="presParOf" srcId="{DD6F9C7A-AE63-4883-A59F-7E1BB07FBCBB}" destId="{040BB296-9142-49F6-AC71-C5D02C4915FC}" srcOrd="2" destOrd="0" presId="urn:microsoft.com/office/officeart/2005/8/layout/vList2"/>
    <dgm:cxn modelId="{987AED8E-4534-4D19-B93D-5665A8C0890C}" type="presParOf" srcId="{DD6F9C7A-AE63-4883-A59F-7E1BB07FBCBB}" destId="{D86A83FB-95E0-48FF-9210-DCF5B78A2CD1}" srcOrd="3" destOrd="0" presId="urn:microsoft.com/office/officeart/2005/8/layout/vList2"/>
    <dgm:cxn modelId="{04911D92-6279-4753-8A3A-8F6AC05D0E01}" type="presParOf" srcId="{DD6F9C7A-AE63-4883-A59F-7E1BB07FBCBB}" destId="{38389628-E586-41A7-98BF-22CB419C9B7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70FF6AE-3B12-4BE4-85AD-FB3B016D45D1}"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D6FCBF65-58AD-40E7-B3FC-75CCBD595933}">
      <dgm:prSet/>
      <dgm:spPr/>
      <dgm:t>
        <a:bodyPr/>
        <a:lstStyle/>
        <a:p>
          <a:r>
            <a:rPr lang="vi-VN"/>
            <a:t>Tránh những câu hỏi dễ dự đoán được</a:t>
          </a:r>
          <a:endParaRPr lang="en-US"/>
        </a:p>
      </dgm:t>
    </dgm:pt>
    <dgm:pt modelId="{12164D60-00FF-474C-AB94-7A2C9D61950C}" type="parTrans" cxnId="{68F3E44F-60EE-4FEB-9D62-A29F4E78453E}">
      <dgm:prSet/>
      <dgm:spPr/>
      <dgm:t>
        <a:bodyPr/>
        <a:lstStyle/>
        <a:p>
          <a:endParaRPr lang="en-US"/>
        </a:p>
      </dgm:t>
    </dgm:pt>
    <dgm:pt modelId="{A8CC2946-E5B3-459B-AC26-8092CEA7A018}" type="sibTrans" cxnId="{68F3E44F-60EE-4FEB-9D62-A29F4E78453E}">
      <dgm:prSet/>
      <dgm:spPr/>
      <dgm:t>
        <a:bodyPr/>
        <a:lstStyle/>
        <a:p>
          <a:endParaRPr lang="en-US"/>
        </a:p>
      </dgm:t>
    </dgm:pt>
    <dgm:pt modelId="{85855071-55FB-4DAD-BAB5-ED08B142FD08}">
      <dgm:prSet/>
      <dgm:spPr/>
      <dgm:t>
        <a:bodyPr/>
        <a:lstStyle/>
        <a:p>
          <a:r>
            <a:rPr lang="en-US"/>
            <a:t>Cẩn trọng với những câu hỏi liên quan đến kinh nghiệm làm việc của ứng viên</a:t>
          </a:r>
        </a:p>
      </dgm:t>
    </dgm:pt>
    <dgm:pt modelId="{38A95D62-50F6-4172-AD2E-A361C063A8AD}" type="parTrans" cxnId="{0AC87328-19AC-4203-9008-E233AFAF9C9F}">
      <dgm:prSet/>
      <dgm:spPr/>
      <dgm:t>
        <a:bodyPr/>
        <a:lstStyle/>
        <a:p>
          <a:endParaRPr lang="en-US"/>
        </a:p>
      </dgm:t>
    </dgm:pt>
    <dgm:pt modelId="{90CBEC65-7B8C-4A80-968B-EDDDEE53C215}" type="sibTrans" cxnId="{0AC87328-19AC-4203-9008-E233AFAF9C9F}">
      <dgm:prSet/>
      <dgm:spPr/>
      <dgm:t>
        <a:bodyPr/>
        <a:lstStyle/>
        <a:p>
          <a:endParaRPr lang="en-US"/>
        </a:p>
      </dgm:t>
    </dgm:pt>
    <dgm:pt modelId="{000681C2-5D9D-4EB0-A9A3-E6B768A7578E}">
      <dgm:prSet/>
      <dgm:spPr/>
      <dgm:t>
        <a:bodyPr/>
        <a:lstStyle/>
        <a:p>
          <a:r>
            <a:rPr lang="en-US" dirty="0" err="1"/>
            <a:t>Đánh</a:t>
          </a:r>
          <a:r>
            <a:rPr lang="en-US" dirty="0"/>
            <a:t> </a:t>
          </a:r>
          <a:r>
            <a:rPr lang="en-US" dirty="0" err="1"/>
            <a:t>giá</a:t>
          </a:r>
          <a:r>
            <a:rPr lang="en-US" dirty="0"/>
            <a:t> </a:t>
          </a:r>
          <a:r>
            <a:rPr lang="en-US" dirty="0" err="1"/>
            <a:t>khả</a:t>
          </a:r>
          <a:r>
            <a:rPr lang="en-US" dirty="0"/>
            <a:t> </a:t>
          </a:r>
          <a:r>
            <a:rPr lang="en-US" dirty="0" err="1"/>
            <a:t>năng</a:t>
          </a:r>
          <a:r>
            <a:rPr lang="en-US" dirty="0"/>
            <a:t> giải quyết </a:t>
          </a:r>
          <a:r>
            <a:rPr lang="en-US" dirty="0" err="1"/>
            <a:t>vấn</a:t>
          </a:r>
          <a:r>
            <a:rPr lang="en-US" dirty="0"/>
            <a:t> </a:t>
          </a:r>
          <a:r>
            <a:rPr lang="en-US" dirty="0" err="1"/>
            <a:t>đề</a:t>
          </a:r>
          <a:r>
            <a:rPr lang="en-US" dirty="0"/>
            <a:t> </a:t>
          </a:r>
          <a:r>
            <a:rPr lang="en-US" dirty="0" err="1"/>
            <a:t>tính</a:t>
          </a:r>
          <a:r>
            <a:rPr lang="en-US" dirty="0"/>
            <a:t> </a:t>
          </a:r>
          <a:r>
            <a:rPr lang="en-US" dirty="0" err="1"/>
            <a:t>cách</a:t>
          </a:r>
          <a:r>
            <a:rPr lang="en-US" dirty="0"/>
            <a:t> </a:t>
          </a:r>
          <a:r>
            <a:rPr lang="en-US" dirty="0" err="1"/>
            <a:t>của</a:t>
          </a:r>
          <a:r>
            <a:rPr lang="en-US" dirty="0"/>
            <a:t> </a:t>
          </a:r>
          <a:r>
            <a:rPr lang="en-US" dirty="0" err="1"/>
            <a:t>ứng</a:t>
          </a:r>
          <a:r>
            <a:rPr lang="en-US" dirty="0"/>
            <a:t> </a:t>
          </a:r>
          <a:r>
            <a:rPr lang="en-US" dirty="0" err="1"/>
            <a:t>viên</a:t>
          </a:r>
          <a:endParaRPr lang="en-US" dirty="0"/>
        </a:p>
      </dgm:t>
    </dgm:pt>
    <dgm:pt modelId="{F3154B14-6CE4-46C3-AA1F-DDE553B4C894}" type="parTrans" cxnId="{709408C4-5AC8-4FC8-80E1-4435191C05EC}">
      <dgm:prSet/>
      <dgm:spPr/>
      <dgm:t>
        <a:bodyPr/>
        <a:lstStyle/>
        <a:p>
          <a:endParaRPr lang="en-US"/>
        </a:p>
      </dgm:t>
    </dgm:pt>
    <dgm:pt modelId="{62410203-55C4-4922-8459-2BE222B5203B}" type="sibTrans" cxnId="{709408C4-5AC8-4FC8-80E1-4435191C05EC}">
      <dgm:prSet/>
      <dgm:spPr/>
      <dgm:t>
        <a:bodyPr/>
        <a:lstStyle/>
        <a:p>
          <a:endParaRPr lang="en-US"/>
        </a:p>
      </dgm:t>
    </dgm:pt>
    <dgm:pt modelId="{FA4CB26A-DD59-495A-91B9-6860BDEBBDDA}">
      <dgm:prSet/>
      <dgm:spPr/>
      <dgm:t>
        <a:bodyPr/>
        <a:lstStyle/>
        <a:p>
          <a:r>
            <a:rPr lang="vi-VN"/>
            <a:t>Đánh giá liệu ứng viên có nhìn về tương lai hay không</a:t>
          </a:r>
          <a:endParaRPr lang="en-US"/>
        </a:p>
      </dgm:t>
    </dgm:pt>
    <dgm:pt modelId="{451CF9B9-0E82-4BCE-9DD4-9A5EF1484802}" type="parTrans" cxnId="{51424B6C-5C8C-40F6-95D9-F080AF505EFA}">
      <dgm:prSet/>
      <dgm:spPr/>
      <dgm:t>
        <a:bodyPr/>
        <a:lstStyle/>
        <a:p>
          <a:endParaRPr lang="en-US"/>
        </a:p>
      </dgm:t>
    </dgm:pt>
    <dgm:pt modelId="{1352CEF1-08BE-40DC-B26A-1376932B9D6E}" type="sibTrans" cxnId="{51424B6C-5C8C-40F6-95D9-F080AF505EFA}">
      <dgm:prSet/>
      <dgm:spPr/>
      <dgm:t>
        <a:bodyPr/>
        <a:lstStyle/>
        <a:p>
          <a:endParaRPr lang="en-US"/>
        </a:p>
      </dgm:t>
    </dgm:pt>
    <dgm:pt modelId="{C1DF37D0-1A55-4A74-99D6-A1397154535E}">
      <dgm:prSet/>
      <dgm:spPr/>
      <dgm:t>
        <a:bodyPr/>
        <a:lstStyle/>
        <a:p>
          <a:r>
            <a:rPr lang="en-US"/>
            <a:t>Đánh giá khả năng học hỏi, thích nghi và đổi mới của ứng viên</a:t>
          </a:r>
        </a:p>
      </dgm:t>
    </dgm:pt>
    <dgm:pt modelId="{02EE5D4B-5B6A-4676-A067-2A9700C563B2}" type="parTrans" cxnId="{217443F5-FE34-4EF3-B2C2-F0287BDDCE93}">
      <dgm:prSet/>
      <dgm:spPr/>
      <dgm:t>
        <a:bodyPr/>
        <a:lstStyle/>
        <a:p>
          <a:endParaRPr lang="en-US"/>
        </a:p>
      </dgm:t>
    </dgm:pt>
    <dgm:pt modelId="{32A41C75-57BB-48E2-830A-07A705B1C78B}" type="sibTrans" cxnId="{217443F5-FE34-4EF3-B2C2-F0287BDDCE93}">
      <dgm:prSet/>
      <dgm:spPr/>
      <dgm:t>
        <a:bodyPr/>
        <a:lstStyle/>
        <a:p>
          <a:endParaRPr lang="en-US"/>
        </a:p>
      </dgm:t>
    </dgm:pt>
    <dgm:pt modelId="{7167207E-0D5D-47C5-937F-69B386ECBA9A}">
      <dgm:prSet/>
      <dgm:spPr/>
      <dgm:t>
        <a:bodyPr/>
        <a:lstStyle/>
        <a:p>
          <a:r>
            <a:rPr lang="vi-VN"/>
            <a:t>Tránh hỏi lại những thông tin đã thể hiện trong hồ sơ ứng viên</a:t>
          </a:r>
          <a:endParaRPr lang="en-US"/>
        </a:p>
      </dgm:t>
    </dgm:pt>
    <dgm:pt modelId="{D4A7AB4A-CC60-4B1E-BF27-E30316E3A7EC}" type="parTrans" cxnId="{AE9B5711-5F78-4812-ADD0-321C326D443F}">
      <dgm:prSet/>
      <dgm:spPr/>
      <dgm:t>
        <a:bodyPr/>
        <a:lstStyle/>
        <a:p>
          <a:endParaRPr lang="en-US"/>
        </a:p>
      </dgm:t>
    </dgm:pt>
    <dgm:pt modelId="{29D8ED9F-C5D7-4BDE-B5B7-DF9C3843BCF2}" type="sibTrans" cxnId="{AE9B5711-5F78-4812-ADD0-321C326D443F}">
      <dgm:prSet/>
      <dgm:spPr/>
      <dgm:t>
        <a:bodyPr/>
        <a:lstStyle/>
        <a:p>
          <a:endParaRPr lang="en-US"/>
        </a:p>
      </dgm:t>
    </dgm:pt>
    <dgm:pt modelId="{E9964909-0E99-4C23-A361-A15C5C83C5DA}">
      <dgm:prSet/>
      <dgm:spPr/>
      <dgm:t>
        <a:bodyPr/>
        <a:lstStyle/>
        <a:p>
          <a:r>
            <a:rPr lang="en-US"/>
            <a:t>Phân bổ thời gian hợp lí</a:t>
          </a:r>
        </a:p>
      </dgm:t>
    </dgm:pt>
    <dgm:pt modelId="{8B4CB3B6-5302-42E9-B820-92F6D612CB6A}" type="parTrans" cxnId="{2ADF082F-60DA-470E-A132-358373769AA9}">
      <dgm:prSet/>
      <dgm:spPr/>
      <dgm:t>
        <a:bodyPr/>
        <a:lstStyle/>
        <a:p>
          <a:endParaRPr lang="en-US"/>
        </a:p>
      </dgm:t>
    </dgm:pt>
    <dgm:pt modelId="{CF7EF8B9-AC2E-438F-9746-4344303BDFEF}" type="sibTrans" cxnId="{2ADF082F-60DA-470E-A132-358373769AA9}">
      <dgm:prSet/>
      <dgm:spPr/>
      <dgm:t>
        <a:bodyPr/>
        <a:lstStyle/>
        <a:p>
          <a:endParaRPr lang="en-US"/>
        </a:p>
      </dgm:t>
    </dgm:pt>
    <dgm:pt modelId="{F1068B64-594E-4D15-97B5-3717371A0961}" type="pres">
      <dgm:prSet presAssocID="{370FF6AE-3B12-4BE4-85AD-FB3B016D45D1}" presName="Name0" presStyleCnt="0">
        <dgm:presLayoutVars>
          <dgm:dir/>
          <dgm:resizeHandles val="exact"/>
        </dgm:presLayoutVars>
      </dgm:prSet>
      <dgm:spPr/>
    </dgm:pt>
    <dgm:pt modelId="{CDD7EF8F-0609-4D87-9E92-1415AA1DA84F}" type="pres">
      <dgm:prSet presAssocID="{D6FCBF65-58AD-40E7-B3FC-75CCBD595933}" presName="node" presStyleLbl="node1" presStyleIdx="0" presStyleCnt="7">
        <dgm:presLayoutVars>
          <dgm:bulletEnabled val="1"/>
        </dgm:presLayoutVars>
      </dgm:prSet>
      <dgm:spPr/>
    </dgm:pt>
    <dgm:pt modelId="{85734D41-CABF-4517-9ACB-35E6440993C8}" type="pres">
      <dgm:prSet presAssocID="{A8CC2946-E5B3-459B-AC26-8092CEA7A018}" presName="sibTrans" presStyleLbl="sibTrans1D1" presStyleIdx="0" presStyleCnt="6"/>
      <dgm:spPr/>
    </dgm:pt>
    <dgm:pt modelId="{5279A8BB-F493-4B64-868C-D72F47F51E12}" type="pres">
      <dgm:prSet presAssocID="{A8CC2946-E5B3-459B-AC26-8092CEA7A018}" presName="connectorText" presStyleLbl="sibTrans1D1" presStyleIdx="0" presStyleCnt="6"/>
      <dgm:spPr/>
    </dgm:pt>
    <dgm:pt modelId="{9E0A670F-0EA0-4569-BB09-21930CBCFA90}" type="pres">
      <dgm:prSet presAssocID="{85855071-55FB-4DAD-BAB5-ED08B142FD08}" presName="node" presStyleLbl="node1" presStyleIdx="1" presStyleCnt="7">
        <dgm:presLayoutVars>
          <dgm:bulletEnabled val="1"/>
        </dgm:presLayoutVars>
      </dgm:prSet>
      <dgm:spPr/>
    </dgm:pt>
    <dgm:pt modelId="{F1DC9C6D-91A3-4CAA-B2A5-F026C89EE0BD}" type="pres">
      <dgm:prSet presAssocID="{90CBEC65-7B8C-4A80-968B-EDDDEE53C215}" presName="sibTrans" presStyleLbl="sibTrans1D1" presStyleIdx="1" presStyleCnt="6"/>
      <dgm:spPr/>
    </dgm:pt>
    <dgm:pt modelId="{05CB610F-D30A-4898-9108-3D25360EB416}" type="pres">
      <dgm:prSet presAssocID="{90CBEC65-7B8C-4A80-968B-EDDDEE53C215}" presName="connectorText" presStyleLbl="sibTrans1D1" presStyleIdx="1" presStyleCnt="6"/>
      <dgm:spPr/>
    </dgm:pt>
    <dgm:pt modelId="{03D55225-7710-433F-9A07-D181AC1B43D3}" type="pres">
      <dgm:prSet presAssocID="{000681C2-5D9D-4EB0-A9A3-E6B768A7578E}" presName="node" presStyleLbl="node1" presStyleIdx="2" presStyleCnt="7">
        <dgm:presLayoutVars>
          <dgm:bulletEnabled val="1"/>
        </dgm:presLayoutVars>
      </dgm:prSet>
      <dgm:spPr/>
    </dgm:pt>
    <dgm:pt modelId="{B6B0E8FD-50CC-4481-8967-709384D89620}" type="pres">
      <dgm:prSet presAssocID="{62410203-55C4-4922-8459-2BE222B5203B}" presName="sibTrans" presStyleLbl="sibTrans1D1" presStyleIdx="2" presStyleCnt="6"/>
      <dgm:spPr/>
    </dgm:pt>
    <dgm:pt modelId="{CB390251-CE65-436A-8D6E-5F1977C65279}" type="pres">
      <dgm:prSet presAssocID="{62410203-55C4-4922-8459-2BE222B5203B}" presName="connectorText" presStyleLbl="sibTrans1D1" presStyleIdx="2" presStyleCnt="6"/>
      <dgm:spPr/>
    </dgm:pt>
    <dgm:pt modelId="{1424D536-392A-483C-9B66-8A2B9E77F994}" type="pres">
      <dgm:prSet presAssocID="{FA4CB26A-DD59-495A-91B9-6860BDEBBDDA}" presName="node" presStyleLbl="node1" presStyleIdx="3" presStyleCnt="7">
        <dgm:presLayoutVars>
          <dgm:bulletEnabled val="1"/>
        </dgm:presLayoutVars>
      </dgm:prSet>
      <dgm:spPr/>
    </dgm:pt>
    <dgm:pt modelId="{6A305E87-4D63-4D73-A1F5-C295A29AD7E7}" type="pres">
      <dgm:prSet presAssocID="{1352CEF1-08BE-40DC-B26A-1376932B9D6E}" presName="sibTrans" presStyleLbl="sibTrans1D1" presStyleIdx="3" presStyleCnt="6"/>
      <dgm:spPr/>
    </dgm:pt>
    <dgm:pt modelId="{F337A03F-D01E-4F7B-8F21-18AB00EACBD1}" type="pres">
      <dgm:prSet presAssocID="{1352CEF1-08BE-40DC-B26A-1376932B9D6E}" presName="connectorText" presStyleLbl="sibTrans1D1" presStyleIdx="3" presStyleCnt="6"/>
      <dgm:spPr/>
    </dgm:pt>
    <dgm:pt modelId="{1413AD32-2CF1-4E6B-83CC-905A423C9AD4}" type="pres">
      <dgm:prSet presAssocID="{C1DF37D0-1A55-4A74-99D6-A1397154535E}" presName="node" presStyleLbl="node1" presStyleIdx="4" presStyleCnt="7">
        <dgm:presLayoutVars>
          <dgm:bulletEnabled val="1"/>
        </dgm:presLayoutVars>
      </dgm:prSet>
      <dgm:spPr/>
    </dgm:pt>
    <dgm:pt modelId="{2DADADC1-949F-4C61-851A-B0E088EDEAF5}" type="pres">
      <dgm:prSet presAssocID="{32A41C75-57BB-48E2-830A-07A705B1C78B}" presName="sibTrans" presStyleLbl="sibTrans1D1" presStyleIdx="4" presStyleCnt="6"/>
      <dgm:spPr/>
    </dgm:pt>
    <dgm:pt modelId="{05A3FE3C-80F9-41D3-9C93-FA4211974E0B}" type="pres">
      <dgm:prSet presAssocID="{32A41C75-57BB-48E2-830A-07A705B1C78B}" presName="connectorText" presStyleLbl="sibTrans1D1" presStyleIdx="4" presStyleCnt="6"/>
      <dgm:spPr/>
    </dgm:pt>
    <dgm:pt modelId="{36D81F55-1B85-411B-A6F7-6CC88254CD4D}" type="pres">
      <dgm:prSet presAssocID="{7167207E-0D5D-47C5-937F-69B386ECBA9A}" presName="node" presStyleLbl="node1" presStyleIdx="5" presStyleCnt="7">
        <dgm:presLayoutVars>
          <dgm:bulletEnabled val="1"/>
        </dgm:presLayoutVars>
      </dgm:prSet>
      <dgm:spPr/>
    </dgm:pt>
    <dgm:pt modelId="{C19903DD-0806-437F-88E4-4EA96FEBFA3A}" type="pres">
      <dgm:prSet presAssocID="{29D8ED9F-C5D7-4BDE-B5B7-DF9C3843BCF2}" presName="sibTrans" presStyleLbl="sibTrans1D1" presStyleIdx="5" presStyleCnt="6"/>
      <dgm:spPr/>
    </dgm:pt>
    <dgm:pt modelId="{9924258B-5EA5-4066-80CE-CBFCBD548421}" type="pres">
      <dgm:prSet presAssocID="{29D8ED9F-C5D7-4BDE-B5B7-DF9C3843BCF2}" presName="connectorText" presStyleLbl="sibTrans1D1" presStyleIdx="5" presStyleCnt="6"/>
      <dgm:spPr/>
    </dgm:pt>
    <dgm:pt modelId="{937F404B-CC87-4891-A270-0453784505F4}" type="pres">
      <dgm:prSet presAssocID="{E9964909-0E99-4C23-A361-A15C5C83C5DA}" presName="node" presStyleLbl="node1" presStyleIdx="6" presStyleCnt="7">
        <dgm:presLayoutVars>
          <dgm:bulletEnabled val="1"/>
        </dgm:presLayoutVars>
      </dgm:prSet>
      <dgm:spPr/>
    </dgm:pt>
  </dgm:ptLst>
  <dgm:cxnLst>
    <dgm:cxn modelId="{9858E401-153B-4A7F-A972-07E397DB32D1}" type="presOf" srcId="{90CBEC65-7B8C-4A80-968B-EDDDEE53C215}" destId="{05CB610F-D30A-4898-9108-3D25360EB416}" srcOrd="1" destOrd="0" presId="urn:microsoft.com/office/officeart/2016/7/layout/RepeatingBendingProcessNew"/>
    <dgm:cxn modelId="{175C0E07-FA27-4893-8028-8EDDE05137F0}" type="presOf" srcId="{1352CEF1-08BE-40DC-B26A-1376932B9D6E}" destId="{F337A03F-D01E-4F7B-8F21-18AB00EACBD1}" srcOrd="1" destOrd="0" presId="urn:microsoft.com/office/officeart/2016/7/layout/RepeatingBendingProcessNew"/>
    <dgm:cxn modelId="{50BEF707-7E38-4044-AF90-966DC782D112}" type="presOf" srcId="{32A41C75-57BB-48E2-830A-07A705B1C78B}" destId="{2DADADC1-949F-4C61-851A-B0E088EDEAF5}" srcOrd="0" destOrd="0" presId="urn:microsoft.com/office/officeart/2016/7/layout/RepeatingBendingProcessNew"/>
    <dgm:cxn modelId="{AE9B5711-5F78-4812-ADD0-321C326D443F}" srcId="{370FF6AE-3B12-4BE4-85AD-FB3B016D45D1}" destId="{7167207E-0D5D-47C5-937F-69B386ECBA9A}" srcOrd="5" destOrd="0" parTransId="{D4A7AB4A-CC60-4B1E-BF27-E30316E3A7EC}" sibTransId="{29D8ED9F-C5D7-4BDE-B5B7-DF9C3843BCF2}"/>
    <dgm:cxn modelId="{4B31D91D-96FB-4061-ACFC-D54D35C8AC9C}" type="presOf" srcId="{29D8ED9F-C5D7-4BDE-B5B7-DF9C3843BCF2}" destId="{C19903DD-0806-437F-88E4-4EA96FEBFA3A}" srcOrd="0" destOrd="0" presId="urn:microsoft.com/office/officeart/2016/7/layout/RepeatingBendingProcessNew"/>
    <dgm:cxn modelId="{C943D622-379A-4600-ABD5-F4ED49DB2EFD}" type="presOf" srcId="{85855071-55FB-4DAD-BAB5-ED08B142FD08}" destId="{9E0A670F-0EA0-4569-BB09-21930CBCFA90}" srcOrd="0" destOrd="0" presId="urn:microsoft.com/office/officeart/2016/7/layout/RepeatingBendingProcessNew"/>
    <dgm:cxn modelId="{0AC87328-19AC-4203-9008-E233AFAF9C9F}" srcId="{370FF6AE-3B12-4BE4-85AD-FB3B016D45D1}" destId="{85855071-55FB-4DAD-BAB5-ED08B142FD08}" srcOrd="1" destOrd="0" parTransId="{38A95D62-50F6-4172-AD2E-A361C063A8AD}" sibTransId="{90CBEC65-7B8C-4A80-968B-EDDDEE53C215}"/>
    <dgm:cxn modelId="{310C972E-BF95-448A-8E04-76D598BCA0A5}" type="presOf" srcId="{A8CC2946-E5B3-459B-AC26-8092CEA7A018}" destId="{85734D41-CABF-4517-9ACB-35E6440993C8}" srcOrd="0" destOrd="0" presId="urn:microsoft.com/office/officeart/2016/7/layout/RepeatingBendingProcessNew"/>
    <dgm:cxn modelId="{2ADF082F-60DA-470E-A132-358373769AA9}" srcId="{370FF6AE-3B12-4BE4-85AD-FB3B016D45D1}" destId="{E9964909-0E99-4C23-A361-A15C5C83C5DA}" srcOrd="6" destOrd="0" parTransId="{8B4CB3B6-5302-42E9-B820-92F6D612CB6A}" sibTransId="{CF7EF8B9-AC2E-438F-9746-4344303BDFEF}"/>
    <dgm:cxn modelId="{5A8DD043-8A5C-4E75-AEF0-210BC34BA670}" type="presOf" srcId="{A8CC2946-E5B3-459B-AC26-8092CEA7A018}" destId="{5279A8BB-F493-4B64-868C-D72F47F51E12}" srcOrd="1" destOrd="0" presId="urn:microsoft.com/office/officeart/2016/7/layout/RepeatingBendingProcessNew"/>
    <dgm:cxn modelId="{26704746-8FAA-44D7-B6A9-CA268363B922}" type="presOf" srcId="{7167207E-0D5D-47C5-937F-69B386ECBA9A}" destId="{36D81F55-1B85-411B-A6F7-6CC88254CD4D}" srcOrd="0" destOrd="0" presId="urn:microsoft.com/office/officeart/2016/7/layout/RepeatingBendingProcessNew"/>
    <dgm:cxn modelId="{AA95BF66-712A-43A2-B7A1-C8D5D135FA54}" type="presOf" srcId="{D6FCBF65-58AD-40E7-B3FC-75CCBD595933}" destId="{CDD7EF8F-0609-4D87-9E92-1415AA1DA84F}" srcOrd="0" destOrd="0" presId="urn:microsoft.com/office/officeart/2016/7/layout/RepeatingBendingProcessNew"/>
    <dgm:cxn modelId="{E69A2B49-F768-4967-8F4C-3E28696BB910}" type="presOf" srcId="{C1DF37D0-1A55-4A74-99D6-A1397154535E}" destId="{1413AD32-2CF1-4E6B-83CC-905A423C9AD4}" srcOrd="0" destOrd="0" presId="urn:microsoft.com/office/officeart/2016/7/layout/RepeatingBendingProcessNew"/>
    <dgm:cxn modelId="{8E1F0E6A-F5A9-482A-9A17-9F10E4987ADF}" type="presOf" srcId="{62410203-55C4-4922-8459-2BE222B5203B}" destId="{CB390251-CE65-436A-8D6E-5F1977C65279}" srcOrd="1" destOrd="0" presId="urn:microsoft.com/office/officeart/2016/7/layout/RepeatingBendingProcessNew"/>
    <dgm:cxn modelId="{51424B6C-5C8C-40F6-95D9-F080AF505EFA}" srcId="{370FF6AE-3B12-4BE4-85AD-FB3B016D45D1}" destId="{FA4CB26A-DD59-495A-91B9-6860BDEBBDDA}" srcOrd="3" destOrd="0" parTransId="{451CF9B9-0E82-4BCE-9DD4-9A5EF1484802}" sibTransId="{1352CEF1-08BE-40DC-B26A-1376932B9D6E}"/>
    <dgm:cxn modelId="{68F3E44F-60EE-4FEB-9D62-A29F4E78453E}" srcId="{370FF6AE-3B12-4BE4-85AD-FB3B016D45D1}" destId="{D6FCBF65-58AD-40E7-B3FC-75CCBD595933}" srcOrd="0" destOrd="0" parTransId="{12164D60-00FF-474C-AB94-7A2C9D61950C}" sibTransId="{A8CC2946-E5B3-459B-AC26-8092CEA7A018}"/>
    <dgm:cxn modelId="{CB5AAA55-3D5B-4FD7-9112-CA896255EA59}" type="presOf" srcId="{32A41C75-57BB-48E2-830A-07A705B1C78B}" destId="{05A3FE3C-80F9-41D3-9C93-FA4211974E0B}" srcOrd="1" destOrd="0" presId="urn:microsoft.com/office/officeart/2016/7/layout/RepeatingBendingProcessNew"/>
    <dgm:cxn modelId="{3F481578-00E1-4338-8ADA-A590A41EBFDC}" type="presOf" srcId="{FA4CB26A-DD59-495A-91B9-6860BDEBBDDA}" destId="{1424D536-392A-483C-9B66-8A2B9E77F994}" srcOrd="0" destOrd="0" presId="urn:microsoft.com/office/officeart/2016/7/layout/RepeatingBendingProcessNew"/>
    <dgm:cxn modelId="{E47E748C-17E5-4375-983C-458408D8C176}" type="presOf" srcId="{29D8ED9F-C5D7-4BDE-B5B7-DF9C3843BCF2}" destId="{9924258B-5EA5-4066-80CE-CBFCBD548421}" srcOrd="1" destOrd="0" presId="urn:microsoft.com/office/officeart/2016/7/layout/RepeatingBendingProcessNew"/>
    <dgm:cxn modelId="{304388A2-1C7A-45B5-825C-01B55EC6405F}" type="presOf" srcId="{000681C2-5D9D-4EB0-A9A3-E6B768A7578E}" destId="{03D55225-7710-433F-9A07-D181AC1B43D3}" srcOrd="0" destOrd="0" presId="urn:microsoft.com/office/officeart/2016/7/layout/RepeatingBendingProcessNew"/>
    <dgm:cxn modelId="{D6C97AAF-95E8-4159-8EC4-E545CD0C2594}" type="presOf" srcId="{E9964909-0E99-4C23-A361-A15C5C83C5DA}" destId="{937F404B-CC87-4891-A270-0453784505F4}" srcOrd="0" destOrd="0" presId="urn:microsoft.com/office/officeart/2016/7/layout/RepeatingBendingProcessNew"/>
    <dgm:cxn modelId="{734A13B0-521C-4DCE-AB2E-D648EC6E1AD9}" type="presOf" srcId="{370FF6AE-3B12-4BE4-85AD-FB3B016D45D1}" destId="{F1068B64-594E-4D15-97B5-3717371A0961}" srcOrd="0" destOrd="0" presId="urn:microsoft.com/office/officeart/2016/7/layout/RepeatingBendingProcessNew"/>
    <dgm:cxn modelId="{709408C4-5AC8-4FC8-80E1-4435191C05EC}" srcId="{370FF6AE-3B12-4BE4-85AD-FB3B016D45D1}" destId="{000681C2-5D9D-4EB0-A9A3-E6B768A7578E}" srcOrd="2" destOrd="0" parTransId="{F3154B14-6CE4-46C3-AA1F-DDE553B4C894}" sibTransId="{62410203-55C4-4922-8459-2BE222B5203B}"/>
    <dgm:cxn modelId="{0A2B6ACF-2C3B-4A67-A653-ABB030D1E65B}" type="presOf" srcId="{62410203-55C4-4922-8459-2BE222B5203B}" destId="{B6B0E8FD-50CC-4481-8967-709384D89620}" srcOrd="0" destOrd="0" presId="urn:microsoft.com/office/officeart/2016/7/layout/RepeatingBendingProcessNew"/>
    <dgm:cxn modelId="{6F61F4E8-AB1B-4413-9129-9E3584EAE592}" type="presOf" srcId="{90CBEC65-7B8C-4A80-968B-EDDDEE53C215}" destId="{F1DC9C6D-91A3-4CAA-B2A5-F026C89EE0BD}" srcOrd="0" destOrd="0" presId="urn:microsoft.com/office/officeart/2016/7/layout/RepeatingBendingProcessNew"/>
    <dgm:cxn modelId="{217443F5-FE34-4EF3-B2C2-F0287BDDCE93}" srcId="{370FF6AE-3B12-4BE4-85AD-FB3B016D45D1}" destId="{C1DF37D0-1A55-4A74-99D6-A1397154535E}" srcOrd="4" destOrd="0" parTransId="{02EE5D4B-5B6A-4676-A067-2A9700C563B2}" sibTransId="{32A41C75-57BB-48E2-830A-07A705B1C78B}"/>
    <dgm:cxn modelId="{182FF8F6-62B3-41EE-99E8-0731DCA9DE56}" type="presOf" srcId="{1352CEF1-08BE-40DC-B26A-1376932B9D6E}" destId="{6A305E87-4D63-4D73-A1F5-C295A29AD7E7}" srcOrd="0" destOrd="0" presId="urn:microsoft.com/office/officeart/2016/7/layout/RepeatingBendingProcessNew"/>
    <dgm:cxn modelId="{1A662536-D6C3-4645-8146-247E9B7A81F7}" type="presParOf" srcId="{F1068B64-594E-4D15-97B5-3717371A0961}" destId="{CDD7EF8F-0609-4D87-9E92-1415AA1DA84F}" srcOrd="0" destOrd="0" presId="urn:microsoft.com/office/officeart/2016/7/layout/RepeatingBendingProcessNew"/>
    <dgm:cxn modelId="{A91F9D15-E3BA-4958-90CB-A57A6B84D67E}" type="presParOf" srcId="{F1068B64-594E-4D15-97B5-3717371A0961}" destId="{85734D41-CABF-4517-9ACB-35E6440993C8}" srcOrd="1" destOrd="0" presId="urn:microsoft.com/office/officeart/2016/7/layout/RepeatingBendingProcessNew"/>
    <dgm:cxn modelId="{03EC8F18-949C-468D-B3A8-C079E895718C}" type="presParOf" srcId="{85734D41-CABF-4517-9ACB-35E6440993C8}" destId="{5279A8BB-F493-4B64-868C-D72F47F51E12}" srcOrd="0" destOrd="0" presId="urn:microsoft.com/office/officeart/2016/7/layout/RepeatingBendingProcessNew"/>
    <dgm:cxn modelId="{E9A63B0B-337F-495D-9912-C6BA86CE571D}" type="presParOf" srcId="{F1068B64-594E-4D15-97B5-3717371A0961}" destId="{9E0A670F-0EA0-4569-BB09-21930CBCFA90}" srcOrd="2" destOrd="0" presId="urn:microsoft.com/office/officeart/2016/7/layout/RepeatingBendingProcessNew"/>
    <dgm:cxn modelId="{DBB115A3-71BF-4DD0-B1E2-0B40B392DCAD}" type="presParOf" srcId="{F1068B64-594E-4D15-97B5-3717371A0961}" destId="{F1DC9C6D-91A3-4CAA-B2A5-F026C89EE0BD}" srcOrd="3" destOrd="0" presId="urn:microsoft.com/office/officeart/2016/7/layout/RepeatingBendingProcessNew"/>
    <dgm:cxn modelId="{21541E46-B8E7-4E70-999C-6A63234BBD27}" type="presParOf" srcId="{F1DC9C6D-91A3-4CAA-B2A5-F026C89EE0BD}" destId="{05CB610F-D30A-4898-9108-3D25360EB416}" srcOrd="0" destOrd="0" presId="urn:microsoft.com/office/officeart/2016/7/layout/RepeatingBendingProcessNew"/>
    <dgm:cxn modelId="{B4B39863-5B6F-4172-BD15-A65E7348E20E}" type="presParOf" srcId="{F1068B64-594E-4D15-97B5-3717371A0961}" destId="{03D55225-7710-433F-9A07-D181AC1B43D3}" srcOrd="4" destOrd="0" presId="urn:microsoft.com/office/officeart/2016/7/layout/RepeatingBendingProcessNew"/>
    <dgm:cxn modelId="{1581AB6B-531E-4A2C-906C-4062478A50F2}" type="presParOf" srcId="{F1068B64-594E-4D15-97B5-3717371A0961}" destId="{B6B0E8FD-50CC-4481-8967-709384D89620}" srcOrd="5" destOrd="0" presId="urn:microsoft.com/office/officeart/2016/7/layout/RepeatingBendingProcessNew"/>
    <dgm:cxn modelId="{488C8B91-F97D-480F-BDD4-6618EE554E7D}" type="presParOf" srcId="{B6B0E8FD-50CC-4481-8967-709384D89620}" destId="{CB390251-CE65-436A-8D6E-5F1977C65279}" srcOrd="0" destOrd="0" presId="urn:microsoft.com/office/officeart/2016/7/layout/RepeatingBendingProcessNew"/>
    <dgm:cxn modelId="{C8831CD6-1E0E-43B5-8E40-A70F2C1273FC}" type="presParOf" srcId="{F1068B64-594E-4D15-97B5-3717371A0961}" destId="{1424D536-392A-483C-9B66-8A2B9E77F994}" srcOrd="6" destOrd="0" presId="urn:microsoft.com/office/officeart/2016/7/layout/RepeatingBendingProcessNew"/>
    <dgm:cxn modelId="{0BDE395E-0680-4547-83C9-159261A16808}" type="presParOf" srcId="{F1068B64-594E-4D15-97B5-3717371A0961}" destId="{6A305E87-4D63-4D73-A1F5-C295A29AD7E7}" srcOrd="7" destOrd="0" presId="urn:microsoft.com/office/officeart/2016/7/layout/RepeatingBendingProcessNew"/>
    <dgm:cxn modelId="{2C438707-149C-4B1B-B3D0-5320A1C25619}" type="presParOf" srcId="{6A305E87-4D63-4D73-A1F5-C295A29AD7E7}" destId="{F337A03F-D01E-4F7B-8F21-18AB00EACBD1}" srcOrd="0" destOrd="0" presId="urn:microsoft.com/office/officeart/2016/7/layout/RepeatingBendingProcessNew"/>
    <dgm:cxn modelId="{EC40A777-473D-40A5-8FB2-46873870D877}" type="presParOf" srcId="{F1068B64-594E-4D15-97B5-3717371A0961}" destId="{1413AD32-2CF1-4E6B-83CC-905A423C9AD4}" srcOrd="8" destOrd="0" presId="urn:microsoft.com/office/officeart/2016/7/layout/RepeatingBendingProcessNew"/>
    <dgm:cxn modelId="{F2DE32E6-67DE-4C89-B095-4BAB5F5D80D3}" type="presParOf" srcId="{F1068B64-594E-4D15-97B5-3717371A0961}" destId="{2DADADC1-949F-4C61-851A-B0E088EDEAF5}" srcOrd="9" destOrd="0" presId="urn:microsoft.com/office/officeart/2016/7/layout/RepeatingBendingProcessNew"/>
    <dgm:cxn modelId="{3670081F-D1E9-4548-91A4-A90CC71823AA}" type="presParOf" srcId="{2DADADC1-949F-4C61-851A-B0E088EDEAF5}" destId="{05A3FE3C-80F9-41D3-9C93-FA4211974E0B}" srcOrd="0" destOrd="0" presId="urn:microsoft.com/office/officeart/2016/7/layout/RepeatingBendingProcessNew"/>
    <dgm:cxn modelId="{8B079385-719B-440D-A10D-6BAD9F4BE32E}" type="presParOf" srcId="{F1068B64-594E-4D15-97B5-3717371A0961}" destId="{36D81F55-1B85-411B-A6F7-6CC88254CD4D}" srcOrd="10" destOrd="0" presId="urn:microsoft.com/office/officeart/2016/7/layout/RepeatingBendingProcessNew"/>
    <dgm:cxn modelId="{BBF0D452-E07C-45FE-B7EB-01FE62A0C99C}" type="presParOf" srcId="{F1068B64-594E-4D15-97B5-3717371A0961}" destId="{C19903DD-0806-437F-88E4-4EA96FEBFA3A}" srcOrd="11" destOrd="0" presId="urn:microsoft.com/office/officeart/2016/7/layout/RepeatingBendingProcessNew"/>
    <dgm:cxn modelId="{8F185238-EAD7-4BC2-9599-EECAB10BE99E}" type="presParOf" srcId="{C19903DD-0806-437F-88E4-4EA96FEBFA3A}" destId="{9924258B-5EA5-4066-80CE-CBFCBD548421}" srcOrd="0" destOrd="0" presId="urn:microsoft.com/office/officeart/2016/7/layout/RepeatingBendingProcessNew"/>
    <dgm:cxn modelId="{9C4125F8-FE6B-4973-B165-9A683F467AB9}" type="presParOf" srcId="{F1068B64-594E-4D15-97B5-3717371A0961}" destId="{937F404B-CC87-4891-A270-0453784505F4}"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0855F03-BD92-49DD-B31A-54A75523C312}"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8F907118-0EC1-4EBC-A879-B86486260561}">
      <dgm:prSet/>
      <dgm:spPr/>
      <dgm:t>
        <a:bodyPr/>
        <a:lstStyle/>
        <a:p>
          <a:r>
            <a:rPr lang="vi-VN" b="0" i="0"/>
            <a:t>DISC là một công cụ xác định tính cách của người đối diện tại một thời điểm nhất định thông qua quan sát hành vi của họ. Theo đó, mỗi người đều nằm trong 4 nhóm tính cách: </a:t>
          </a:r>
          <a:endParaRPr lang="en-US"/>
        </a:p>
      </dgm:t>
    </dgm:pt>
    <dgm:pt modelId="{5DB92A71-5679-416F-B521-ACA6F112E473}" type="parTrans" cxnId="{89C88533-EF5B-4D12-9C14-792939EC78FF}">
      <dgm:prSet/>
      <dgm:spPr/>
      <dgm:t>
        <a:bodyPr/>
        <a:lstStyle/>
        <a:p>
          <a:endParaRPr lang="en-US"/>
        </a:p>
      </dgm:t>
    </dgm:pt>
    <dgm:pt modelId="{E859C0C2-EF44-4E05-A8A9-3A8C7950377F}" type="sibTrans" cxnId="{89C88533-EF5B-4D12-9C14-792939EC78FF}">
      <dgm:prSet/>
      <dgm:spPr/>
      <dgm:t>
        <a:bodyPr/>
        <a:lstStyle/>
        <a:p>
          <a:endParaRPr lang="en-US"/>
        </a:p>
      </dgm:t>
    </dgm:pt>
    <dgm:pt modelId="{AC8E5495-15C3-4007-9A7E-AF62F0BAF43D}">
      <dgm:prSet/>
      <dgm:spPr/>
      <dgm:t>
        <a:bodyPr/>
        <a:lstStyle/>
        <a:p>
          <a:r>
            <a:rPr lang="vi-VN" b="0" i="0"/>
            <a:t>D (Dominance - Sự thống trị), </a:t>
          </a:r>
          <a:endParaRPr lang="en-US"/>
        </a:p>
      </dgm:t>
    </dgm:pt>
    <dgm:pt modelId="{F4FEDE85-8F05-433F-B821-57C48D2CA826}" type="parTrans" cxnId="{8E76F2A5-EE12-4C8D-B0A0-10648BCF95C8}">
      <dgm:prSet/>
      <dgm:spPr/>
      <dgm:t>
        <a:bodyPr/>
        <a:lstStyle/>
        <a:p>
          <a:endParaRPr lang="en-US"/>
        </a:p>
      </dgm:t>
    </dgm:pt>
    <dgm:pt modelId="{D3ADD54C-6A6D-4F21-8803-351F93958D28}" type="sibTrans" cxnId="{8E76F2A5-EE12-4C8D-B0A0-10648BCF95C8}">
      <dgm:prSet/>
      <dgm:spPr/>
      <dgm:t>
        <a:bodyPr/>
        <a:lstStyle/>
        <a:p>
          <a:endParaRPr lang="en-US"/>
        </a:p>
      </dgm:t>
    </dgm:pt>
    <dgm:pt modelId="{5726C439-2850-427B-9DB6-D8838A7B29A7}">
      <dgm:prSet/>
      <dgm:spPr/>
      <dgm:t>
        <a:bodyPr/>
        <a:lstStyle/>
        <a:p>
          <a:r>
            <a:rPr lang="vi-VN" b="0" i="0"/>
            <a:t>I (Influence - Sự ảnh hưởng), </a:t>
          </a:r>
          <a:endParaRPr lang="en-US"/>
        </a:p>
      </dgm:t>
    </dgm:pt>
    <dgm:pt modelId="{E1B9083D-CE0C-47B1-8FC2-362BF16066C5}" type="parTrans" cxnId="{482BD40A-9EB9-4DDE-96FB-C7095BAA8C84}">
      <dgm:prSet/>
      <dgm:spPr/>
      <dgm:t>
        <a:bodyPr/>
        <a:lstStyle/>
        <a:p>
          <a:endParaRPr lang="en-US"/>
        </a:p>
      </dgm:t>
    </dgm:pt>
    <dgm:pt modelId="{E0A8A389-F3EF-4A93-A6BE-724392C78593}" type="sibTrans" cxnId="{482BD40A-9EB9-4DDE-96FB-C7095BAA8C84}">
      <dgm:prSet/>
      <dgm:spPr/>
      <dgm:t>
        <a:bodyPr/>
        <a:lstStyle/>
        <a:p>
          <a:endParaRPr lang="en-US"/>
        </a:p>
      </dgm:t>
    </dgm:pt>
    <dgm:pt modelId="{32331B6E-248E-4611-B7CE-FCC21B6FB4B7}">
      <dgm:prSet/>
      <dgm:spPr/>
      <dgm:t>
        <a:bodyPr/>
        <a:lstStyle/>
        <a:p>
          <a:r>
            <a:rPr lang="vi-VN" b="0" i="0"/>
            <a:t>S (Steadiness - Sự kiên định), </a:t>
          </a:r>
          <a:endParaRPr lang="en-US"/>
        </a:p>
      </dgm:t>
    </dgm:pt>
    <dgm:pt modelId="{1BF5A723-A52D-4FFF-A1C9-E3ED3D98C44C}" type="parTrans" cxnId="{5BE2B4C7-DBBC-436E-9F93-1DD2A68A1973}">
      <dgm:prSet/>
      <dgm:spPr/>
      <dgm:t>
        <a:bodyPr/>
        <a:lstStyle/>
        <a:p>
          <a:endParaRPr lang="en-US"/>
        </a:p>
      </dgm:t>
    </dgm:pt>
    <dgm:pt modelId="{0B394AC6-3F20-48EE-B434-F9211B94DA91}" type="sibTrans" cxnId="{5BE2B4C7-DBBC-436E-9F93-1DD2A68A1973}">
      <dgm:prSet/>
      <dgm:spPr/>
      <dgm:t>
        <a:bodyPr/>
        <a:lstStyle/>
        <a:p>
          <a:endParaRPr lang="en-US"/>
        </a:p>
      </dgm:t>
    </dgm:pt>
    <dgm:pt modelId="{13C5CACB-C15D-4E24-BF29-B69609C37CD2}">
      <dgm:prSet/>
      <dgm:spPr/>
      <dgm:t>
        <a:bodyPr/>
        <a:lstStyle/>
        <a:p>
          <a:r>
            <a:rPr lang="vi-VN" b="0" i="0"/>
            <a:t>C - (Compliance - Sự tuân thủ).</a:t>
          </a:r>
          <a:endParaRPr lang="en-US"/>
        </a:p>
      </dgm:t>
    </dgm:pt>
    <dgm:pt modelId="{51F5F788-60FF-45A1-955B-0689A0BA1DFD}" type="parTrans" cxnId="{81DE2417-0A2F-4CD2-81BB-760B34163D9D}">
      <dgm:prSet/>
      <dgm:spPr/>
      <dgm:t>
        <a:bodyPr/>
        <a:lstStyle/>
        <a:p>
          <a:endParaRPr lang="en-US"/>
        </a:p>
      </dgm:t>
    </dgm:pt>
    <dgm:pt modelId="{00D96F88-F482-444E-BF57-0BAF113A7999}" type="sibTrans" cxnId="{81DE2417-0A2F-4CD2-81BB-760B34163D9D}">
      <dgm:prSet/>
      <dgm:spPr/>
      <dgm:t>
        <a:bodyPr/>
        <a:lstStyle/>
        <a:p>
          <a:endParaRPr lang="en-US"/>
        </a:p>
      </dgm:t>
    </dgm:pt>
    <dgm:pt modelId="{95ADF087-2049-44C2-8141-C66A1E104472}" type="pres">
      <dgm:prSet presAssocID="{80855F03-BD92-49DD-B31A-54A75523C312}" presName="linear" presStyleCnt="0">
        <dgm:presLayoutVars>
          <dgm:animLvl val="lvl"/>
          <dgm:resizeHandles val="exact"/>
        </dgm:presLayoutVars>
      </dgm:prSet>
      <dgm:spPr/>
    </dgm:pt>
    <dgm:pt modelId="{B2E83CFD-F99F-4BA3-A3B3-7F47464A27AB}" type="pres">
      <dgm:prSet presAssocID="{8F907118-0EC1-4EBC-A879-B86486260561}" presName="parentText" presStyleLbl="node1" presStyleIdx="0" presStyleCnt="5">
        <dgm:presLayoutVars>
          <dgm:chMax val="0"/>
          <dgm:bulletEnabled val="1"/>
        </dgm:presLayoutVars>
      </dgm:prSet>
      <dgm:spPr/>
    </dgm:pt>
    <dgm:pt modelId="{C8DFF797-3103-493C-BE33-8D81AADF498D}" type="pres">
      <dgm:prSet presAssocID="{E859C0C2-EF44-4E05-A8A9-3A8C7950377F}" presName="spacer" presStyleCnt="0"/>
      <dgm:spPr/>
    </dgm:pt>
    <dgm:pt modelId="{2AB4F00B-EBD6-4CD2-B75F-BFD4846B0F21}" type="pres">
      <dgm:prSet presAssocID="{AC8E5495-15C3-4007-9A7E-AF62F0BAF43D}" presName="parentText" presStyleLbl="node1" presStyleIdx="1" presStyleCnt="5">
        <dgm:presLayoutVars>
          <dgm:chMax val="0"/>
          <dgm:bulletEnabled val="1"/>
        </dgm:presLayoutVars>
      </dgm:prSet>
      <dgm:spPr/>
    </dgm:pt>
    <dgm:pt modelId="{6A4385C5-60E6-49E1-B3F2-66387B424BCE}" type="pres">
      <dgm:prSet presAssocID="{D3ADD54C-6A6D-4F21-8803-351F93958D28}" presName="spacer" presStyleCnt="0"/>
      <dgm:spPr/>
    </dgm:pt>
    <dgm:pt modelId="{D00BB1DD-FBEA-4A3D-AFB1-BF74475175DA}" type="pres">
      <dgm:prSet presAssocID="{5726C439-2850-427B-9DB6-D8838A7B29A7}" presName="parentText" presStyleLbl="node1" presStyleIdx="2" presStyleCnt="5">
        <dgm:presLayoutVars>
          <dgm:chMax val="0"/>
          <dgm:bulletEnabled val="1"/>
        </dgm:presLayoutVars>
      </dgm:prSet>
      <dgm:spPr/>
    </dgm:pt>
    <dgm:pt modelId="{96035B55-A9D6-4411-B646-897C89A94F95}" type="pres">
      <dgm:prSet presAssocID="{E0A8A389-F3EF-4A93-A6BE-724392C78593}" presName="spacer" presStyleCnt="0"/>
      <dgm:spPr/>
    </dgm:pt>
    <dgm:pt modelId="{4582E5F5-2BF4-4F80-928B-28C68B3C4E36}" type="pres">
      <dgm:prSet presAssocID="{32331B6E-248E-4611-B7CE-FCC21B6FB4B7}" presName="parentText" presStyleLbl="node1" presStyleIdx="3" presStyleCnt="5">
        <dgm:presLayoutVars>
          <dgm:chMax val="0"/>
          <dgm:bulletEnabled val="1"/>
        </dgm:presLayoutVars>
      </dgm:prSet>
      <dgm:spPr/>
    </dgm:pt>
    <dgm:pt modelId="{7CCC8C93-15F0-4509-9F53-388EA4BFF6DE}" type="pres">
      <dgm:prSet presAssocID="{0B394AC6-3F20-48EE-B434-F9211B94DA91}" presName="spacer" presStyleCnt="0"/>
      <dgm:spPr/>
    </dgm:pt>
    <dgm:pt modelId="{54F05A00-EBA6-44AB-B6CC-80E3FC9403BF}" type="pres">
      <dgm:prSet presAssocID="{13C5CACB-C15D-4E24-BF29-B69609C37CD2}" presName="parentText" presStyleLbl="node1" presStyleIdx="4" presStyleCnt="5">
        <dgm:presLayoutVars>
          <dgm:chMax val="0"/>
          <dgm:bulletEnabled val="1"/>
        </dgm:presLayoutVars>
      </dgm:prSet>
      <dgm:spPr/>
    </dgm:pt>
  </dgm:ptLst>
  <dgm:cxnLst>
    <dgm:cxn modelId="{482BD40A-9EB9-4DDE-96FB-C7095BAA8C84}" srcId="{80855F03-BD92-49DD-B31A-54A75523C312}" destId="{5726C439-2850-427B-9DB6-D8838A7B29A7}" srcOrd="2" destOrd="0" parTransId="{E1B9083D-CE0C-47B1-8FC2-362BF16066C5}" sibTransId="{E0A8A389-F3EF-4A93-A6BE-724392C78593}"/>
    <dgm:cxn modelId="{81DE2417-0A2F-4CD2-81BB-760B34163D9D}" srcId="{80855F03-BD92-49DD-B31A-54A75523C312}" destId="{13C5CACB-C15D-4E24-BF29-B69609C37CD2}" srcOrd="4" destOrd="0" parTransId="{51F5F788-60FF-45A1-955B-0689A0BA1DFD}" sibTransId="{00D96F88-F482-444E-BF57-0BAF113A7999}"/>
    <dgm:cxn modelId="{9CA6161D-2653-46A8-81A8-416D124696C3}" type="presOf" srcId="{13C5CACB-C15D-4E24-BF29-B69609C37CD2}" destId="{54F05A00-EBA6-44AB-B6CC-80E3FC9403BF}" srcOrd="0" destOrd="0" presId="urn:microsoft.com/office/officeart/2005/8/layout/vList2"/>
    <dgm:cxn modelId="{89C88533-EF5B-4D12-9C14-792939EC78FF}" srcId="{80855F03-BD92-49DD-B31A-54A75523C312}" destId="{8F907118-0EC1-4EBC-A879-B86486260561}" srcOrd="0" destOrd="0" parTransId="{5DB92A71-5679-416F-B521-ACA6F112E473}" sibTransId="{E859C0C2-EF44-4E05-A8A9-3A8C7950377F}"/>
    <dgm:cxn modelId="{F5134E57-8F0C-4DC7-8813-4977B08BC116}" type="presOf" srcId="{80855F03-BD92-49DD-B31A-54A75523C312}" destId="{95ADF087-2049-44C2-8141-C66A1E104472}" srcOrd="0" destOrd="0" presId="urn:microsoft.com/office/officeart/2005/8/layout/vList2"/>
    <dgm:cxn modelId="{A7199D78-CF3B-49B8-8C95-B51F41A53AF0}" type="presOf" srcId="{8F907118-0EC1-4EBC-A879-B86486260561}" destId="{B2E83CFD-F99F-4BA3-A3B3-7F47464A27AB}" srcOrd="0" destOrd="0" presId="urn:microsoft.com/office/officeart/2005/8/layout/vList2"/>
    <dgm:cxn modelId="{5780FE58-9321-45C2-835E-9A7901646F7A}" type="presOf" srcId="{32331B6E-248E-4611-B7CE-FCC21B6FB4B7}" destId="{4582E5F5-2BF4-4F80-928B-28C68B3C4E36}" srcOrd="0" destOrd="0" presId="urn:microsoft.com/office/officeart/2005/8/layout/vList2"/>
    <dgm:cxn modelId="{70771694-F8B7-4971-B493-94EE01FB886C}" type="presOf" srcId="{AC8E5495-15C3-4007-9A7E-AF62F0BAF43D}" destId="{2AB4F00B-EBD6-4CD2-B75F-BFD4846B0F21}" srcOrd="0" destOrd="0" presId="urn:microsoft.com/office/officeart/2005/8/layout/vList2"/>
    <dgm:cxn modelId="{8E76F2A5-EE12-4C8D-B0A0-10648BCF95C8}" srcId="{80855F03-BD92-49DD-B31A-54A75523C312}" destId="{AC8E5495-15C3-4007-9A7E-AF62F0BAF43D}" srcOrd="1" destOrd="0" parTransId="{F4FEDE85-8F05-433F-B821-57C48D2CA826}" sibTransId="{D3ADD54C-6A6D-4F21-8803-351F93958D28}"/>
    <dgm:cxn modelId="{5BE2B4C7-DBBC-436E-9F93-1DD2A68A1973}" srcId="{80855F03-BD92-49DD-B31A-54A75523C312}" destId="{32331B6E-248E-4611-B7CE-FCC21B6FB4B7}" srcOrd="3" destOrd="0" parTransId="{1BF5A723-A52D-4FFF-A1C9-E3ED3D98C44C}" sibTransId="{0B394AC6-3F20-48EE-B434-F9211B94DA91}"/>
    <dgm:cxn modelId="{7FFF6EED-B2D7-4430-B7DB-23F63D3346FE}" type="presOf" srcId="{5726C439-2850-427B-9DB6-D8838A7B29A7}" destId="{D00BB1DD-FBEA-4A3D-AFB1-BF74475175DA}" srcOrd="0" destOrd="0" presId="urn:microsoft.com/office/officeart/2005/8/layout/vList2"/>
    <dgm:cxn modelId="{B437531C-5122-4242-839E-31B02B325BB3}" type="presParOf" srcId="{95ADF087-2049-44C2-8141-C66A1E104472}" destId="{B2E83CFD-F99F-4BA3-A3B3-7F47464A27AB}" srcOrd="0" destOrd="0" presId="urn:microsoft.com/office/officeart/2005/8/layout/vList2"/>
    <dgm:cxn modelId="{80E0967E-6DF9-47DB-A96A-B0E2377D68EA}" type="presParOf" srcId="{95ADF087-2049-44C2-8141-C66A1E104472}" destId="{C8DFF797-3103-493C-BE33-8D81AADF498D}" srcOrd="1" destOrd="0" presId="urn:microsoft.com/office/officeart/2005/8/layout/vList2"/>
    <dgm:cxn modelId="{2C68CD0D-EDF6-4EE4-9C40-52EF45B0DFFA}" type="presParOf" srcId="{95ADF087-2049-44C2-8141-C66A1E104472}" destId="{2AB4F00B-EBD6-4CD2-B75F-BFD4846B0F21}" srcOrd="2" destOrd="0" presId="urn:microsoft.com/office/officeart/2005/8/layout/vList2"/>
    <dgm:cxn modelId="{1695ABBA-443D-4988-857E-EFDED80C26F5}" type="presParOf" srcId="{95ADF087-2049-44C2-8141-C66A1E104472}" destId="{6A4385C5-60E6-49E1-B3F2-66387B424BCE}" srcOrd="3" destOrd="0" presId="urn:microsoft.com/office/officeart/2005/8/layout/vList2"/>
    <dgm:cxn modelId="{A3F6B173-D307-44A1-B01D-0D40DD7A52BD}" type="presParOf" srcId="{95ADF087-2049-44C2-8141-C66A1E104472}" destId="{D00BB1DD-FBEA-4A3D-AFB1-BF74475175DA}" srcOrd="4" destOrd="0" presId="urn:microsoft.com/office/officeart/2005/8/layout/vList2"/>
    <dgm:cxn modelId="{C8E1A3CD-AFD8-4745-A20B-5F6CD769E305}" type="presParOf" srcId="{95ADF087-2049-44C2-8141-C66A1E104472}" destId="{96035B55-A9D6-4411-B646-897C89A94F95}" srcOrd="5" destOrd="0" presId="urn:microsoft.com/office/officeart/2005/8/layout/vList2"/>
    <dgm:cxn modelId="{160D178F-961F-41F1-A122-CEEBEE912265}" type="presParOf" srcId="{95ADF087-2049-44C2-8141-C66A1E104472}" destId="{4582E5F5-2BF4-4F80-928B-28C68B3C4E36}" srcOrd="6" destOrd="0" presId="urn:microsoft.com/office/officeart/2005/8/layout/vList2"/>
    <dgm:cxn modelId="{99B6D485-8855-4028-AD46-E5631A9866FE}" type="presParOf" srcId="{95ADF087-2049-44C2-8141-C66A1E104472}" destId="{7CCC8C93-15F0-4509-9F53-388EA4BFF6DE}" srcOrd="7" destOrd="0" presId="urn:microsoft.com/office/officeart/2005/8/layout/vList2"/>
    <dgm:cxn modelId="{99C8821D-6DE4-414C-A4CE-6517541A1189}" type="presParOf" srcId="{95ADF087-2049-44C2-8141-C66A1E104472}" destId="{54F05A00-EBA6-44AB-B6CC-80E3FC9403B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E4A3BD0-3DD5-445B-B6DE-DB8483B2A6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4BBAEAD-0C58-490D-8CBE-FEF38C8D6797}">
      <dgm:prSet/>
      <dgm:spPr/>
      <dgm:t>
        <a:bodyPr/>
        <a:lstStyle/>
        <a:p>
          <a:r>
            <a:rPr lang="vi-VN" b="0" i="0"/>
            <a:t>DISC không đơn thuần để phát hiện tính cách con người trong cuộc sống, ở cấp độ cao hơn, chúng ta có thể sử dụng công cụ trong việc bán hàng và quản trị nhân sự trong doanh nghiệp. </a:t>
          </a:r>
          <a:endParaRPr lang="en-US"/>
        </a:p>
      </dgm:t>
    </dgm:pt>
    <dgm:pt modelId="{DEB6FA9E-A1B9-4F1B-9416-5E7440F76099}" type="parTrans" cxnId="{6588C930-0BAB-46FD-A40F-AA46E2898390}">
      <dgm:prSet/>
      <dgm:spPr/>
      <dgm:t>
        <a:bodyPr/>
        <a:lstStyle/>
        <a:p>
          <a:endParaRPr lang="en-US"/>
        </a:p>
      </dgm:t>
    </dgm:pt>
    <dgm:pt modelId="{4236B2A0-026F-429C-84CA-843B1A1BE382}" type="sibTrans" cxnId="{6588C930-0BAB-46FD-A40F-AA46E2898390}">
      <dgm:prSet/>
      <dgm:spPr/>
      <dgm:t>
        <a:bodyPr/>
        <a:lstStyle/>
        <a:p>
          <a:endParaRPr lang="en-US"/>
        </a:p>
      </dgm:t>
    </dgm:pt>
    <dgm:pt modelId="{3914D323-72B2-466F-A11F-2236697F0FFA}">
      <dgm:prSet/>
      <dgm:spPr/>
      <dgm:t>
        <a:bodyPr/>
        <a:lstStyle/>
        <a:p>
          <a:r>
            <a:rPr lang="vi-VN" b="0" i="0"/>
            <a:t>Nhận diện đúng chân dung khách hàng, xác định được tính cách, biết mình thuộc nhóm phong cách nào, từ đó sẽ có cách tiếp cận phù hợp.</a:t>
          </a:r>
          <a:endParaRPr lang="en-US"/>
        </a:p>
      </dgm:t>
    </dgm:pt>
    <dgm:pt modelId="{913DE3DA-B710-4DD4-B174-24534A02D695}" type="parTrans" cxnId="{9BA6EA50-9B3B-4152-9FD4-EFDBAB6EC6E4}">
      <dgm:prSet/>
      <dgm:spPr/>
      <dgm:t>
        <a:bodyPr/>
        <a:lstStyle/>
        <a:p>
          <a:endParaRPr lang="en-US"/>
        </a:p>
      </dgm:t>
    </dgm:pt>
    <dgm:pt modelId="{D36559A1-3ACF-4576-828C-21016B6DD8F3}" type="sibTrans" cxnId="{9BA6EA50-9B3B-4152-9FD4-EFDBAB6EC6E4}">
      <dgm:prSet/>
      <dgm:spPr/>
      <dgm:t>
        <a:bodyPr/>
        <a:lstStyle/>
        <a:p>
          <a:endParaRPr lang="en-US"/>
        </a:p>
      </dgm:t>
    </dgm:pt>
    <dgm:pt modelId="{D42D0883-2338-4EC1-A982-6ADAD8721EDF}" type="pres">
      <dgm:prSet presAssocID="{4E4A3BD0-3DD5-445B-B6DE-DB8483B2A642}" presName="linear" presStyleCnt="0">
        <dgm:presLayoutVars>
          <dgm:animLvl val="lvl"/>
          <dgm:resizeHandles val="exact"/>
        </dgm:presLayoutVars>
      </dgm:prSet>
      <dgm:spPr/>
    </dgm:pt>
    <dgm:pt modelId="{7CE0C7E7-0BB0-48B2-B554-F836A66356A3}" type="pres">
      <dgm:prSet presAssocID="{D4BBAEAD-0C58-490D-8CBE-FEF38C8D6797}" presName="parentText" presStyleLbl="node1" presStyleIdx="0" presStyleCnt="2">
        <dgm:presLayoutVars>
          <dgm:chMax val="0"/>
          <dgm:bulletEnabled val="1"/>
        </dgm:presLayoutVars>
      </dgm:prSet>
      <dgm:spPr/>
    </dgm:pt>
    <dgm:pt modelId="{8133B76F-140D-400D-A00C-2926E6A10566}" type="pres">
      <dgm:prSet presAssocID="{4236B2A0-026F-429C-84CA-843B1A1BE382}" presName="spacer" presStyleCnt="0"/>
      <dgm:spPr/>
    </dgm:pt>
    <dgm:pt modelId="{0E065D87-5AF0-4E09-890C-A686E6FB802B}" type="pres">
      <dgm:prSet presAssocID="{3914D323-72B2-466F-A11F-2236697F0FFA}" presName="parentText" presStyleLbl="node1" presStyleIdx="1" presStyleCnt="2">
        <dgm:presLayoutVars>
          <dgm:chMax val="0"/>
          <dgm:bulletEnabled val="1"/>
        </dgm:presLayoutVars>
      </dgm:prSet>
      <dgm:spPr/>
    </dgm:pt>
  </dgm:ptLst>
  <dgm:cxnLst>
    <dgm:cxn modelId="{6588C930-0BAB-46FD-A40F-AA46E2898390}" srcId="{4E4A3BD0-3DD5-445B-B6DE-DB8483B2A642}" destId="{D4BBAEAD-0C58-490D-8CBE-FEF38C8D6797}" srcOrd="0" destOrd="0" parTransId="{DEB6FA9E-A1B9-4F1B-9416-5E7440F76099}" sibTransId="{4236B2A0-026F-429C-84CA-843B1A1BE382}"/>
    <dgm:cxn modelId="{9BA6EA50-9B3B-4152-9FD4-EFDBAB6EC6E4}" srcId="{4E4A3BD0-3DD5-445B-B6DE-DB8483B2A642}" destId="{3914D323-72B2-466F-A11F-2236697F0FFA}" srcOrd="1" destOrd="0" parTransId="{913DE3DA-B710-4DD4-B174-24534A02D695}" sibTransId="{D36559A1-3ACF-4576-828C-21016B6DD8F3}"/>
    <dgm:cxn modelId="{97EFF7A5-02C3-4188-8B58-A90F71AF817E}" type="presOf" srcId="{4E4A3BD0-3DD5-445B-B6DE-DB8483B2A642}" destId="{D42D0883-2338-4EC1-A982-6ADAD8721EDF}" srcOrd="0" destOrd="0" presId="urn:microsoft.com/office/officeart/2005/8/layout/vList2"/>
    <dgm:cxn modelId="{60D9F3D1-703C-4057-AE2A-B26B8FB5A27C}" type="presOf" srcId="{3914D323-72B2-466F-A11F-2236697F0FFA}" destId="{0E065D87-5AF0-4E09-890C-A686E6FB802B}" srcOrd="0" destOrd="0" presId="urn:microsoft.com/office/officeart/2005/8/layout/vList2"/>
    <dgm:cxn modelId="{7E2AB6EE-06B8-49AB-A0DC-31F1963DA096}" type="presOf" srcId="{D4BBAEAD-0C58-490D-8CBE-FEF38C8D6797}" destId="{7CE0C7E7-0BB0-48B2-B554-F836A66356A3}" srcOrd="0" destOrd="0" presId="urn:microsoft.com/office/officeart/2005/8/layout/vList2"/>
    <dgm:cxn modelId="{2D303FA0-8F01-415A-9910-CAC68A25FD65}" type="presParOf" srcId="{D42D0883-2338-4EC1-A982-6ADAD8721EDF}" destId="{7CE0C7E7-0BB0-48B2-B554-F836A66356A3}" srcOrd="0" destOrd="0" presId="urn:microsoft.com/office/officeart/2005/8/layout/vList2"/>
    <dgm:cxn modelId="{335E4440-5672-4453-8D05-4850D9CE1E1F}" type="presParOf" srcId="{D42D0883-2338-4EC1-A982-6ADAD8721EDF}" destId="{8133B76F-140D-400D-A00C-2926E6A10566}" srcOrd="1" destOrd="0" presId="urn:microsoft.com/office/officeart/2005/8/layout/vList2"/>
    <dgm:cxn modelId="{1621DC9D-67E5-42F1-BB52-AF73FC88081D}" type="presParOf" srcId="{D42D0883-2338-4EC1-A982-6ADAD8721EDF}" destId="{0E065D87-5AF0-4E09-890C-A686E6FB802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B214355-2D9E-4062-9123-6081A65EB6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60C6DF-5AD6-463B-ABDC-06EFFCDEA28B}">
      <dgm:prSet/>
      <dgm:spPr/>
      <dgm:t>
        <a:bodyPr/>
        <a:lstStyle/>
        <a:p>
          <a:r>
            <a:rPr lang="vi-VN"/>
            <a:t>DISC là công cụ xác định tính cách của một người bằng cách quan sát hành vi:</a:t>
          </a:r>
          <a:endParaRPr lang="en-US"/>
        </a:p>
      </dgm:t>
    </dgm:pt>
    <dgm:pt modelId="{F52AD5D9-7F4F-418C-A983-FF77B00A9A79}" type="parTrans" cxnId="{C26788F2-DAD1-4701-84C0-93069C3055B6}">
      <dgm:prSet/>
      <dgm:spPr/>
      <dgm:t>
        <a:bodyPr/>
        <a:lstStyle/>
        <a:p>
          <a:endParaRPr lang="en-US"/>
        </a:p>
      </dgm:t>
    </dgm:pt>
    <dgm:pt modelId="{9361A800-26F2-4A19-9946-DF41CAA564BE}" type="sibTrans" cxnId="{C26788F2-DAD1-4701-84C0-93069C3055B6}">
      <dgm:prSet/>
      <dgm:spPr/>
      <dgm:t>
        <a:bodyPr/>
        <a:lstStyle/>
        <a:p>
          <a:endParaRPr lang="en-US"/>
        </a:p>
      </dgm:t>
    </dgm:pt>
    <dgm:pt modelId="{3EBDD4DC-2D66-45FD-B73A-66632712CDE8}">
      <dgm:prSet/>
      <dgm:spPr/>
      <dgm:t>
        <a:bodyPr/>
        <a:lstStyle/>
        <a:p>
          <a:pPr>
            <a:buFont typeface="+mj-lt"/>
            <a:buAutoNum type="arabicPeriod"/>
          </a:pPr>
          <a:r>
            <a:rPr lang="vi-VN" dirty="0"/>
            <a:t>Tất cả các kiểu DiSC đều có giá trị như nhau và mỗi người là sự pha trộn của tất cả bốn phong cách.</a:t>
          </a:r>
          <a:endParaRPr lang="en-US" dirty="0"/>
        </a:p>
      </dgm:t>
    </dgm:pt>
    <dgm:pt modelId="{2C38BD4F-2FDF-427A-8733-197E252DDECF}" type="parTrans" cxnId="{8D0F2A43-73A8-4C5F-8DDF-ECBA8FC5742A}">
      <dgm:prSet/>
      <dgm:spPr/>
      <dgm:t>
        <a:bodyPr/>
        <a:lstStyle/>
        <a:p>
          <a:endParaRPr lang="en-US"/>
        </a:p>
      </dgm:t>
    </dgm:pt>
    <dgm:pt modelId="{D139520C-13E9-46EB-864B-5F634CB371A2}" type="sibTrans" cxnId="{8D0F2A43-73A8-4C5F-8DDF-ECBA8FC5742A}">
      <dgm:prSet/>
      <dgm:spPr/>
      <dgm:t>
        <a:bodyPr/>
        <a:lstStyle/>
        <a:p>
          <a:endParaRPr lang="en-US"/>
        </a:p>
      </dgm:t>
    </dgm:pt>
    <dgm:pt modelId="{AE2EDC9B-A1F4-4428-8D3E-B38303C19A7D}">
      <dgm:prSet/>
      <dgm:spPr/>
      <dgm:t>
        <a:bodyPr/>
        <a:lstStyle/>
        <a:p>
          <a:pPr>
            <a:buFont typeface="+mj-lt"/>
            <a:buAutoNum type="arabicPeriod"/>
          </a:pPr>
          <a:r>
            <a:rPr lang="vi-VN" dirty="0"/>
            <a:t>Phong cách DiSC của bạn bị ảnh hưởng bởi khác các yếu tố như kinh nghiệm sống, giáo dục, và quá trình trưởng thành. </a:t>
          </a:r>
          <a:endParaRPr lang="en-US" dirty="0"/>
        </a:p>
      </dgm:t>
    </dgm:pt>
    <dgm:pt modelId="{E4DFC879-184F-47B0-A71A-922319625E24}" type="parTrans" cxnId="{31E99C78-E518-441E-9503-64B8F672606B}">
      <dgm:prSet/>
      <dgm:spPr/>
      <dgm:t>
        <a:bodyPr/>
        <a:lstStyle/>
        <a:p>
          <a:endParaRPr lang="en-US"/>
        </a:p>
      </dgm:t>
    </dgm:pt>
    <dgm:pt modelId="{E4904A06-B633-4CAB-BF2F-57B5A8680E6A}" type="sibTrans" cxnId="{31E99C78-E518-441E-9503-64B8F672606B}">
      <dgm:prSet/>
      <dgm:spPr/>
      <dgm:t>
        <a:bodyPr/>
        <a:lstStyle/>
        <a:p>
          <a:endParaRPr lang="en-US"/>
        </a:p>
      </dgm:t>
    </dgm:pt>
    <dgm:pt modelId="{08E53429-02B7-4745-8DDE-DC9FEB4779EF}">
      <dgm:prSet/>
      <dgm:spPr/>
      <dgm:t>
        <a:bodyPr/>
        <a:lstStyle/>
        <a:p>
          <a:pPr>
            <a:buFont typeface="+mj-lt"/>
            <a:buAutoNum type="arabicPeriod"/>
          </a:pPr>
          <a:r>
            <a:rPr lang="vi-VN" dirty="0"/>
            <a:t>Hiểu bản thân là bước đầu tiên giúp bạn làm việc hiệu quả hơn với  người khác. </a:t>
          </a:r>
          <a:endParaRPr lang="en-US" dirty="0"/>
        </a:p>
      </dgm:t>
    </dgm:pt>
    <dgm:pt modelId="{86E225EB-A554-4DD6-A46B-760391709EBE}" type="parTrans" cxnId="{4FC04CC4-CA8E-44F2-B212-7DC3A419BECF}">
      <dgm:prSet/>
      <dgm:spPr/>
      <dgm:t>
        <a:bodyPr/>
        <a:lstStyle/>
        <a:p>
          <a:endParaRPr lang="en-US"/>
        </a:p>
      </dgm:t>
    </dgm:pt>
    <dgm:pt modelId="{0EC86DC6-B2F6-4681-86F8-0AC52CDAA869}" type="sibTrans" cxnId="{4FC04CC4-CA8E-44F2-B212-7DC3A419BECF}">
      <dgm:prSet/>
      <dgm:spPr/>
      <dgm:t>
        <a:bodyPr/>
        <a:lstStyle/>
        <a:p>
          <a:endParaRPr lang="en-US"/>
        </a:p>
      </dgm:t>
    </dgm:pt>
    <dgm:pt modelId="{51704872-5320-4C1B-A6E6-83AE0C2D9570}">
      <dgm:prSet/>
      <dgm:spPr/>
      <dgm:t>
        <a:bodyPr/>
        <a:lstStyle/>
        <a:p>
          <a:pPr>
            <a:buFont typeface="+mj-lt"/>
            <a:buAutoNum type="arabicPeriod"/>
          </a:pPr>
          <a:r>
            <a:rPr lang="vi-VN" dirty="0"/>
            <a:t>Tìm hiểu phong cách DiSC của người đối diện sẽ giúp bạn nắm rõ các ưu tiên và thách thức khi làm việc với họ</a:t>
          </a:r>
          <a:endParaRPr lang="en-US" dirty="0"/>
        </a:p>
      </dgm:t>
    </dgm:pt>
    <dgm:pt modelId="{168A47D1-4F3F-40C9-82D3-10E4518E93BC}" type="parTrans" cxnId="{1E631B0C-A85F-445A-932B-7F53BF3FEA5B}">
      <dgm:prSet/>
      <dgm:spPr/>
      <dgm:t>
        <a:bodyPr/>
        <a:lstStyle/>
        <a:p>
          <a:endParaRPr lang="en-US"/>
        </a:p>
      </dgm:t>
    </dgm:pt>
    <dgm:pt modelId="{F72F0E32-5848-46BE-8506-9E4F6859BB9A}" type="sibTrans" cxnId="{1E631B0C-A85F-445A-932B-7F53BF3FEA5B}">
      <dgm:prSet/>
      <dgm:spPr/>
      <dgm:t>
        <a:bodyPr/>
        <a:lstStyle/>
        <a:p>
          <a:endParaRPr lang="en-US"/>
        </a:p>
      </dgm:t>
    </dgm:pt>
    <dgm:pt modelId="{5F4C28DF-034A-4AD7-BFAE-B97B4209BE8A}">
      <dgm:prSet/>
      <dgm:spPr/>
      <dgm:t>
        <a:bodyPr/>
        <a:lstStyle/>
        <a:p>
          <a:pPr>
            <a:buFont typeface="+mj-lt"/>
            <a:buAutoNum type="arabicPeriod"/>
          </a:pPr>
          <a:r>
            <a:rPr lang="vi-VN" dirty="0"/>
            <a:t>Bạn có thể cải thiện chất lượng quá trình tương tác với khách hàng bằng DiSC để xây dựng mối quan hệ hiệu quả.</a:t>
          </a:r>
          <a:endParaRPr lang="en-US" dirty="0"/>
        </a:p>
      </dgm:t>
    </dgm:pt>
    <dgm:pt modelId="{22D6C9BC-9460-418E-A8D3-887FAAD09A2E}" type="parTrans" cxnId="{506B646B-1BC7-4A11-9254-3655B32D685C}">
      <dgm:prSet/>
      <dgm:spPr/>
      <dgm:t>
        <a:bodyPr/>
        <a:lstStyle/>
        <a:p>
          <a:endParaRPr lang="en-US"/>
        </a:p>
      </dgm:t>
    </dgm:pt>
    <dgm:pt modelId="{04EE1E33-4D5B-4303-AD74-04BD65E555FF}" type="sibTrans" cxnId="{506B646B-1BC7-4A11-9254-3655B32D685C}">
      <dgm:prSet/>
      <dgm:spPr/>
      <dgm:t>
        <a:bodyPr/>
        <a:lstStyle/>
        <a:p>
          <a:endParaRPr lang="en-US"/>
        </a:p>
      </dgm:t>
    </dgm:pt>
    <dgm:pt modelId="{AB7ACFF0-63DF-4D73-9A0A-5956807B27E7}" type="pres">
      <dgm:prSet presAssocID="{9B214355-2D9E-4062-9123-6081A65EB6EE}" presName="linear" presStyleCnt="0">
        <dgm:presLayoutVars>
          <dgm:animLvl val="lvl"/>
          <dgm:resizeHandles val="exact"/>
        </dgm:presLayoutVars>
      </dgm:prSet>
      <dgm:spPr/>
    </dgm:pt>
    <dgm:pt modelId="{236BF970-8EB0-4EE8-940D-632CC4DA01BF}" type="pres">
      <dgm:prSet presAssocID="{4860C6DF-5AD6-463B-ABDC-06EFFCDEA28B}" presName="parentText" presStyleLbl="node1" presStyleIdx="0" presStyleCnt="1">
        <dgm:presLayoutVars>
          <dgm:chMax val="0"/>
          <dgm:bulletEnabled val="1"/>
        </dgm:presLayoutVars>
      </dgm:prSet>
      <dgm:spPr/>
    </dgm:pt>
    <dgm:pt modelId="{D411F6E4-25A7-4AB9-B0D6-0ABE893F42D7}" type="pres">
      <dgm:prSet presAssocID="{4860C6DF-5AD6-463B-ABDC-06EFFCDEA28B}" presName="childText" presStyleLbl="revTx" presStyleIdx="0" presStyleCnt="1">
        <dgm:presLayoutVars>
          <dgm:bulletEnabled val="1"/>
        </dgm:presLayoutVars>
      </dgm:prSet>
      <dgm:spPr/>
    </dgm:pt>
  </dgm:ptLst>
  <dgm:cxnLst>
    <dgm:cxn modelId="{1E631B0C-A85F-445A-932B-7F53BF3FEA5B}" srcId="{4860C6DF-5AD6-463B-ABDC-06EFFCDEA28B}" destId="{51704872-5320-4C1B-A6E6-83AE0C2D9570}" srcOrd="3" destOrd="0" parTransId="{168A47D1-4F3F-40C9-82D3-10E4518E93BC}" sibTransId="{F72F0E32-5848-46BE-8506-9E4F6859BB9A}"/>
    <dgm:cxn modelId="{6955331D-F063-4ED4-BD83-228DB1982E53}" type="presOf" srcId="{5F4C28DF-034A-4AD7-BFAE-B97B4209BE8A}" destId="{D411F6E4-25A7-4AB9-B0D6-0ABE893F42D7}" srcOrd="0" destOrd="4" presId="urn:microsoft.com/office/officeart/2005/8/layout/vList2"/>
    <dgm:cxn modelId="{8B5E2527-DADA-4B82-AAFF-0E7077B3F5BB}" type="presOf" srcId="{3EBDD4DC-2D66-45FD-B73A-66632712CDE8}" destId="{D411F6E4-25A7-4AB9-B0D6-0ABE893F42D7}" srcOrd="0" destOrd="0" presId="urn:microsoft.com/office/officeart/2005/8/layout/vList2"/>
    <dgm:cxn modelId="{6359D53E-3973-4698-8671-30CC9594B218}" type="presOf" srcId="{4860C6DF-5AD6-463B-ABDC-06EFFCDEA28B}" destId="{236BF970-8EB0-4EE8-940D-632CC4DA01BF}" srcOrd="0" destOrd="0" presId="urn:microsoft.com/office/officeart/2005/8/layout/vList2"/>
    <dgm:cxn modelId="{8D0F2A43-73A8-4C5F-8DDF-ECBA8FC5742A}" srcId="{4860C6DF-5AD6-463B-ABDC-06EFFCDEA28B}" destId="{3EBDD4DC-2D66-45FD-B73A-66632712CDE8}" srcOrd="0" destOrd="0" parTransId="{2C38BD4F-2FDF-427A-8733-197E252DDECF}" sibTransId="{D139520C-13E9-46EB-864B-5F634CB371A2}"/>
    <dgm:cxn modelId="{506B646B-1BC7-4A11-9254-3655B32D685C}" srcId="{4860C6DF-5AD6-463B-ABDC-06EFFCDEA28B}" destId="{5F4C28DF-034A-4AD7-BFAE-B97B4209BE8A}" srcOrd="4" destOrd="0" parTransId="{22D6C9BC-9460-418E-A8D3-887FAAD09A2E}" sibTransId="{04EE1E33-4D5B-4303-AD74-04BD65E555FF}"/>
    <dgm:cxn modelId="{0724F956-8CF8-4A5D-B175-062606C8E3ED}" type="presOf" srcId="{9B214355-2D9E-4062-9123-6081A65EB6EE}" destId="{AB7ACFF0-63DF-4D73-9A0A-5956807B27E7}" srcOrd="0" destOrd="0" presId="urn:microsoft.com/office/officeart/2005/8/layout/vList2"/>
    <dgm:cxn modelId="{31E99C78-E518-441E-9503-64B8F672606B}" srcId="{4860C6DF-5AD6-463B-ABDC-06EFFCDEA28B}" destId="{AE2EDC9B-A1F4-4428-8D3E-B38303C19A7D}" srcOrd="1" destOrd="0" parTransId="{E4DFC879-184F-47B0-A71A-922319625E24}" sibTransId="{E4904A06-B633-4CAB-BF2F-57B5A8680E6A}"/>
    <dgm:cxn modelId="{0049C284-B006-431E-8445-6568795D8A5E}" type="presOf" srcId="{08E53429-02B7-4745-8DDE-DC9FEB4779EF}" destId="{D411F6E4-25A7-4AB9-B0D6-0ABE893F42D7}" srcOrd="0" destOrd="2" presId="urn:microsoft.com/office/officeart/2005/8/layout/vList2"/>
    <dgm:cxn modelId="{9FBF5DB9-8658-4D12-9B86-21D04C7D3134}" type="presOf" srcId="{51704872-5320-4C1B-A6E6-83AE0C2D9570}" destId="{D411F6E4-25A7-4AB9-B0D6-0ABE893F42D7}" srcOrd="0" destOrd="3" presId="urn:microsoft.com/office/officeart/2005/8/layout/vList2"/>
    <dgm:cxn modelId="{4FC04CC4-CA8E-44F2-B212-7DC3A419BECF}" srcId="{4860C6DF-5AD6-463B-ABDC-06EFFCDEA28B}" destId="{08E53429-02B7-4745-8DDE-DC9FEB4779EF}" srcOrd="2" destOrd="0" parTransId="{86E225EB-A554-4DD6-A46B-760391709EBE}" sibTransId="{0EC86DC6-B2F6-4681-86F8-0AC52CDAA869}"/>
    <dgm:cxn modelId="{6BE10DE7-A027-4508-BDA2-4866E2879E25}" type="presOf" srcId="{AE2EDC9B-A1F4-4428-8D3E-B38303C19A7D}" destId="{D411F6E4-25A7-4AB9-B0D6-0ABE893F42D7}" srcOrd="0" destOrd="1" presId="urn:microsoft.com/office/officeart/2005/8/layout/vList2"/>
    <dgm:cxn modelId="{C26788F2-DAD1-4701-84C0-93069C3055B6}" srcId="{9B214355-2D9E-4062-9123-6081A65EB6EE}" destId="{4860C6DF-5AD6-463B-ABDC-06EFFCDEA28B}" srcOrd="0" destOrd="0" parTransId="{F52AD5D9-7F4F-418C-A983-FF77B00A9A79}" sibTransId="{9361A800-26F2-4A19-9946-DF41CAA564BE}"/>
    <dgm:cxn modelId="{0165D0B1-9C2B-4101-BD7E-7F8F9C25AFB7}" type="presParOf" srcId="{AB7ACFF0-63DF-4D73-9A0A-5956807B27E7}" destId="{236BF970-8EB0-4EE8-940D-632CC4DA01BF}" srcOrd="0" destOrd="0" presId="urn:microsoft.com/office/officeart/2005/8/layout/vList2"/>
    <dgm:cxn modelId="{BF306541-C56E-4FCA-94E0-5F56EA698F5B}" type="presParOf" srcId="{AB7ACFF0-63DF-4D73-9A0A-5956807B27E7}" destId="{D411F6E4-25A7-4AB9-B0D6-0ABE893F42D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6F186A-65FE-4B9F-BCDC-4CB141FE7C6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FC26D4F-B982-495F-B388-7EEDEF7A7958}">
      <dgm:prSet/>
      <dgm:spPr/>
      <dgm:t>
        <a:bodyPr/>
        <a:lstStyle/>
        <a:p>
          <a:r>
            <a:rPr lang="vi-VN"/>
            <a:t>Phỏng vấn là một khâu đặc biệt quan trọng để NTD đánh giá năng lực ứng viên cụ thể và chính xác nhất</a:t>
          </a:r>
          <a:r>
            <a:rPr lang="en-US"/>
            <a:t>, </a:t>
          </a:r>
          <a:r>
            <a:rPr lang="vi-VN"/>
            <a:t>hiểu rõ hơn về tính cách, kỹ năng giao tiếp, thái độ ứng xử… của từng cá nhân tham gia phỏng vấn; từ đó tìm ra người họ thực sự cần.</a:t>
          </a:r>
          <a:endParaRPr lang="en-US"/>
        </a:p>
      </dgm:t>
    </dgm:pt>
    <dgm:pt modelId="{D70D21E9-988E-4B4C-B52E-E6F284F718CD}" type="parTrans" cxnId="{79147877-BEBF-4CED-8907-9D8DD6456040}">
      <dgm:prSet/>
      <dgm:spPr/>
      <dgm:t>
        <a:bodyPr/>
        <a:lstStyle/>
        <a:p>
          <a:endParaRPr lang="en-US"/>
        </a:p>
      </dgm:t>
    </dgm:pt>
    <dgm:pt modelId="{4BF69C00-AE3C-4BD4-A8A7-173EBE9C44F4}" type="sibTrans" cxnId="{79147877-BEBF-4CED-8907-9D8DD6456040}">
      <dgm:prSet/>
      <dgm:spPr/>
      <dgm:t>
        <a:bodyPr/>
        <a:lstStyle/>
        <a:p>
          <a:endParaRPr lang="en-US"/>
        </a:p>
      </dgm:t>
    </dgm:pt>
    <dgm:pt modelId="{759BF80D-6118-4E5D-A5CE-CC4459E84DE1}">
      <dgm:prSet/>
      <dgm:spPr/>
      <dgm:t>
        <a:bodyPr/>
        <a:lstStyle/>
        <a:p>
          <a:r>
            <a:rPr lang="en-US"/>
            <a:t>B</a:t>
          </a:r>
          <a:r>
            <a:rPr lang="vi-VN"/>
            <a:t>uổi phỏng vấn chính là cơ hội “ngàn vàng” để họ thể hiện bản thân. Họ phải tận dụng hết kiến thức, kỹ năng và kinh nghiệm mà bản thân có để trả lời các câu hỏi của nhà tuyển dụng sao cho vừa chân thực nhưng cũng vừa đủ thông minh, khôn khéo. </a:t>
          </a:r>
          <a:endParaRPr lang="en-US"/>
        </a:p>
      </dgm:t>
    </dgm:pt>
    <dgm:pt modelId="{933B4704-7FBF-4BC7-AE4D-844F1B4E3635}" type="parTrans" cxnId="{E253E715-C6DD-4FE9-8B63-95D68220D24F}">
      <dgm:prSet/>
      <dgm:spPr/>
      <dgm:t>
        <a:bodyPr/>
        <a:lstStyle/>
        <a:p>
          <a:endParaRPr lang="en-US"/>
        </a:p>
      </dgm:t>
    </dgm:pt>
    <dgm:pt modelId="{135A023D-E28D-410E-9929-39DE02533F5F}" type="sibTrans" cxnId="{E253E715-C6DD-4FE9-8B63-95D68220D24F}">
      <dgm:prSet/>
      <dgm:spPr/>
      <dgm:t>
        <a:bodyPr/>
        <a:lstStyle/>
        <a:p>
          <a:endParaRPr lang="en-US"/>
        </a:p>
      </dgm:t>
    </dgm:pt>
    <dgm:pt modelId="{B2207D57-80F0-4E74-AAE5-AE3B98B4A06C}" type="pres">
      <dgm:prSet presAssocID="{F36F186A-65FE-4B9F-BCDC-4CB141FE7C6C}" presName="hierChild1" presStyleCnt="0">
        <dgm:presLayoutVars>
          <dgm:chPref val="1"/>
          <dgm:dir/>
          <dgm:animOne val="branch"/>
          <dgm:animLvl val="lvl"/>
          <dgm:resizeHandles/>
        </dgm:presLayoutVars>
      </dgm:prSet>
      <dgm:spPr/>
    </dgm:pt>
    <dgm:pt modelId="{BCCC8C64-5790-474C-810E-65E702669C09}" type="pres">
      <dgm:prSet presAssocID="{CFC26D4F-B982-495F-B388-7EEDEF7A7958}" presName="hierRoot1" presStyleCnt="0"/>
      <dgm:spPr/>
    </dgm:pt>
    <dgm:pt modelId="{8412CA6E-8026-40B7-AE8F-D4F81BE1EB75}" type="pres">
      <dgm:prSet presAssocID="{CFC26D4F-B982-495F-B388-7EEDEF7A7958}" presName="composite" presStyleCnt="0"/>
      <dgm:spPr/>
    </dgm:pt>
    <dgm:pt modelId="{847DCB43-D5FA-437B-9A57-0D110ACE95E0}" type="pres">
      <dgm:prSet presAssocID="{CFC26D4F-B982-495F-B388-7EEDEF7A7958}" presName="background" presStyleLbl="node0" presStyleIdx="0" presStyleCnt="2"/>
      <dgm:spPr/>
    </dgm:pt>
    <dgm:pt modelId="{16CFCC6E-626E-44B6-9F80-0F95435E66EF}" type="pres">
      <dgm:prSet presAssocID="{CFC26D4F-B982-495F-B388-7EEDEF7A7958}" presName="text" presStyleLbl="fgAcc0" presStyleIdx="0" presStyleCnt="2">
        <dgm:presLayoutVars>
          <dgm:chPref val="3"/>
        </dgm:presLayoutVars>
      </dgm:prSet>
      <dgm:spPr/>
    </dgm:pt>
    <dgm:pt modelId="{AA8887B0-06AB-4BEC-9FCF-18ADC2061733}" type="pres">
      <dgm:prSet presAssocID="{CFC26D4F-B982-495F-B388-7EEDEF7A7958}" presName="hierChild2" presStyleCnt="0"/>
      <dgm:spPr/>
    </dgm:pt>
    <dgm:pt modelId="{75F65E53-4E96-41D6-A45B-39191211D8D5}" type="pres">
      <dgm:prSet presAssocID="{759BF80D-6118-4E5D-A5CE-CC4459E84DE1}" presName="hierRoot1" presStyleCnt="0"/>
      <dgm:spPr/>
    </dgm:pt>
    <dgm:pt modelId="{37EE124F-4F3E-4F87-86F0-E9933DFB3776}" type="pres">
      <dgm:prSet presAssocID="{759BF80D-6118-4E5D-A5CE-CC4459E84DE1}" presName="composite" presStyleCnt="0"/>
      <dgm:spPr/>
    </dgm:pt>
    <dgm:pt modelId="{ACF335B1-C2B6-4012-B3C3-9CCE597AE02E}" type="pres">
      <dgm:prSet presAssocID="{759BF80D-6118-4E5D-A5CE-CC4459E84DE1}" presName="background" presStyleLbl="node0" presStyleIdx="1" presStyleCnt="2"/>
      <dgm:spPr/>
    </dgm:pt>
    <dgm:pt modelId="{64FC9EC4-9275-426A-9812-A0A7DE2950E1}" type="pres">
      <dgm:prSet presAssocID="{759BF80D-6118-4E5D-A5CE-CC4459E84DE1}" presName="text" presStyleLbl="fgAcc0" presStyleIdx="1" presStyleCnt="2">
        <dgm:presLayoutVars>
          <dgm:chPref val="3"/>
        </dgm:presLayoutVars>
      </dgm:prSet>
      <dgm:spPr/>
    </dgm:pt>
    <dgm:pt modelId="{967669A0-4B62-4D61-AD3D-F78EF55A0487}" type="pres">
      <dgm:prSet presAssocID="{759BF80D-6118-4E5D-A5CE-CC4459E84DE1}" presName="hierChild2" presStyleCnt="0"/>
      <dgm:spPr/>
    </dgm:pt>
  </dgm:ptLst>
  <dgm:cxnLst>
    <dgm:cxn modelId="{53AD2804-33F5-414A-AE2C-5D37A6B0311B}" type="presOf" srcId="{CFC26D4F-B982-495F-B388-7EEDEF7A7958}" destId="{16CFCC6E-626E-44B6-9F80-0F95435E66EF}" srcOrd="0" destOrd="0" presId="urn:microsoft.com/office/officeart/2005/8/layout/hierarchy1"/>
    <dgm:cxn modelId="{E253E715-C6DD-4FE9-8B63-95D68220D24F}" srcId="{F36F186A-65FE-4B9F-BCDC-4CB141FE7C6C}" destId="{759BF80D-6118-4E5D-A5CE-CC4459E84DE1}" srcOrd="1" destOrd="0" parTransId="{933B4704-7FBF-4BC7-AE4D-844F1B4E3635}" sibTransId="{135A023D-E28D-410E-9929-39DE02533F5F}"/>
    <dgm:cxn modelId="{6CA4CA3C-1F3B-4C99-A34A-50E810E57CA3}" type="presOf" srcId="{759BF80D-6118-4E5D-A5CE-CC4459E84DE1}" destId="{64FC9EC4-9275-426A-9812-A0A7DE2950E1}" srcOrd="0" destOrd="0" presId="urn:microsoft.com/office/officeart/2005/8/layout/hierarchy1"/>
    <dgm:cxn modelId="{A0734266-A415-413C-A49A-D259483DB76B}" type="presOf" srcId="{F36F186A-65FE-4B9F-BCDC-4CB141FE7C6C}" destId="{B2207D57-80F0-4E74-AAE5-AE3B98B4A06C}" srcOrd="0" destOrd="0" presId="urn:microsoft.com/office/officeart/2005/8/layout/hierarchy1"/>
    <dgm:cxn modelId="{79147877-BEBF-4CED-8907-9D8DD6456040}" srcId="{F36F186A-65FE-4B9F-BCDC-4CB141FE7C6C}" destId="{CFC26D4F-B982-495F-B388-7EEDEF7A7958}" srcOrd="0" destOrd="0" parTransId="{D70D21E9-988E-4B4C-B52E-E6F284F718CD}" sibTransId="{4BF69C00-AE3C-4BD4-A8A7-173EBE9C44F4}"/>
    <dgm:cxn modelId="{FEEF2E8F-C82C-4EBB-A77F-776FA87F9C89}" type="presParOf" srcId="{B2207D57-80F0-4E74-AAE5-AE3B98B4A06C}" destId="{BCCC8C64-5790-474C-810E-65E702669C09}" srcOrd="0" destOrd="0" presId="urn:microsoft.com/office/officeart/2005/8/layout/hierarchy1"/>
    <dgm:cxn modelId="{FC14A013-DA04-43D4-95F1-BC1FE2BDCE59}" type="presParOf" srcId="{BCCC8C64-5790-474C-810E-65E702669C09}" destId="{8412CA6E-8026-40B7-AE8F-D4F81BE1EB75}" srcOrd="0" destOrd="0" presId="urn:microsoft.com/office/officeart/2005/8/layout/hierarchy1"/>
    <dgm:cxn modelId="{67D0F137-2709-4BCA-B7E6-8087A8049998}" type="presParOf" srcId="{8412CA6E-8026-40B7-AE8F-D4F81BE1EB75}" destId="{847DCB43-D5FA-437B-9A57-0D110ACE95E0}" srcOrd="0" destOrd="0" presId="urn:microsoft.com/office/officeart/2005/8/layout/hierarchy1"/>
    <dgm:cxn modelId="{642AF981-42D3-459A-804A-2A9B393576B7}" type="presParOf" srcId="{8412CA6E-8026-40B7-AE8F-D4F81BE1EB75}" destId="{16CFCC6E-626E-44B6-9F80-0F95435E66EF}" srcOrd="1" destOrd="0" presId="urn:microsoft.com/office/officeart/2005/8/layout/hierarchy1"/>
    <dgm:cxn modelId="{6F6FFC1F-A5BB-4232-B457-F404A61C2B7D}" type="presParOf" srcId="{BCCC8C64-5790-474C-810E-65E702669C09}" destId="{AA8887B0-06AB-4BEC-9FCF-18ADC2061733}" srcOrd="1" destOrd="0" presId="urn:microsoft.com/office/officeart/2005/8/layout/hierarchy1"/>
    <dgm:cxn modelId="{58D1B72A-9FCF-4B7C-BAFB-869EEDFFA2EB}" type="presParOf" srcId="{B2207D57-80F0-4E74-AAE5-AE3B98B4A06C}" destId="{75F65E53-4E96-41D6-A45B-39191211D8D5}" srcOrd="1" destOrd="0" presId="urn:microsoft.com/office/officeart/2005/8/layout/hierarchy1"/>
    <dgm:cxn modelId="{2F1468EB-C068-4F31-9A21-2A410DBE86CA}" type="presParOf" srcId="{75F65E53-4E96-41D6-A45B-39191211D8D5}" destId="{37EE124F-4F3E-4F87-86F0-E9933DFB3776}" srcOrd="0" destOrd="0" presId="urn:microsoft.com/office/officeart/2005/8/layout/hierarchy1"/>
    <dgm:cxn modelId="{C0A7788C-9BB4-4177-A01A-CC4BB648D31F}" type="presParOf" srcId="{37EE124F-4F3E-4F87-86F0-E9933DFB3776}" destId="{ACF335B1-C2B6-4012-B3C3-9CCE597AE02E}" srcOrd="0" destOrd="0" presId="urn:microsoft.com/office/officeart/2005/8/layout/hierarchy1"/>
    <dgm:cxn modelId="{380677EF-D523-43CD-919D-A7C39F960E1B}" type="presParOf" srcId="{37EE124F-4F3E-4F87-86F0-E9933DFB3776}" destId="{64FC9EC4-9275-426A-9812-A0A7DE2950E1}" srcOrd="1" destOrd="0" presId="urn:microsoft.com/office/officeart/2005/8/layout/hierarchy1"/>
    <dgm:cxn modelId="{4F190B3D-AC72-4385-83DC-875BC1A722F4}" type="presParOf" srcId="{75F65E53-4E96-41D6-A45B-39191211D8D5}" destId="{967669A0-4B62-4D61-AD3D-F78EF55A04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CEB2659-A59F-4D72-83F0-F68B06DCF3A4}"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58DA9EEE-E072-461D-AE09-FE98B9800093}">
      <dgm:prSet/>
      <dgm:spPr/>
      <dgm:t>
        <a:bodyPr/>
        <a:lstStyle/>
        <a:p>
          <a:r>
            <a:rPr lang="en-US"/>
            <a:t>G</a:t>
          </a:r>
          <a:r>
            <a:rPr lang="vi-VN"/>
            <a:t>hi nhớ lại những câu hỏi không trả lời được hoặc trả lời không</a:t>
          </a:r>
          <a:r>
            <a:rPr lang="en-US"/>
            <a:t> </a:t>
          </a:r>
          <a:r>
            <a:rPr lang="vi-VN"/>
            <a:t>tốt</a:t>
          </a:r>
          <a:r>
            <a:rPr lang="en-US"/>
            <a:t>.</a:t>
          </a:r>
        </a:p>
      </dgm:t>
    </dgm:pt>
    <dgm:pt modelId="{80AFE08E-55EE-4119-9EA6-F205DA8DB0F3}" type="parTrans" cxnId="{B207F240-3D4A-42DB-9A20-DF6BFAF8077F}">
      <dgm:prSet/>
      <dgm:spPr/>
      <dgm:t>
        <a:bodyPr/>
        <a:lstStyle/>
        <a:p>
          <a:endParaRPr lang="en-US"/>
        </a:p>
      </dgm:t>
    </dgm:pt>
    <dgm:pt modelId="{BF07407E-710D-4918-AEF5-9E13324BB134}" type="sibTrans" cxnId="{B207F240-3D4A-42DB-9A20-DF6BFAF8077F}">
      <dgm:prSet/>
      <dgm:spPr/>
      <dgm:t>
        <a:bodyPr/>
        <a:lstStyle/>
        <a:p>
          <a:endParaRPr lang="en-US"/>
        </a:p>
      </dgm:t>
    </dgm:pt>
    <dgm:pt modelId="{19B79985-9594-4196-8817-3ED956FAD0B5}">
      <dgm:prSet/>
      <dgm:spPr/>
      <dgm:t>
        <a:bodyPr/>
        <a:lstStyle/>
        <a:p>
          <a:r>
            <a:rPr lang="en-US"/>
            <a:t>G</a:t>
          </a:r>
          <a:r>
            <a:rPr lang="vi-VN"/>
            <a:t>ửi nhà tuyển dụng một lá thư</a:t>
          </a:r>
          <a:r>
            <a:rPr lang="en-US"/>
            <a:t> </a:t>
          </a:r>
          <a:r>
            <a:rPr lang="vi-VN"/>
            <a:t>cám ơn </a:t>
          </a:r>
          <a:r>
            <a:rPr lang="en-US"/>
            <a:t>trong đó bày tỏ sự cảm kích của ứng viên về buổi phỏng vấn và khẳng định lần nữa ứng viên phù hợp công việc</a:t>
          </a:r>
        </a:p>
      </dgm:t>
    </dgm:pt>
    <dgm:pt modelId="{102BF2A1-BB64-4540-9C2F-280DC2E09A2E}" type="parTrans" cxnId="{9D8BB131-D65D-4F32-AA86-C3B7DF89EB05}">
      <dgm:prSet/>
      <dgm:spPr/>
      <dgm:t>
        <a:bodyPr/>
        <a:lstStyle/>
        <a:p>
          <a:endParaRPr lang="en-US"/>
        </a:p>
      </dgm:t>
    </dgm:pt>
    <dgm:pt modelId="{A7B51F84-45ED-476F-B631-5C36A559A383}" type="sibTrans" cxnId="{9D8BB131-D65D-4F32-AA86-C3B7DF89EB05}">
      <dgm:prSet/>
      <dgm:spPr/>
      <dgm:t>
        <a:bodyPr/>
        <a:lstStyle/>
        <a:p>
          <a:endParaRPr lang="en-US"/>
        </a:p>
      </dgm:t>
    </dgm:pt>
    <dgm:pt modelId="{20FCE82C-3C9A-4804-B85F-551F6B129C62}" type="pres">
      <dgm:prSet presAssocID="{0CEB2659-A59F-4D72-83F0-F68B06DCF3A4}" presName="hierChild1" presStyleCnt="0">
        <dgm:presLayoutVars>
          <dgm:chPref val="1"/>
          <dgm:dir/>
          <dgm:animOne val="branch"/>
          <dgm:animLvl val="lvl"/>
          <dgm:resizeHandles/>
        </dgm:presLayoutVars>
      </dgm:prSet>
      <dgm:spPr/>
    </dgm:pt>
    <dgm:pt modelId="{21346DF6-449C-4038-BD11-003240258BF7}" type="pres">
      <dgm:prSet presAssocID="{58DA9EEE-E072-461D-AE09-FE98B9800093}" presName="hierRoot1" presStyleCnt="0"/>
      <dgm:spPr/>
    </dgm:pt>
    <dgm:pt modelId="{FE473C65-7A89-4A1A-8B19-837B72FCEA49}" type="pres">
      <dgm:prSet presAssocID="{58DA9EEE-E072-461D-AE09-FE98B9800093}" presName="composite" presStyleCnt="0"/>
      <dgm:spPr/>
    </dgm:pt>
    <dgm:pt modelId="{6B4D3504-82F5-47D4-99EF-28B47A9D3548}" type="pres">
      <dgm:prSet presAssocID="{58DA9EEE-E072-461D-AE09-FE98B9800093}" presName="background" presStyleLbl="node0" presStyleIdx="0" presStyleCnt="2"/>
      <dgm:spPr/>
    </dgm:pt>
    <dgm:pt modelId="{8793C1C2-2B1D-472E-8575-645EEBE993CB}" type="pres">
      <dgm:prSet presAssocID="{58DA9EEE-E072-461D-AE09-FE98B9800093}" presName="text" presStyleLbl="fgAcc0" presStyleIdx="0" presStyleCnt="2">
        <dgm:presLayoutVars>
          <dgm:chPref val="3"/>
        </dgm:presLayoutVars>
      </dgm:prSet>
      <dgm:spPr/>
    </dgm:pt>
    <dgm:pt modelId="{31178D2E-78CC-442F-810D-C8EC0B4BEBAC}" type="pres">
      <dgm:prSet presAssocID="{58DA9EEE-E072-461D-AE09-FE98B9800093}" presName="hierChild2" presStyleCnt="0"/>
      <dgm:spPr/>
    </dgm:pt>
    <dgm:pt modelId="{8DFE1094-5E72-4949-A21F-63E34BD7739F}" type="pres">
      <dgm:prSet presAssocID="{19B79985-9594-4196-8817-3ED956FAD0B5}" presName="hierRoot1" presStyleCnt="0"/>
      <dgm:spPr/>
    </dgm:pt>
    <dgm:pt modelId="{92CBC9FE-EA53-45FF-8361-628F7041C9AA}" type="pres">
      <dgm:prSet presAssocID="{19B79985-9594-4196-8817-3ED956FAD0B5}" presName="composite" presStyleCnt="0"/>
      <dgm:spPr/>
    </dgm:pt>
    <dgm:pt modelId="{D39A3D83-4793-41B4-872C-E24D4C5A53AC}" type="pres">
      <dgm:prSet presAssocID="{19B79985-9594-4196-8817-3ED956FAD0B5}" presName="background" presStyleLbl="node0" presStyleIdx="1" presStyleCnt="2"/>
      <dgm:spPr/>
    </dgm:pt>
    <dgm:pt modelId="{F18253F6-4F9F-4701-9D3C-2908089A902B}" type="pres">
      <dgm:prSet presAssocID="{19B79985-9594-4196-8817-3ED956FAD0B5}" presName="text" presStyleLbl="fgAcc0" presStyleIdx="1" presStyleCnt="2">
        <dgm:presLayoutVars>
          <dgm:chPref val="3"/>
        </dgm:presLayoutVars>
      </dgm:prSet>
      <dgm:spPr/>
    </dgm:pt>
    <dgm:pt modelId="{593AC5BA-71A7-4FE8-8F56-5320EC4D4BC8}" type="pres">
      <dgm:prSet presAssocID="{19B79985-9594-4196-8817-3ED956FAD0B5}" presName="hierChild2" presStyleCnt="0"/>
      <dgm:spPr/>
    </dgm:pt>
  </dgm:ptLst>
  <dgm:cxnLst>
    <dgm:cxn modelId="{9D8BB131-D65D-4F32-AA86-C3B7DF89EB05}" srcId="{0CEB2659-A59F-4D72-83F0-F68B06DCF3A4}" destId="{19B79985-9594-4196-8817-3ED956FAD0B5}" srcOrd="1" destOrd="0" parTransId="{102BF2A1-BB64-4540-9C2F-280DC2E09A2E}" sibTransId="{A7B51F84-45ED-476F-B631-5C36A559A383}"/>
    <dgm:cxn modelId="{B207F240-3D4A-42DB-9A20-DF6BFAF8077F}" srcId="{0CEB2659-A59F-4D72-83F0-F68B06DCF3A4}" destId="{58DA9EEE-E072-461D-AE09-FE98B9800093}" srcOrd="0" destOrd="0" parTransId="{80AFE08E-55EE-4119-9EA6-F205DA8DB0F3}" sibTransId="{BF07407E-710D-4918-AEF5-9E13324BB134}"/>
    <dgm:cxn modelId="{DC5F7D70-72AE-4294-B19F-74FC6EA057B7}" type="presOf" srcId="{58DA9EEE-E072-461D-AE09-FE98B9800093}" destId="{8793C1C2-2B1D-472E-8575-645EEBE993CB}" srcOrd="0" destOrd="0" presId="urn:microsoft.com/office/officeart/2005/8/layout/hierarchy1"/>
    <dgm:cxn modelId="{3141C8AA-B1D9-4BAC-9A6B-E0CCFA52E4E2}" type="presOf" srcId="{0CEB2659-A59F-4D72-83F0-F68B06DCF3A4}" destId="{20FCE82C-3C9A-4804-B85F-551F6B129C62}" srcOrd="0" destOrd="0" presId="urn:microsoft.com/office/officeart/2005/8/layout/hierarchy1"/>
    <dgm:cxn modelId="{CFF846BB-6190-4409-A237-18B571ABC369}" type="presOf" srcId="{19B79985-9594-4196-8817-3ED956FAD0B5}" destId="{F18253F6-4F9F-4701-9D3C-2908089A902B}" srcOrd="0" destOrd="0" presId="urn:microsoft.com/office/officeart/2005/8/layout/hierarchy1"/>
    <dgm:cxn modelId="{32829CB8-8B87-45DC-A02A-5428389BBCB8}" type="presParOf" srcId="{20FCE82C-3C9A-4804-B85F-551F6B129C62}" destId="{21346DF6-449C-4038-BD11-003240258BF7}" srcOrd="0" destOrd="0" presId="urn:microsoft.com/office/officeart/2005/8/layout/hierarchy1"/>
    <dgm:cxn modelId="{41FCCA0E-46FF-4E1F-A1B9-529E8C6E6F4F}" type="presParOf" srcId="{21346DF6-449C-4038-BD11-003240258BF7}" destId="{FE473C65-7A89-4A1A-8B19-837B72FCEA49}" srcOrd="0" destOrd="0" presId="urn:microsoft.com/office/officeart/2005/8/layout/hierarchy1"/>
    <dgm:cxn modelId="{10587BA0-AA81-4E18-A7F3-FE26FF5619AC}" type="presParOf" srcId="{FE473C65-7A89-4A1A-8B19-837B72FCEA49}" destId="{6B4D3504-82F5-47D4-99EF-28B47A9D3548}" srcOrd="0" destOrd="0" presId="urn:microsoft.com/office/officeart/2005/8/layout/hierarchy1"/>
    <dgm:cxn modelId="{350BB57B-072C-481D-AF73-2A8F5018DA18}" type="presParOf" srcId="{FE473C65-7A89-4A1A-8B19-837B72FCEA49}" destId="{8793C1C2-2B1D-472E-8575-645EEBE993CB}" srcOrd="1" destOrd="0" presId="urn:microsoft.com/office/officeart/2005/8/layout/hierarchy1"/>
    <dgm:cxn modelId="{9B227CD9-31B8-4711-8156-68DE2536CD1C}" type="presParOf" srcId="{21346DF6-449C-4038-BD11-003240258BF7}" destId="{31178D2E-78CC-442F-810D-C8EC0B4BEBAC}" srcOrd="1" destOrd="0" presId="urn:microsoft.com/office/officeart/2005/8/layout/hierarchy1"/>
    <dgm:cxn modelId="{099209AE-9732-4188-8ACA-F130C014EA4E}" type="presParOf" srcId="{20FCE82C-3C9A-4804-B85F-551F6B129C62}" destId="{8DFE1094-5E72-4949-A21F-63E34BD7739F}" srcOrd="1" destOrd="0" presId="urn:microsoft.com/office/officeart/2005/8/layout/hierarchy1"/>
    <dgm:cxn modelId="{A619359A-C4C9-475D-B494-7DA2078A0932}" type="presParOf" srcId="{8DFE1094-5E72-4949-A21F-63E34BD7739F}" destId="{92CBC9FE-EA53-45FF-8361-628F7041C9AA}" srcOrd="0" destOrd="0" presId="urn:microsoft.com/office/officeart/2005/8/layout/hierarchy1"/>
    <dgm:cxn modelId="{4705E93F-1003-4647-9998-8176E7F3B4E4}" type="presParOf" srcId="{92CBC9FE-EA53-45FF-8361-628F7041C9AA}" destId="{D39A3D83-4793-41B4-872C-E24D4C5A53AC}" srcOrd="0" destOrd="0" presId="urn:microsoft.com/office/officeart/2005/8/layout/hierarchy1"/>
    <dgm:cxn modelId="{FA2EE15D-7F4A-4B18-B8A9-A563E1F8F13C}" type="presParOf" srcId="{92CBC9FE-EA53-45FF-8361-628F7041C9AA}" destId="{F18253F6-4F9F-4701-9D3C-2908089A902B}" srcOrd="1" destOrd="0" presId="urn:microsoft.com/office/officeart/2005/8/layout/hierarchy1"/>
    <dgm:cxn modelId="{21CFEEDA-9382-4E99-BC2A-B07FC071CE2F}" type="presParOf" srcId="{8DFE1094-5E72-4949-A21F-63E34BD7739F}" destId="{593AC5BA-71A7-4FE8-8F56-5320EC4D4B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36B646-13C6-4AF0-965D-64BE16D1893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C0BE172-284B-4D27-B59D-1F6F6F4D0747}">
      <dgm:prSet/>
      <dgm:spPr/>
      <dgm:t>
        <a:bodyPr/>
        <a:lstStyle/>
        <a:p>
          <a:r>
            <a:rPr lang="en-US"/>
            <a:t>Phỏng vấn năng lực</a:t>
          </a:r>
        </a:p>
      </dgm:t>
    </dgm:pt>
    <dgm:pt modelId="{924C6461-DDF2-4450-A204-F7F316C1DD8A}" type="parTrans" cxnId="{58A9B52B-BD3B-477D-9051-1C99B586F4C6}">
      <dgm:prSet/>
      <dgm:spPr/>
      <dgm:t>
        <a:bodyPr/>
        <a:lstStyle/>
        <a:p>
          <a:endParaRPr lang="en-US"/>
        </a:p>
      </dgm:t>
    </dgm:pt>
    <dgm:pt modelId="{8B37176C-20A7-4DEF-8D74-A373765B4188}" type="sibTrans" cxnId="{58A9B52B-BD3B-477D-9051-1C99B586F4C6}">
      <dgm:prSet/>
      <dgm:spPr/>
      <dgm:t>
        <a:bodyPr/>
        <a:lstStyle/>
        <a:p>
          <a:endParaRPr lang="en-US"/>
        </a:p>
      </dgm:t>
    </dgm:pt>
    <dgm:pt modelId="{860CBC8E-D8B9-4AC7-AF7A-7BE85A93A627}">
      <dgm:prSet/>
      <dgm:spPr/>
      <dgm:t>
        <a:bodyPr/>
        <a:lstStyle/>
        <a:p>
          <a:r>
            <a:rPr lang="en-US" dirty="0" err="1"/>
            <a:t>Phỏng</a:t>
          </a:r>
          <a:r>
            <a:rPr lang="en-US" dirty="0"/>
            <a:t> </a:t>
          </a:r>
          <a:r>
            <a:rPr lang="en-US" dirty="0" err="1"/>
            <a:t>vấn</a:t>
          </a:r>
          <a:r>
            <a:rPr lang="en-US" dirty="0"/>
            <a:t> </a:t>
          </a:r>
          <a:r>
            <a:rPr lang="en-US" dirty="0" err="1"/>
            <a:t>hành</a:t>
          </a:r>
          <a:r>
            <a:rPr lang="en-US" dirty="0"/>
            <a:t> vi</a:t>
          </a:r>
        </a:p>
      </dgm:t>
    </dgm:pt>
    <dgm:pt modelId="{7F69B072-9AB0-4A58-B528-DDA3D86D79B0}" type="parTrans" cxnId="{4E99EE5F-DFF1-4DEA-896E-1CE225F35455}">
      <dgm:prSet/>
      <dgm:spPr/>
      <dgm:t>
        <a:bodyPr/>
        <a:lstStyle/>
        <a:p>
          <a:endParaRPr lang="en-US"/>
        </a:p>
      </dgm:t>
    </dgm:pt>
    <dgm:pt modelId="{99E42CF8-B2F0-4FC4-82FE-B20BFAD0EAE9}" type="sibTrans" cxnId="{4E99EE5F-DFF1-4DEA-896E-1CE225F35455}">
      <dgm:prSet/>
      <dgm:spPr/>
      <dgm:t>
        <a:bodyPr/>
        <a:lstStyle/>
        <a:p>
          <a:endParaRPr lang="en-US"/>
        </a:p>
      </dgm:t>
    </dgm:pt>
    <dgm:pt modelId="{1B15EEB5-0511-4AB5-98E4-A7552141D97B}">
      <dgm:prSet/>
      <dgm:spPr/>
      <dgm:t>
        <a:bodyPr/>
        <a:lstStyle/>
        <a:p>
          <a:r>
            <a:rPr lang="en-US" dirty="0" err="1"/>
            <a:t>Phỏng</a:t>
          </a:r>
          <a:r>
            <a:rPr lang="en-US" dirty="0"/>
            <a:t> </a:t>
          </a:r>
          <a:r>
            <a:rPr lang="en-US" dirty="0" err="1"/>
            <a:t>vấn</a:t>
          </a:r>
          <a:r>
            <a:rPr lang="en-US" dirty="0"/>
            <a:t> </a:t>
          </a:r>
          <a:r>
            <a:rPr lang="en-US" dirty="0" err="1"/>
            <a:t>kỹ</a:t>
          </a:r>
          <a:r>
            <a:rPr lang="en-US" dirty="0"/>
            <a:t> </a:t>
          </a:r>
          <a:r>
            <a:rPr lang="en-US" dirty="0" err="1"/>
            <a:t>thuật</a:t>
          </a:r>
          <a:r>
            <a:rPr lang="en-US" dirty="0"/>
            <a:t> </a:t>
          </a:r>
        </a:p>
      </dgm:t>
    </dgm:pt>
    <dgm:pt modelId="{54545958-5B3F-435D-9EA6-0EC6E5A10054}" type="parTrans" cxnId="{9391C046-AC79-4AD3-809C-A7E95B74589B}">
      <dgm:prSet/>
      <dgm:spPr/>
      <dgm:t>
        <a:bodyPr/>
        <a:lstStyle/>
        <a:p>
          <a:endParaRPr lang="en-US"/>
        </a:p>
      </dgm:t>
    </dgm:pt>
    <dgm:pt modelId="{A27BB1CC-7B4D-4BA0-9573-C0C728252DA6}" type="sibTrans" cxnId="{9391C046-AC79-4AD3-809C-A7E95B74589B}">
      <dgm:prSet/>
      <dgm:spPr/>
      <dgm:t>
        <a:bodyPr/>
        <a:lstStyle/>
        <a:p>
          <a:endParaRPr lang="en-US"/>
        </a:p>
      </dgm:t>
    </dgm:pt>
    <dgm:pt modelId="{37A832A4-3FF9-4BFC-BA61-75C9FE48297A}">
      <dgm:prSet/>
      <dgm:spPr/>
      <dgm:t>
        <a:bodyPr/>
        <a:lstStyle/>
        <a:p>
          <a:r>
            <a:rPr lang="en-US" dirty="0" err="1"/>
            <a:t>Phỏng</a:t>
          </a:r>
          <a:r>
            <a:rPr lang="en-US" dirty="0"/>
            <a:t> </a:t>
          </a:r>
          <a:r>
            <a:rPr lang="en-US" dirty="0" err="1"/>
            <a:t>vấn</a:t>
          </a:r>
          <a:r>
            <a:rPr lang="en-US" dirty="0"/>
            <a:t> </a:t>
          </a:r>
          <a:r>
            <a:rPr lang="en-US" dirty="0" err="1"/>
            <a:t>hội</a:t>
          </a:r>
          <a:r>
            <a:rPr lang="en-US" dirty="0"/>
            <a:t> </a:t>
          </a:r>
          <a:r>
            <a:rPr lang="en-US" dirty="0" err="1"/>
            <a:t>đồng</a:t>
          </a:r>
          <a:endParaRPr lang="en-US" dirty="0"/>
        </a:p>
      </dgm:t>
    </dgm:pt>
    <dgm:pt modelId="{4607C56B-5822-4156-B98A-ECE219B03BC7}" type="parTrans" cxnId="{07AFF341-9E96-42F6-BE25-54D62A9BAF92}">
      <dgm:prSet/>
      <dgm:spPr/>
      <dgm:t>
        <a:bodyPr/>
        <a:lstStyle/>
        <a:p>
          <a:endParaRPr lang="en-US"/>
        </a:p>
      </dgm:t>
    </dgm:pt>
    <dgm:pt modelId="{3AAFA569-F1FF-4744-9029-E46E36C26A97}" type="sibTrans" cxnId="{07AFF341-9E96-42F6-BE25-54D62A9BAF92}">
      <dgm:prSet/>
      <dgm:spPr/>
      <dgm:t>
        <a:bodyPr/>
        <a:lstStyle/>
        <a:p>
          <a:endParaRPr lang="en-US"/>
        </a:p>
      </dgm:t>
    </dgm:pt>
    <dgm:pt modelId="{1D048396-DECF-49AB-90A1-549E8BAAFFEE}">
      <dgm:prSet/>
      <dgm:spPr/>
      <dgm:t>
        <a:bodyPr/>
        <a:lstStyle/>
        <a:p>
          <a:r>
            <a:rPr lang="vi-VN" dirty="0"/>
            <a:t>Phương pháp phỏng vấn nhóm</a:t>
          </a:r>
          <a:endParaRPr lang="en-US" dirty="0"/>
        </a:p>
      </dgm:t>
    </dgm:pt>
    <dgm:pt modelId="{C621407A-86B6-4CD0-B68D-9D7EDB1933E5}" type="parTrans" cxnId="{6C39413D-D362-4A47-A9A0-F6CD09CA46A3}">
      <dgm:prSet/>
      <dgm:spPr/>
      <dgm:t>
        <a:bodyPr/>
        <a:lstStyle/>
        <a:p>
          <a:endParaRPr lang="en-US"/>
        </a:p>
      </dgm:t>
    </dgm:pt>
    <dgm:pt modelId="{91A09C83-4F0E-4ECA-97BB-B638CBF895C5}" type="sibTrans" cxnId="{6C39413D-D362-4A47-A9A0-F6CD09CA46A3}">
      <dgm:prSet/>
      <dgm:spPr/>
      <dgm:t>
        <a:bodyPr/>
        <a:lstStyle/>
        <a:p>
          <a:endParaRPr lang="en-US"/>
        </a:p>
      </dgm:t>
    </dgm:pt>
    <dgm:pt modelId="{1DAF618A-FB89-40D0-941B-9992240A394B}" type="pres">
      <dgm:prSet presAssocID="{5D36B646-13C6-4AF0-965D-64BE16D18939}" presName="diagram" presStyleCnt="0">
        <dgm:presLayoutVars>
          <dgm:dir/>
          <dgm:resizeHandles val="exact"/>
        </dgm:presLayoutVars>
      </dgm:prSet>
      <dgm:spPr/>
    </dgm:pt>
    <dgm:pt modelId="{7DF55FA1-328D-46E8-9DB2-4F2791E58759}" type="pres">
      <dgm:prSet presAssocID="{CC0BE172-284B-4D27-B59D-1F6F6F4D0747}" presName="node" presStyleLbl="node1" presStyleIdx="0" presStyleCnt="5">
        <dgm:presLayoutVars>
          <dgm:bulletEnabled val="1"/>
        </dgm:presLayoutVars>
      </dgm:prSet>
      <dgm:spPr/>
    </dgm:pt>
    <dgm:pt modelId="{2A38A79F-E513-4134-A29D-0A56E8F47F03}" type="pres">
      <dgm:prSet presAssocID="{8B37176C-20A7-4DEF-8D74-A373765B4188}" presName="sibTrans" presStyleCnt="0"/>
      <dgm:spPr/>
    </dgm:pt>
    <dgm:pt modelId="{8A119A6C-C9F5-4D26-82F5-9B7B25443423}" type="pres">
      <dgm:prSet presAssocID="{860CBC8E-D8B9-4AC7-AF7A-7BE85A93A627}" presName="node" presStyleLbl="node1" presStyleIdx="1" presStyleCnt="5">
        <dgm:presLayoutVars>
          <dgm:bulletEnabled val="1"/>
        </dgm:presLayoutVars>
      </dgm:prSet>
      <dgm:spPr/>
    </dgm:pt>
    <dgm:pt modelId="{926BC8EB-FD2F-48F8-BD36-9ED292388230}" type="pres">
      <dgm:prSet presAssocID="{99E42CF8-B2F0-4FC4-82FE-B20BFAD0EAE9}" presName="sibTrans" presStyleCnt="0"/>
      <dgm:spPr/>
    </dgm:pt>
    <dgm:pt modelId="{55467034-8E74-4B09-A5A2-6EE0CF8E6834}" type="pres">
      <dgm:prSet presAssocID="{1B15EEB5-0511-4AB5-98E4-A7552141D97B}" presName="node" presStyleLbl="node1" presStyleIdx="2" presStyleCnt="5">
        <dgm:presLayoutVars>
          <dgm:bulletEnabled val="1"/>
        </dgm:presLayoutVars>
      </dgm:prSet>
      <dgm:spPr/>
    </dgm:pt>
    <dgm:pt modelId="{7F8F03CB-3574-48B1-A6E7-5C0A2818B591}" type="pres">
      <dgm:prSet presAssocID="{A27BB1CC-7B4D-4BA0-9573-C0C728252DA6}" presName="sibTrans" presStyleCnt="0"/>
      <dgm:spPr/>
    </dgm:pt>
    <dgm:pt modelId="{F766196E-4054-4AC2-AA6A-913B4E96CD94}" type="pres">
      <dgm:prSet presAssocID="{37A832A4-3FF9-4BFC-BA61-75C9FE48297A}" presName="node" presStyleLbl="node1" presStyleIdx="3" presStyleCnt="5">
        <dgm:presLayoutVars>
          <dgm:bulletEnabled val="1"/>
        </dgm:presLayoutVars>
      </dgm:prSet>
      <dgm:spPr/>
    </dgm:pt>
    <dgm:pt modelId="{B1DD920E-0A54-4D9B-AB2C-8F5590C994CE}" type="pres">
      <dgm:prSet presAssocID="{3AAFA569-F1FF-4744-9029-E46E36C26A97}" presName="sibTrans" presStyleCnt="0"/>
      <dgm:spPr/>
    </dgm:pt>
    <dgm:pt modelId="{D6FE61FA-EF22-43D4-8DA6-617397C9CAF2}" type="pres">
      <dgm:prSet presAssocID="{1D048396-DECF-49AB-90A1-549E8BAAFFEE}" presName="node" presStyleLbl="node1" presStyleIdx="4" presStyleCnt="5">
        <dgm:presLayoutVars>
          <dgm:bulletEnabled val="1"/>
        </dgm:presLayoutVars>
      </dgm:prSet>
      <dgm:spPr/>
    </dgm:pt>
  </dgm:ptLst>
  <dgm:cxnLst>
    <dgm:cxn modelId="{225C7913-1C68-468A-8053-73F2E6CD4B9D}" type="presOf" srcId="{1B15EEB5-0511-4AB5-98E4-A7552141D97B}" destId="{55467034-8E74-4B09-A5A2-6EE0CF8E6834}" srcOrd="0" destOrd="0" presId="urn:microsoft.com/office/officeart/2005/8/layout/default"/>
    <dgm:cxn modelId="{58A9B52B-BD3B-477D-9051-1C99B586F4C6}" srcId="{5D36B646-13C6-4AF0-965D-64BE16D18939}" destId="{CC0BE172-284B-4D27-B59D-1F6F6F4D0747}" srcOrd="0" destOrd="0" parTransId="{924C6461-DDF2-4450-A204-F7F316C1DD8A}" sibTransId="{8B37176C-20A7-4DEF-8D74-A373765B4188}"/>
    <dgm:cxn modelId="{6C39413D-D362-4A47-A9A0-F6CD09CA46A3}" srcId="{5D36B646-13C6-4AF0-965D-64BE16D18939}" destId="{1D048396-DECF-49AB-90A1-549E8BAAFFEE}" srcOrd="4" destOrd="0" parTransId="{C621407A-86B6-4CD0-B68D-9D7EDB1933E5}" sibTransId="{91A09C83-4F0E-4ECA-97BB-B638CBF895C5}"/>
    <dgm:cxn modelId="{4E99EE5F-DFF1-4DEA-896E-1CE225F35455}" srcId="{5D36B646-13C6-4AF0-965D-64BE16D18939}" destId="{860CBC8E-D8B9-4AC7-AF7A-7BE85A93A627}" srcOrd="1" destOrd="0" parTransId="{7F69B072-9AB0-4A58-B528-DDA3D86D79B0}" sibTransId="{99E42CF8-B2F0-4FC4-82FE-B20BFAD0EAE9}"/>
    <dgm:cxn modelId="{07AFF341-9E96-42F6-BE25-54D62A9BAF92}" srcId="{5D36B646-13C6-4AF0-965D-64BE16D18939}" destId="{37A832A4-3FF9-4BFC-BA61-75C9FE48297A}" srcOrd="3" destOrd="0" parTransId="{4607C56B-5822-4156-B98A-ECE219B03BC7}" sibTransId="{3AAFA569-F1FF-4744-9029-E46E36C26A97}"/>
    <dgm:cxn modelId="{AB942F62-1F75-4C80-8098-6C0A30311DBD}" type="presOf" srcId="{CC0BE172-284B-4D27-B59D-1F6F6F4D0747}" destId="{7DF55FA1-328D-46E8-9DB2-4F2791E58759}" srcOrd="0" destOrd="0" presId="urn:microsoft.com/office/officeart/2005/8/layout/default"/>
    <dgm:cxn modelId="{9391C046-AC79-4AD3-809C-A7E95B74589B}" srcId="{5D36B646-13C6-4AF0-965D-64BE16D18939}" destId="{1B15EEB5-0511-4AB5-98E4-A7552141D97B}" srcOrd="2" destOrd="0" parTransId="{54545958-5B3F-435D-9EA6-0EC6E5A10054}" sibTransId="{A27BB1CC-7B4D-4BA0-9573-C0C728252DA6}"/>
    <dgm:cxn modelId="{5E980D78-A0D7-40B5-A6FA-A3A20995F830}" type="presOf" srcId="{860CBC8E-D8B9-4AC7-AF7A-7BE85A93A627}" destId="{8A119A6C-C9F5-4D26-82F5-9B7B25443423}" srcOrd="0" destOrd="0" presId="urn:microsoft.com/office/officeart/2005/8/layout/default"/>
    <dgm:cxn modelId="{B9D731DC-068F-4C18-9F83-3B4BD1B137E4}" type="presOf" srcId="{37A832A4-3FF9-4BFC-BA61-75C9FE48297A}" destId="{F766196E-4054-4AC2-AA6A-913B4E96CD94}" srcOrd="0" destOrd="0" presId="urn:microsoft.com/office/officeart/2005/8/layout/default"/>
    <dgm:cxn modelId="{009BC5DE-602F-46E6-A51D-4443E594AF9D}" type="presOf" srcId="{5D36B646-13C6-4AF0-965D-64BE16D18939}" destId="{1DAF618A-FB89-40D0-941B-9992240A394B}" srcOrd="0" destOrd="0" presId="urn:microsoft.com/office/officeart/2005/8/layout/default"/>
    <dgm:cxn modelId="{FE896FEB-CF88-4FE9-923A-7328909D0D99}" type="presOf" srcId="{1D048396-DECF-49AB-90A1-549E8BAAFFEE}" destId="{D6FE61FA-EF22-43D4-8DA6-617397C9CAF2}" srcOrd="0" destOrd="0" presId="urn:microsoft.com/office/officeart/2005/8/layout/default"/>
    <dgm:cxn modelId="{AE8B5E81-E2BF-4184-8EF8-6F3CD97214EF}" type="presParOf" srcId="{1DAF618A-FB89-40D0-941B-9992240A394B}" destId="{7DF55FA1-328D-46E8-9DB2-4F2791E58759}" srcOrd="0" destOrd="0" presId="urn:microsoft.com/office/officeart/2005/8/layout/default"/>
    <dgm:cxn modelId="{EAC3142A-3285-437D-BB2B-4B146B0C4FCB}" type="presParOf" srcId="{1DAF618A-FB89-40D0-941B-9992240A394B}" destId="{2A38A79F-E513-4134-A29D-0A56E8F47F03}" srcOrd="1" destOrd="0" presId="urn:microsoft.com/office/officeart/2005/8/layout/default"/>
    <dgm:cxn modelId="{5C979C06-7DA0-4A30-BB26-90056CFFA3B4}" type="presParOf" srcId="{1DAF618A-FB89-40D0-941B-9992240A394B}" destId="{8A119A6C-C9F5-4D26-82F5-9B7B25443423}" srcOrd="2" destOrd="0" presId="urn:microsoft.com/office/officeart/2005/8/layout/default"/>
    <dgm:cxn modelId="{CEA9A0EB-F6A7-4E89-90A2-FA98AE312DD0}" type="presParOf" srcId="{1DAF618A-FB89-40D0-941B-9992240A394B}" destId="{926BC8EB-FD2F-48F8-BD36-9ED292388230}" srcOrd="3" destOrd="0" presId="urn:microsoft.com/office/officeart/2005/8/layout/default"/>
    <dgm:cxn modelId="{50FACA9A-063F-4643-AF1B-7F6A42295FBA}" type="presParOf" srcId="{1DAF618A-FB89-40D0-941B-9992240A394B}" destId="{55467034-8E74-4B09-A5A2-6EE0CF8E6834}" srcOrd="4" destOrd="0" presId="urn:microsoft.com/office/officeart/2005/8/layout/default"/>
    <dgm:cxn modelId="{6A6C8D34-D2D0-45D1-B576-773E128FAA8C}" type="presParOf" srcId="{1DAF618A-FB89-40D0-941B-9992240A394B}" destId="{7F8F03CB-3574-48B1-A6E7-5C0A2818B591}" srcOrd="5" destOrd="0" presId="urn:microsoft.com/office/officeart/2005/8/layout/default"/>
    <dgm:cxn modelId="{C6F5738E-9C0E-48DE-BD2C-176A6C1336EB}" type="presParOf" srcId="{1DAF618A-FB89-40D0-941B-9992240A394B}" destId="{F766196E-4054-4AC2-AA6A-913B4E96CD94}" srcOrd="6" destOrd="0" presId="urn:microsoft.com/office/officeart/2005/8/layout/default"/>
    <dgm:cxn modelId="{FBCD297D-6753-459C-8F56-671BE78DF93F}" type="presParOf" srcId="{1DAF618A-FB89-40D0-941B-9992240A394B}" destId="{B1DD920E-0A54-4D9B-AB2C-8F5590C994CE}" srcOrd="7" destOrd="0" presId="urn:microsoft.com/office/officeart/2005/8/layout/default"/>
    <dgm:cxn modelId="{BB073E93-789F-4B0D-87C9-7334F8782984}" type="presParOf" srcId="{1DAF618A-FB89-40D0-941B-9992240A394B}" destId="{D6FE61FA-EF22-43D4-8DA6-617397C9CAF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C02B6D-3962-4428-8B7E-A5295949F53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9CAD415-7259-4081-BBF6-CD1C54B00918}">
      <dgm:prSet/>
      <dgm:spPr/>
      <dgm:t>
        <a:bodyPr/>
        <a:lstStyle/>
        <a:p>
          <a:r>
            <a:rPr lang="vi-VN"/>
            <a:t>Mục đích của loại hình phỏng vấn này là để NTD xác định xem các ứng viên của họ có đủ kinh nghiệm và kỹ năng để đảm đương vị trí công việc mà họ đang tuyển hay không. </a:t>
          </a:r>
          <a:endParaRPr lang="en-US"/>
        </a:p>
      </dgm:t>
    </dgm:pt>
    <dgm:pt modelId="{E01EB78D-7D1A-4651-B5C0-62FE3A986B42}" type="parTrans" cxnId="{A6633585-CC29-4C31-8F5E-EF6E936B2474}">
      <dgm:prSet/>
      <dgm:spPr/>
      <dgm:t>
        <a:bodyPr/>
        <a:lstStyle/>
        <a:p>
          <a:endParaRPr lang="en-US"/>
        </a:p>
      </dgm:t>
    </dgm:pt>
    <dgm:pt modelId="{FB15DE1D-2974-4803-A8AE-AAD26B8C0575}" type="sibTrans" cxnId="{A6633585-CC29-4C31-8F5E-EF6E936B2474}">
      <dgm:prSet/>
      <dgm:spPr/>
      <dgm:t>
        <a:bodyPr/>
        <a:lstStyle/>
        <a:p>
          <a:endParaRPr lang="en-US"/>
        </a:p>
      </dgm:t>
    </dgm:pt>
    <dgm:pt modelId="{AF19A36E-CAF0-41B8-82A2-A00E20C1A1F9}">
      <dgm:prSet/>
      <dgm:spPr/>
      <dgm:t>
        <a:bodyPr/>
        <a:lstStyle/>
        <a:p>
          <a:r>
            <a:rPr lang="vi-VN"/>
            <a:t>Ở buổi phỏng vấn năng lực, NTD sẽ thường đưa cho ứng viên các câu hỏi như: “Bạn đã có kinh nghiệm ở vị trí tương tự chưa?”, “Bạn có những kỹ năng nào mà bạn cho là thích hợp với vị trí chúng ta đang tuyển?”…</a:t>
          </a:r>
          <a:endParaRPr lang="en-US"/>
        </a:p>
      </dgm:t>
    </dgm:pt>
    <dgm:pt modelId="{46944755-25DC-4D23-AFBF-EED86439A5EC}" type="parTrans" cxnId="{21E2C6EB-E6D9-4F01-B66D-214813D8921E}">
      <dgm:prSet/>
      <dgm:spPr/>
      <dgm:t>
        <a:bodyPr/>
        <a:lstStyle/>
        <a:p>
          <a:endParaRPr lang="en-US"/>
        </a:p>
      </dgm:t>
    </dgm:pt>
    <dgm:pt modelId="{B9923769-D8A9-4ABD-AC15-D5E0665492C4}" type="sibTrans" cxnId="{21E2C6EB-E6D9-4F01-B66D-214813D8921E}">
      <dgm:prSet/>
      <dgm:spPr/>
      <dgm:t>
        <a:bodyPr/>
        <a:lstStyle/>
        <a:p>
          <a:endParaRPr lang="en-US"/>
        </a:p>
      </dgm:t>
    </dgm:pt>
    <dgm:pt modelId="{B1847722-A839-4CB1-8F3D-47E36DB48F5F}" type="pres">
      <dgm:prSet presAssocID="{34C02B6D-3962-4428-8B7E-A5295949F530}" presName="hierChild1" presStyleCnt="0">
        <dgm:presLayoutVars>
          <dgm:chPref val="1"/>
          <dgm:dir/>
          <dgm:animOne val="branch"/>
          <dgm:animLvl val="lvl"/>
          <dgm:resizeHandles/>
        </dgm:presLayoutVars>
      </dgm:prSet>
      <dgm:spPr/>
    </dgm:pt>
    <dgm:pt modelId="{3DF587DF-B0E5-4664-B5BF-FE73FCE198F6}" type="pres">
      <dgm:prSet presAssocID="{59CAD415-7259-4081-BBF6-CD1C54B00918}" presName="hierRoot1" presStyleCnt="0"/>
      <dgm:spPr/>
    </dgm:pt>
    <dgm:pt modelId="{6FA49A26-5C47-4455-B392-90D1B4E64B39}" type="pres">
      <dgm:prSet presAssocID="{59CAD415-7259-4081-BBF6-CD1C54B00918}" presName="composite" presStyleCnt="0"/>
      <dgm:spPr/>
    </dgm:pt>
    <dgm:pt modelId="{77191A99-24EA-42F0-818A-33001091D00E}" type="pres">
      <dgm:prSet presAssocID="{59CAD415-7259-4081-BBF6-CD1C54B00918}" presName="background" presStyleLbl="node0" presStyleIdx="0" presStyleCnt="2"/>
      <dgm:spPr/>
    </dgm:pt>
    <dgm:pt modelId="{C8464C9E-3FDC-4ED2-AEE4-35E66C30AAD8}" type="pres">
      <dgm:prSet presAssocID="{59CAD415-7259-4081-BBF6-CD1C54B00918}" presName="text" presStyleLbl="fgAcc0" presStyleIdx="0" presStyleCnt="2">
        <dgm:presLayoutVars>
          <dgm:chPref val="3"/>
        </dgm:presLayoutVars>
      </dgm:prSet>
      <dgm:spPr/>
    </dgm:pt>
    <dgm:pt modelId="{1BDD487E-61F9-49CC-A04A-32A5632F1C1E}" type="pres">
      <dgm:prSet presAssocID="{59CAD415-7259-4081-BBF6-CD1C54B00918}" presName="hierChild2" presStyleCnt="0"/>
      <dgm:spPr/>
    </dgm:pt>
    <dgm:pt modelId="{5C3A1F1C-CADC-4F8F-87F4-A7396D0DB584}" type="pres">
      <dgm:prSet presAssocID="{AF19A36E-CAF0-41B8-82A2-A00E20C1A1F9}" presName="hierRoot1" presStyleCnt="0"/>
      <dgm:spPr/>
    </dgm:pt>
    <dgm:pt modelId="{ABF3A7A2-C26D-45CB-8C0C-33F203830BF9}" type="pres">
      <dgm:prSet presAssocID="{AF19A36E-CAF0-41B8-82A2-A00E20C1A1F9}" presName="composite" presStyleCnt="0"/>
      <dgm:spPr/>
    </dgm:pt>
    <dgm:pt modelId="{B016ED33-02D1-4CB8-92C8-885C1AC0753D}" type="pres">
      <dgm:prSet presAssocID="{AF19A36E-CAF0-41B8-82A2-A00E20C1A1F9}" presName="background" presStyleLbl="node0" presStyleIdx="1" presStyleCnt="2"/>
      <dgm:spPr/>
    </dgm:pt>
    <dgm:pt modelId="{4450A85C-518A-4884-9636-4091BBAEF9BE}" type="pres">
      <dgm:prSet presAssocID="{AF19A36E-CAF0-41B8-82A2-A00E20C1A1F9}" presName="text" presStyleLbl="fgAcc0" presStyleIdx="1" presStyleCnt="2">
        <dgm:presLayoutVars>
          <dgm:chPref val="3"/>
        </dgm:presLayoutVars>
      </dgm:prSet>
      <dgm:spPr/>
    </dgm:pt>
    <dgm:pt modelId="{57890310-149A-474E-8CE9-781ED674DE04}" type="pres">
      <dgm:prSet presAssocID="{AF19A36E-CAF0-41B8-82A2-A00E20C1A1F9}" presName="hierChild2" presStyleCnt="0"/>
      <dgm:spPr/>
    </dgm:pt>
  </dgm:ptLst>
  <dgm:cxnLst>
    <dgm:cxn modelId="{FBAEA601-AA51-4BB2-9C39-9D2FB042908A}" type="presOf" srcId="{AF19A36E-CAF0-41B8-82A2-A00E20C1A1F9}" destId="{4450A85C-518A-4884-9636-4091BBAEF9BE}" srcOrd="0" destOrd="0" presId="urn:microsoft.com/office/officeart/2005/8/layout/hierarchy1"/>
    <dgm:cxn modelId="{B8785D4C-D0E7-4FF7-A149-09F222F36132}" type="presOf" srcId="{34C02B6D-3962-4428-8B7E-A5295949F530}" destId="{B1847722-A839-4CB1-8F3D-47E36DB48F5F}" srcOrd="0" destOrd="0" presId="urn:microsoft.com/office/officeart/2005/8/layout/hierarchy1"/>
    <dgm:cxn modelId="{A6633585-CC29-4C31-8F5E-EF6E936B2474}" srcId="{34C02B6D-3962-4428-8B7E-A5295949F530}" destId="{59CAD415-7259-4081-BBF6-CD1C54B00918}" srcOrd="0" destOrd="0" parTransId="{E01EB78D-7D1A-4651-B5C0-62FE3A986B42}" sibTransId="{FB15DE1D-2974-4803-A8AE-AAD26B8C0575}"/>
    <dgm:cxn modelId="{7075C0AE-CC89-42BB-A8C0-D7EFD4A8CB47}" type="presOf" srcId="{59CAD415-7259-4081-BBF6-CD1C54B00918}" destId="{C8464C9E-3FDC-4ED2-AEE4-35E66C30AAD8}" srcOrd="0" destOrd="0" presId="urn:microsoft.com/office/officeart/2005/8/layout/hierarchy1"/>
    <dgm:cxn modelId="{21E2C6EB-E6D9-4F01-B66D-214813D8921E}" srcId="{34C02B6D-3962-4428-8B7E-A5295949F530}" destId="{AF19A36E-CAF0-41B8-82A2-A00E20C1A1F9}" srcOrd="1" destOrd="0" parTransId="{46944755-25DC-4D23-AFBF-EED86439A5EC}" sibTransId="{B9923769-D8A9-4ABD-AC15-D5E0665492C4}"/>
    <dgm:cxn modelId="{4DC1ECE0-CA21-4FC8-87A0-D6FD826457E1}" type="presParOf" srcId="{B1847722-A839-4CB1-8F3D-47E36DB48F5F}" destId="{3DF587DF-B0E5-4664-B5BF-FE73FCE198F6}" srcOrd="0" destOrd="0" presId="urn:microsoft.com/office/officeart/2005/8/layout/hierarchy1"/>
    <dgm:cxn modelId="{187C5AFE-1C73-4DE8-829B-20F88CEC8CF0}" type="presParOf" srcId="{3DF587DF-B0E5-4664-B5BF-FE73FCE198F6}" destId="{6FA49A26-5C47-4455-B392-90D1B4E64B39}" srcOrd="0" destOrd="0" presId="urn:microsoft.com/office/officeart/2005/8/layout/hierarchy1"/>
    <dgm:cxn modelId="{F301308D-6F6E-4F3B-82E4-4ED77C821B76}" type="presParOf" srcId="{6FA49A26-5C47-4455-B392-90D1B4E64B39}" destId="{77191A99-24EA-42F0-818A-33001091D00E}" srcOrd="0" destOrd="0" presId="urn:microsoft.com/office/officeart/2005/8/layout/hierarchy1"/>
    <dgm:cxn modelId="{18A2B510-9B35-4F34-A02D-8D160902BA00}" type="presParOf" srcId="{6FA49A26-5C47-4455-B392-90D1B4E64B39}" destId="{C8464C9E-3FDC-4ED2-AEE4-35E66C30AAD8}" srcOrd="1" destOrd="0" presId="urn:microsoft.com/office/officeart/2005/8/layout/hierarchy1"/>
    <dgm:cxn modelId="{21E719A0-6F70-47E3-8DFC-9E07DC36B1F8}" type="presParOf" srcId="{3DF587DF-B0E5-4664-B5BF-FE73FCE198F6}" destId="{1BDD487E-61F9-49CC-A04A-32A5632F1C1E}" srcOrd="1" destOrd="0" presId="urn:microsoft.com/office/officeart/2005/8/layout/hierarchy1"/>
    <dgm:cxn modelId="{CEC4FC53-692F-47B0-B801-AC27A06EF500}" type="presParOf" srcId="{B1847722-A839-4CB1-8F3D-47E36DB48F5F}" destId="{5C3A1F1C-CADC-4F8F-87F4-A7396D0DB584}" srcOrd="1" destOrd="0" presId="urn:microsoft.com/office/officeart/2005/8/layout/hierarchy1"/>
    <dgm:cxn modelId="{2757AC5B-36D7-4B86-8E62-B4E8C91995A3}" type="presParOf" srcId="{5C3A1F1C-CADC-4F8F-87F4-A7396D0DB584}" destId="{ABF3A7A2-C26D-45CB-8C0C-33F203830BF9}" srcOrd="0" destOrd="0" presId="urn:microsoft.com/office/officeart/2005/8/layout/hierarchy1"/>
    <dgm:cxn modelId="{DC2C3D7B-75B9-4075-9861-72B1918AEF6E}" type="presParOf" srcId="{ABF3A7A2-C26D-45CB-8C0C-33F203830BF9}" destId="{B016ED33-02D1-4CB8-92C8-885C1AC0753D}" srcOrd="0" destOrd="0" presId="urn:microsoft.com/office/officeart/2005/8/layout/hierarchy1"/>
    <dgm:cxn modelId="{81BE69A3-2814-48C4-A84E-82B5CABC3FFA}" type="presParOf" srcId="{ABF3A7A2-C26D-45CB-8C0C-33F203830BF9}" destId="{4450A85C-518A-4884-9636-4091BBAEF9BE}" srcOrd="1" destOrd="0" presId="urn:microsoft.com/office/officeart/2005/8/layout/hierarchy1"/>
    <dgm:cxn modelId="{32055A8D-2B1D-4314-91DD-AB287766784D}" type="presParOf" srcId="{5C3A1F1C-CADC-4F8F-87F4-A7396D0DB584}" destId="{57890310-149A-474E-8CE9-781ED674DE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68A5FD-1432-45A8-BE2E-EC03B298908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641A5B6-384A-4D34-8B1F-8488BB04CC77}">
      <dgm:prSet/>
      <dgm:spPr/>
      <dgm:t>
        <a:bodyPr/>
        <a:lstStyle/>
        <a:p>
          <a:r>
            <a:rPr lang="vi-VN"/>
            <a:t>Phỏng vấn kỹ thuật là một trong những kĩ năng phỏng vấn khá thú vị và có giá trị thực tiễn rất cao. Nhà tuyển dụng sẽ tìm ra ứng viên thích hợp cho vị trí họ đang tuyển bằng cách đơn giản và trực tiếp nhất đó là cho họ trực tiếp làm thử công việc đó luôn. </a:t>
          </a:r>
          <a:endParaRPr lang="en-US"/>
        </a:p>
      </dgm:t>
    </dgm:pt>
    <dgm:pt modelId="{ECF78F61-23E9-4BDF-A0B6-762259890632}" type="parTrans" cxnId="{46B103BC-6B69-4462-917D-0F135D6D21A4}">
      <dgm:prSet/>
      <dgm:spPr/>
      <dgm:t>
        <a:bodyPr/>
        <a:lstStyle/>
        <a:p>
          <a:endParaRPr lang="en-US"/>
        </a:p>
      </dgm:t>
    </dgm:pt>
    <dgm:pt modelId="{F76A0A40-F733-49ED-A41D-1E7DDAD3F80B}" type="sibTrans" cxnId="{46B103BC-6B69-4462-917D-0F135D6D21A4}">
      <dgm:prSet/>
      <dgm:spPr/>
      <dgm:t>
        <a:bodyPr/>
        <a:lstStyle/>
        <a:p>
          <a:endParaRPr lang="en-US"/>
        </a:p>
      </dgm:t>
    </dgm:pt>
    <dgm:pt modelId="{322A1879-4C97-47D0-9AEE-CEA8CBBDC175}">
      <dgm:prSet/>
      <dgm:spPr/>
      <dgm:t>
        <a:bodyPr/>
        <a:lstStyle/>
        <a:p>
          <a:r>
            <a:rPr lang="vi-VN"/>
            <a:t>Nó chính là một bài kiểm tra ngắn về kiến thức, kỹ năng dành cho các ứng viên. Mỗi ứng viên đều thực hiện bài test tương đương nhau và NTD sẽ quyết định ai là người phù hợp nhất.</a:t>
          </a:r>
          <a:endParaRPr lang="en-US"/>
        </a:p>
      </dgm:t>
    </dgm:pt>
    <dgm:pt modelId="{36C8036C-189A-496A-9D1B-D9C2A58F0430}" type="parTrans" cxnId="{189F5697-7243-4527-AE87-4429482E3C4B}">
      <dgm:prSet/>
      <dgm:spPr/>
      <dgm:t>
        <a:bodyPr/>
        <a:lstStyle/>
        <a:p>
          <a:endParaRPr lang="en-US"/>
        </a:p>
      </dgm:t>
    </dgm:pt>
    <dgm:pt modelId="{65428F29-7854-481C-B481-7F6AF629DC05}" type="sibTrans" cxnId="{189F5697-7243-4527-AE87-4429482E3C4B}">
      <dgm:prSet/>
      <dgm:spPr/>
      <dgm:t>
        <a:bodyPr/>
        <a:lstStyle/>
        <a:p>
          <a:endParaRPr lang="en-US"/>
        </a:p>
      </dgm:t>
    </dgm:pt>
    <dgm:pt modelId="{7FF8C5C6-B701-4553-B580-41714D578A0C}" type="pres">
      <dgm:prSet presAssocID="{9568A5FD-1432-45A8-BE2E-EC03B2989080}" presName="hierChild1" presStyleCnt="0">
        <dgm:presLayoutVars>
          <dgm:chPref val="1"/>
          <dgm:dir/>
          <dgm:animOne val="branch"/>
          <dgm:animLvl val="lvl"/>
          <dgm:resizeHandles/>
        </dgm:presLayoutVars>
      </dgm:prSet>
      <dgm:spPr/>
    </dgm:pt>
    <dgm:pt modelId="{0B842F3D-D111-4A54-A0F7-6AC41778E689}" type="pres">
      <dgm:prSet presAssocID="{6641A5B6-384A-4D34-8B1F-8488BB04CC77}" presName="hierRoot1" presStyleCnt="0"/>
      <dgm:spPr/>
    </dgm:pt>
    <dgm:pt modelId="{1ED0D771-B7B1-4015-9225-CB56665FEF2C}" type="pres">
      <dgm:prSet presAssocID="{6641A5B6-384A-4D34-8B1F-8488BB04CC77}" presName="composite" presStyleCnt="0"/>
      <dgm:spPr/>
    </dgm:pt>
    <dgm:pt modelId="{1E73BE6A-A75E-498C-9820-CF3C39A5DBC8}" type="pres">
      <dgm:prSet presAssocID="{6641A5B6-384A-4D34-8B1F-8488BB04CC77}" presName="background" presStyleLbl="node0" presStyleIdx="0" presStyleCnt="2"/>
      <dgm:spPr/>
    </dgm:pt>
    <dgm:pt modelId="{DCD52442-49E4-43FB-88F7-7004E2C61BA0}" type="pres">
      <dgm:prSet presAssocID="{6641A5B6-384A-4D34-8B1F-8488BB04CC77}" presName="text" presStyleLbl="fgAcc0" presStyleIdx="0" presStyleCnt="2">
        <dgm:presLayoutVars>
          <dgm:chPref val="3"/>
        </dgm:presLayoutVars>
      </dgm:prSet>
      <dgm:spPr/>
    </dgm:pt>
    <dgm:pt modelId="{8F50ADEE-CAA7-4E6B-B93D-642701DAED7F}" type="pres">
      <dgm:prSet presAssocID="{6641A5B6-384A-4D34-8B1F-8488BB04CC77}" presName="hierChild2" presStyleCnt="0"/>
      <dgm:spPr/>
    </dgm:pt>
    <dgm:pt modelId="{C62C9F91-8B90-4B83-A9ED-5FBDDA22E648}" type="pres">
      <dgm:prSet presAssocID="{322A1879-4C97-47D0-9AEE-CEA8CBBDC175}" presName="hierRoot1" presStyleCnt="0"/>
      <dgm:spPr/>
    </dgm:pt>
    <dgm:pt modelId="{A15D3742-BBCD-460E-894E-D72CECDEF5FF}" type="pres">
      <dgm:prSet presAssocID="{322A1879-4C97-47D0-9AEE-CEA8CBBDC175}" presName="composite" presStyleCnt="0"/>
      <dgm:spPr/>
    </dgm:pt>
    <dgm:pt modelId="{51989893-4172-44C0-B6C1-E6E2A861179C}" type="pres">
      <dgm:prSet presAssocID="{322A1879-4C97-47D0-9AEE-CEA8CBBDC175}" presName="background" presStyleLbl="node0" presStyleIdx="1" presStyleCnt="2"/>
      <dgm:spPr/>
    </dgm:pt>
    <dgm:pt modelId="{2DEB1084-FAF1-4CCC-A3C5-B8CD68D255CF}" type="pres">
      <dgm:prSet presAssocID="{322A1879-4C97-47D0-9AEE-CEA8CBBDC175}" presName="text" presStyleLbl="fgAcc0" presStyleIdx="1" presStyleCnt="2">
        <dgm:presLayoutVars>
          <dgm:chPref val="3"/>
        </dgm:presLayoutVars>
      </dgm:prSet>
      <dgm:spPr/>
    </dgm:pt>
    <dgm:pt modelId="{48D16CD0-D18C-4124-AE29-D83DEFCB89D5}" type="pres">
      <dgm:prSet presAssocID="{322A1879-4C97-47D0-9AEE-CEA8CBBDC175}" presName="hierChild2" presStyleCnt="0"/>
      <dgm:spPr/>
    </dgm:pt>
  </dgm:ptLst>
  <dgm:cxnLst>
    <dgm:cxn modelId="{A1628D16-A1B8-4D8A-B703-1C9DAF13E2B8}" type="presOf" srcId="{322A1879-4C97-47D0-9AEE-CEA8CBBDC175}" destId="{2DEB1084-FAF1-4CCC-A3C5-B8CD68D255CF}" srcOrd="0" destOrd="0" presId="urn:microsoft.com/office/officeart/2005/8/layout/hierarchy1"/>
    <dgm:cxn modelId="{3F667B25-6EF8-47A4-AFAC-5FA6D13FB30F}" type="presOf" srcId="{6641A5B6-384A-4D34-8B1F-8488BB04CC77}" destId="{DCD52442-49E4-43FB-88F7-7004E2C61BA0}" srcOrd="0" destOrd="0" presId="urn:microsoft.com/office/officeart/2005/8/layout/hierarchy1"/>
    <dgm:cxn modelId="{189F5697-7243-4527-AE87-4429482E3C4B}" srcId="{9568A5FD-1432-45A8-BE2E-EC03B2989080}" destId="{322A1879-4C97-47D0-9AEE-CEA8CBBDC175}" srcOrd="1" destOrd="0" parTransId="{36C8036C-189A-496A-9D1B-D9C2A58F0430}" sibTransId="{65428F29-7854-481C-B481-7F6AF629DC05}"/>
    <dgm:cxn modelId="{46B103BC-6B69-4462-917D-0F135D6D21A4}" srcId="{9568A5FD-1432-45A8-BE2E-EC03B2989080}" destId="{6641A5B6-384A-4D34-8B1F-8488BB04CC77}" srcOrd="0" destOrd="0" parTransId="{ECF78F61-23E9-4BDF-A0B6-762259890632}" sibTransId="{F76A0A40-F733-49ED-A41D-1E7DDAD3F80B}"/>
    <dgm:cxn modelId="{0222C8C9-4375-4480-B54F-F004CB078E22}" type="presOf" srcId="{9568A5FD-1432-45A8-BE2E-EC03B2989080}" destId="{7FF8C5C6-B701-4553-B580-41714D578A0C}" srcOrd="0" destOrd="0" presId="urn:microsoft.com/office/officeart/2005/8/layout/hierarchy1"/>
    <dgm:cxn modelId="{D9A9B552-45A5-4081-990A-5E2526E5DCDB}" type="presParOf" srcId="{7FF8C5C6-B701-4553-B580-41714D578A0C}" destId="{0B842F3D-D111-4A54-A0F7-6AC41778E689}" srcOrd="0" destOrd="0" presId="urn:microsoft.com/office/officeart/2005/8/layout/hierarchy1"/>
    <dgm:cxn modelId="{DCC5F875-F20F-4A57-8074-97597B1ACDE0}" type="presParOf" srcId="{0B842F3D-D111-4A54-A0F7-6AC41778E689}" destId="{1ED0D771-B7B1-4015-9225-CB56665FEF2C}" srcOrd="0" destOrd="0" presId="urn:microsoft.com/office/officeart/2005/8/layout/hierarchy1"/>
    <dgm:cxn modelId="{96B07031-7E00-4B3F-9733-24EEC280972C}" type="presParOf" srcId="{1ED0D771-B7B1-4015-9225-CB56665FEF2C}" destId="{1E73BE6A-A75E-498C-9820-CF3C39A5DBC8}" srcOrd="0" destOrd="0" presId="urn:microsoft.com/office/officeart/2005/8/layout/hierarchy1"/>
    <dgm:cxn modelId="{C23ADEB0-A914-4978-B00A-9688E91ACCD6}" type="presParOf" srcId="{1ED0D771-B7B1-4015-9225-CB56665FEF2C}" destId="{DCD52442-49E4-43FB-88F7-7004E2C61BA0}" srcOrd="1" destOrd="0" presId="urn:microsoft.com/office/officeart/2005/8/layout/hierarchy1"/>
    <dgm:cxn modelId="{7BCAE740-13FB-459D-B81C-F27DE42D71CA}" type="presParOf" srcId="{0B842F3D-D111-4A54-A0F7-6AC41778E689}" destId="{8F50ADEE-CAA7-4E6B-B93D-642701DAED7F}" srcOrd="1" destOrd="0" presId="urn:microsoft.com/office/officeart/2005/8/layout/hierarchy1"/>
    <dgm:cxn modelId="{365EF4AD-4DC4-465A-B52F-A85954997916}" type="presParOf" srcId="{7FF8C5C6-B701-4553-B580-41714D578A0C}" destId="{C62C9F91-8B90-4B83-A9ED-5FBDDA22E648}" srcOrd="1" destOrd="0" presId="urn:microsoft.com/office/officeart/2005/8/layout/hierarchy1"/>
    <dgm:cxn modelId="{CE081E77-2AA6-4F52-B00D-715D24733970}" type="presParOf" srcId="{C62C9F91-8B90-4B83-A9ED-5FBDDA22E648}" destId="{A15D3742-BBCD-460E-894E-D72CECDEF5FF}" srcOrd="0" destOrd="0" presId="urn:microsoft.com/office/officeart/2005/8/layout/hierarchy1"/>
    <dgm:cxn modelId="{8A702B16-1AE3-4D51-B687-EA64E567C14E}" type="presParOf" srcId="{A15D3742-BBCD-460E-894E-D72CECDEF5FF}" destId="{51989893-4172-44C0-B6C1-E6E2A861179C}" srcOrd="0" destOrd="0" presId="urn:microsoft.com/office/officeart/2005/8/layout/hierarchy1"/>
    <dgm:cxn modelId="{A24841C7-AAD2-4AC9-A098-8D80E822CA19}" type="presParOf" srcId="{A15D3742-BBCD-460E-894E-D72CECDEF5FF}" destId="{2DEB1084-FAF1-4CCC-A3C5-B8CD68D255CF}" srcOrd="1" destOrd="0" presId="urn:microsoft.com/office/officeart/2005/8/layout/hierarchy1"/>
    <dgm:cxn modelId="{911D0392-840C-47A4-93A2-9B3DECD72A27}" type="presParOf" srcId="{C62C9F91-8B90-4B83-A9ED-5FBDDA22E648}" destId="{48D16CD0-D18C-4124-AE29-D83DEFCB89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9733E7-39D0-4958-9BF5-19309262000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B9F331C-693E-4B90-B50C-0B84E4E3693B}">
      <dgm:prSet/>
      <dgm:spPr/>
      <dgm:t>
        <a:bodyPr/>
        <a:lstStyle/>
        <a:p>
          <a:r>
            <a:rPr lang="vi-VN"/>
            <a:t>Đây là hình thức phỏng vấn cực kỳ phổ biến hiện nay, nó rất được các doanh nghiệp ưa chuộng và sử dụng. Quá trình phỏng vấn dạng này thường sẽ kéo dài một ngày hoặc một vài ngày tùy vào sự sắp xếp của nhà tuyển dụng. </a:t>
          </a:r>
          <a:endParaRPr lang="en-US"/>
        </a:p>
      </dgm:t>
    </dgm:pt>
    <dgm:pt modelId="{A272A41F-F1D9-47C0-B4C5-C6DF2A98BA87}" type="parTrans" cxnId="{D05D2163-3760-48E3-91A3-D33990671AC9}">
      <dgm:prSet/>
      <dgm:spPr/>
      <dgm:t>
        <a:bodyPr/>
        <a:lstStyle/>
        <a:p>
          <a:endParaRPr lang="en-US"/>
        </a:p>
      </dgm:t>
    </dgm:pt>
    <dgm:pt modelId="{ADCC3028-49A8-4D71-953F-20AF65E3D8F9}" type="sibTrans" cxnId="{D05D2163-3760-48E3-91A3-D33990671AC9}">
      <dgm:prSet/>
      <dgm:spPr/>
      <dgm:t>
        <a:bodyPr/>
        <a:lstStyle/>
        <a:p>
          <a:endParaRPr lang="en-US"/>
        </a:p>
      </dgm:t>
    </dgm:pt>
    <dgm:pt modelId="{3E5BDD22-F2AD-4537-9FAF-3B7A97DB73AC}">
      <dgm:prSet/>
      <dgm:spPr/>
      <dgm:t>
        <a:bodyPr/>
        <a:lstStyle/>
        <a:p>
          <a:r>
            <a:rPr lang="vi-VN"/>
            <a:t>Các ứng viên sẽ được phỏng vấn bởi một hội đồng đánh giá khoảng 4 đến 5 người. Người phỏng vấn ở đây bao gồm cả một nhóm, điều này sẽ giảm tối thiểu những sai sót từ phía NTD và cũng giúp doanh nghiệp có được cái nhìn toàn diện hơn về ứng viên.</a:t>
          </a:r>
          <a:endParaRPr lang="en-US"/>
        </a:p>
      </dgm:t>
    </dgm:pt>
    <dgm:pt modelId="{095E5ABD-07EE-491A-8DA9-08BE99667AAC}" type="parTrans" cxnId="{857BCB0D-4379-48B9-B070-59DEEDEDBCAF}">
      <dgm:prSet/>
      <dgm:spPr/>
      <dgm:t>
        <a:bodyPr/>
        <a:lstStyle/>
        <a:p>
          <a:endParaRPr lang="en-US"/>
        </a:p>
      </dgm:t>
    </dgm:pt>
    <dgm:pt modelId="{75E7FA12-5F07-453A-9E50-59057DC47EB3}" type="sibTrans" cxnId="{857BCB0D-4379-48B9-B070-59DEEDEDBCAF}">
      <dgm:prSet/>
      <dgm:spPr/>
      <dgm:t>
        <a:bodyPr/>
        <a:lstStyle/>
        <a:p>
          <a:endParaRPr lang="en-US"/>
        </a:p>
      </dgm:t>
    </dgm:pt>
    <dgm:pt modelId="{F6C76BEA-4DD5-4649-A12C-AC725DDE3481}" type="pres">
      <dgm:prSet presAssocID="{179733E7-39D0-4958-9BF5-193092620007}" presName="hierChild1" presStyleCnt="0">
        <dgm:presLayoutVars>
          <dgm:chPref val="1"/>
          <dgm:dir/>
          <dgm:animOne val="branch"/>
          <dgm:animLvl val="lvl"/>
          <dgm:resizeHandles/>
        </dgm:presLayoutVars>
      </dgm:prSet>
      <dgm:spPr/>
    </dgm:pt>
    <dgm:pt modelId="{1F982CE8-48FE-4E3B-A391-DD3BD8EE9B2C}" type="pres">
      <dgm:prSet presAssocID="{BB9F331C-693E-4B90-B50C-0B84E4E3693B}" presName="hierRoot1" presStyleCnt="0"/>
      <dgm:spPr/>
    </dgm:pt>
    <dgm:pt modelId="{56F34CCC-CF10-4E7A-B199-BC3473A765CD}" type="pres">
      <dgm:prSet presAssocID="{BB9F331C-693E-4B90-B50C-0B84E4E3693B}" presName="composite" presStyleCnt="0"/>
      <dgm:spPr/>
    </dgm:pt>
    <dgm:pt modelId="{B549AAC5-616A-47D7-B088-AB1F378FF0E2}" type="pres">
      <dgm:prSet presAssocID="{BB9F331C-693E-4B90-B50C-0B84E4E3693B}" presName="background" presStyleLbl="node0" presStyleIdx="0" presStyleCnt="2"/>
      <dgm:spPr/>
    </dgm:pt>
    <dgm:pt modelId="{E9E5E335-C21D-4592-89E7-9AA8E303B461}" type="pres">
      <dgm:prSet presAssocID="{BB9F331C-693E-4B90-B50C-0B84E4E3693B}" presName="text" presStyleLbl="fgAcc0" presStyleIdx="0" presStyleCnt="2">
        <dgm:presLayoutVars>
          <dgm:chPref val="3"/>
        </dgm:presLayoutVars>
      </dgm:prSet>
      <dgm:spPr/>
    </dgm:pt>
    <dgm:pt modelId="{FC71E15C-176F-4975-BA29-0C8DCC31125F}" type="pres">
      <dgm:prSet presAssocID="{BB9F331C-693E-4B90-B50C-0B84E4E3693B}" presName="hierChild2" presStyleCnt="0"/>
      <dgm:spPr/>
    </dgm:pt>
    <dgm:pt modelId="{DE6924D7-600C-4B26-A820-44436964BA67}" type="pres">
      <dgm:prSet presAssocID="{3E5BDD22-F2AD-4537-9FAF-3B7A97DB73AC}" presName="hierRoot1" presStyleCnt="0"/>
      <dgm:spPr/>
    </dgm:pt>
    <dgm:pt modelId="{B4A84C9C-5A91-47CF-AD16-916F92C14D7F}" type="pres">
      <dgm:prSet presAssocID="{3E5BDD22-F2AD-4537-9FAF-3B7A97DB73AC}" presName="composite" presStyleCnt="0"/>
      <dgm:spPr/>
    </dgm:pt>
    <dgm:pt modelId="{008DDE78-624F-4642-BCEC-6257FD2D8B3F}" type="pres">
      <dgm:prSet presAssocID="{3E5BDD22-F2AD-4537-9FAF-3B7A97DB73AC}" presName="background" presStyleLbl="node0" presStyleIdx="1" presStyleCnt="2"/>
      <dgm:spPr/>
    </dgm:pt>
    <dgm:pt modelId="{CED106B0-867F-4259-B2D7-8FEC56CE8248}" type="pres">
      <dgm:prSet presAssocID="{3E5BDD22-F2AD-4537-9FAF-3B7A97DB73AC}" presName="text" presStyleLbl="fgAcc0" presStyleIdx="1" presStyleCnt="2">
        <dgm:presLayoutVars>
          <dgm:chPref val="3"/>
        </dgm:presLayoutVars>
      </dgm:prSet>
      <dgm:spPr/>
    </dgm:pt>
    <dgm:pt modelId="{2A3C82D0-2F2A-4CAC-B310-307ACA1538DB}" type="pres">
      <dgm:prSet presAssocID="{3E5BDD22-F2AD-4537-9FAF-3B7A97DB73AC}" presName="hierChild2" presStyleCnt="0"/>
      <dgm:spPr/>
    </dgm:pt>
  </dgm:ptLst>
  <dgm:cxnLst>
    <dgm:cxn modelId="{857BCB0D-4379-48B9-B070-59DEEDEDBCAF}" srcId="{179733E7-39D0-4958-9BF5-193092620007}" destId="{3E5BDD22-F2AD-4537-9FAF-3B7A97DB73AC}" srcOrd="1" destOrd="0" parTransId="{095E5ABD-07EE-491A-8DA9-08BE99667AAC}" sibTransId="{75E7FA12-5F07-453A-9E50-59057DC47EB3}"/>
    <dgm:cxn modelId="{22E2393A-A145-4EA2-BE0A-D2BD3F09ED11}" type="presOf" srcId="{3E5BDD22-F2AD-4537-9FAF-3B7A97DB73AC}" destId="{CED106B0-867F-4259-B2D7-8FEC56CE8248}" srcOrd="0" destOrd="0" presId="urn:microsoft.com/office/officeart/2005/8/layout/hierarchy1"/>
    <dgm:cxn modelId="{D05D2163-3760-48E3-91A3-D33990671AC9}" srcId="{179733E7-39D0-4958-9BF5-193092620007}" destId="{BB9F331C-693E-4B90-B50C-0B84E4E3693B}" srcOrd="0" destOrd="0" parTransId="{A272A41F-F1D9-47C0-B4C5-C6DF2A98BA87}" sibTransId="{ADCC3028-49A8-4D71-953F-20AF65E3D8F9}"/>
    <dgm:cxn modelId="{766E186D-4DDB-4136-83E0-AD5B25C887B6}" type="presOf" srcId="{BB9F331C-693E-4B90-B50C-0B84E4E3693B}" destId="{E9E5E335-C21D-4592-89E7-9AA8E303B461}" srcOrd="0" destOrd="0" presId="urn:microsoft.com/office/officeart/2005/8/layout/hierarchy1"/>
    <dgm:cxn modelId="{35510583-2131-485D-90B9-5D75C3EF0044}" type="presOf" srcId="{179733E7-39D0-4958-9BF5-193092620007}" destId="{F6C76BEA-4DD5-4649-A12C-AC725DDE3481}" srcOrd="0" destOrd="0" presId="urn:microsoft.com/office/officeart/2005/8/layout/hierarchy1"/>
    <dgm:cxn modelId="{92CE7877-93FE-4E84-919D-7054C829F823}" type="presParOf" srcId="{F6C76BEA-4DD5-4649-A12C-AC725DDE3481}" destId="{1F982CE8-48FE-4E3B-A391-DD3BD8EE9B2C}" srcOrd="0" destOrd="0" presId="urn:microsoft.com/office/officeart/2005/8/layout/hierarchy1"/>
    <dgm:cxn modelId="{C60D6805-AC06-4936-B76D-2916F2E6610B}" type="presParOf" srcId="{1F982CE8-48FE-4E3B-A391-DD3BD8EE9B2C}" destId="{56F34CCC-CF10-4E7A-B199-BC3473A765CD}" srcOrd="0" destOrd="0" presId="urn:microsoft.com/office/officeart/2005/8/layout/hierarchy1"/>
    <dgm:cxn modelId="{C4F126B6-1372-430F-ABCF-3613CF5AEB9A}" type="presParOf" srcId="{56F34CCC-CF10-4E7A-B199-BC3473A765CD}" destId="{B549AAC5-616A-47D7-B088-AB1F378FF0E2}" srcOrd="0" destOrd="0" presId="urn:microsoft.com/office/officeart/2005/8/layout/hierarchy1"/>
    <dgm:cxn modelId="{0140AC25-9C2D-453D-949F-22F7872F3A26}" type="presParOf" srcId="{56F34CCC-CF10-4E7A-B199-BC3473A765CD}" destId="{E9E5E335-C21D-4592-89E7-9AA8E303B461}" srcOrd="1" destOrd="0" presId="urn:microsoft.com/office/officeart/2005/8/layout/hierarchy1"/>
    <dgm:cxn modelId="{B7704AC5-77FE-4A23-A8AD-9A4B0F219A58}" type="presParOf" srcId="{1F982CE8-48FE-4E3B-A391-DD3BD8EE9B2C}" destId="{FC71E15C-176F-4975-BA29-0C8DCC31125F}" srcOrd="1" destOrd="0" presId="urn:microsoft.com/office/officeart/2005/8/layout/hierarchy1"/>
    <dgm:cxn modelId="{EDDA423C-0FA7-4BCD-8E59-5F74C4FBA4AF}" type="presParOf" srcId="{F6C76BEA-4DD5-4649-A12C-AC725DDE3481}" destId="{DE6924D7-600C-4B26-A820-44436964BA67}" srcOrd="1" destOrd="0" presId="urn:microsoft.com/office/officeart/2005/8/layout/hierarchy1"/>
    <dgm:cxn modelId="{82C266CF-1257-4E33-9CAA-E359EEE1253A}" type="presParOf" srcId="{DE6924D7-600C-4B26-A820-44436964BA67}" destId="{B4A84C9C-5A91-47CF-AD16-916F92C14D7F}" srcOrd="0" destOrd="0" presId="urn:microsoft.com/office/officeart/2005/8/layout/hierarchy1"/>
    <dgm:cxn modelId="{65109CA6-EEBF-4DEA-AAC6-D599F4DC0CF9}" type="presParOf" srcId="{B4A84C9C-5A91-47CF-AD16-916F92C14D7F}" destId="{008DDE78-624F-4642-BCEC-6257FD2D8B3F}" srcOrd="0" destOrd="0" presId="urn:microsoft.com/office/officeart/2005/8/layout/hierarchy1"/>
    <dgm:cxn modelId="{119F7931-502C-4089-9B0C-AF7B9958E2D3}" type="presParOf" srcId="{B4A84C9C-5A91-47CF-AD16-916F92C14D7F}" destId="{CED106B0-867F-4259-B2D7-8FEC56CE8248}" srcOrd="1" destOrd="0" presId="urn:microsoft.com/office/officeart/2005/8/layout/hierarchy1"/>
    <dgm:cxn modelId="{B64C33D3-5F6C-4B0C-BFE4-C59900946FC0}" type="presParOf" srcId="{DE6924D7-600C-4B26-A820-44436964BA67}" destId="{2A3C82D0-2F2A-4CAC-B310-307ACA1538D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03DE1E-B9A8-476D-8FF1-EE91051C26E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F0631C5-0D01-4363-AE34-41B8355362E1}">
      <dgm:prSet/>
      <dgm:spPr/>
      <dgm:t>
        <a:bodyPr/>
        <a:lstStyle/>
        <a:p>
          <a:r>
            <a:rPr lang="vi-VN"/>
            <a:t>Đây không phải hình thức phỏng vấn quá phổ biến ở Việt Nam nhưng một số doanh nghiệp vẫn áp dụng nó để phỏng vấn các ứng viên của mình. Họ sẽ cho các ứng viên vào phỏng vấn đồng loạt cùng một lúc chứ không tách từng ứng viên ra phỏng vấn riêng. </a:t>
          </a:r>
          <a:endParaRPr lang="en-US"/>
        </a:p>
      </dgm:t>
    </dgm:pt>
    <dgm:pt modelId="{00C952AE-93D7-411D-8A4E-F10A04D94681}" type="parTrans" cxnId="{02354B00-7E99-4F4B-98E8-27C541471E65}">
      <dgm:prSet/>
      <dgm:spPr/>
      <dgm:t>
        <a:bodyPr/>
        <a:lstStyle/>
        <a:p>
          <a:endParaRPr lang="en-US"/>
        </a:p>
      </dgm:t>
    </dgm:pt>
    <dgm:pt modelId="{A080A810-0E4E-4787-8B6D-9DDEF9C1C157}" type="sibTrans" cxnId="{02354B00-7E99-4F4B-98E8-27C541471E65}">
      <dgm:prSet/>
      <dgm:spPr/>
      <dgm:t>
        <a:bodyPr/>
        <a:lstStyle/>
        <a:p>
          <a:endParaRPr lang="en-US"/>
        </a:p>
      </dgm:t>
    </dgm:pt>
    <dgm:pt modelId="{F1B46FF9-6D1C-4DB6-AC0A-F2CFFE137DE4}">
      <dgm:prSet/>
      <dgm:spPr/>
      <dgm:t>
        <a:bodyPr/>
        <a:lstStyle/>
        <a:p>
          <a:r>
            <a:rPr lang="vi-VN"/>
            <a:t>Hình thức phỏng vấn này giúp nhà tuyển dụng có thể tiết kiệm kha khá thời gian. Họ sẽ đưa ra các câu hỏi, các thử thách và sau đó quan sát cả nhóm ứng viên để tìm ra người phù hợp nhất với vị trí công việc họ đang tuyển.</a:t>
          </a:r>
          <a:endParaRPr lang="en-US"/>
        </a:p>
      </dgm:t>
    </dgm:pt>
    <dgm:pt modelId="{4BCFFB60-F964-4E5E-A7DB-3A479C869700}" type="parTrans" cxnId="{6E4FB12D-438D-440C-A7D1-4C139E84427B}">
      <dgm:prSet/>
      <dgm:spPr/>
      <dgm:t>
        <a:bodyPr/>
        <a:lstStyle/>
        <a:p>
          <a:endParaRPr lang="en-US"/>
        </a:p>
      </dgm:t>
    </dgm:pt>
    <dgm:pt modelId="{08A0F9EE-3199-4C17-8222-B278FD31D408}" type="sibTrans" cxnId="{6E4FB12D-438D-440C-A7D1-4C139E84427B}">
      <dgm:prSet/>
      <dgm:spPr/>
      <dgm:t>
        <a:bodyPr/>
        <a:lstStyle/>
        <a:p>
          <a:endParaRPr lang="en-US"/>
        </a:p>
      </dgm:t>
    </dgm:pt>
    <dgm:pt modelId="{F1126162-D687-46AA-9BD1-FA14388807DC}" type="pres">
      <dgm:prSet presAssocID="{3303DE1E-B9A8-476D-8FF1-EE91051C26EC}" presName="linear" presStyleCnt="0">
        <dgm:presLayoutVars>
          <dgm:animLvl val="lvl"/>
          <dgm:resizeHandles val="exact"/>
        </dgm:presLayoutVars>
      </dgm:prSet>
      <dgm:spPr/>
    </dgm:pt>
    <dgm:pt modelId="{9A89B551-D948-4253-9214-821B20119A87}" type="pres">
      <dgm:prSet presAssocID="{3F0631C5-0D01-4363-AE34-41B8355362E1}" presName="parentText" presStyleLbl="node1" presStyleIdx="0" presStyleCnt="2">
        <dgm:presLayoutVars>
          <dgm:chMax val="0"/>
          <dgm:bulletEnabled val="1"/>
        </dgm:presLayoutVars>
      </dgm:prSet>
      <dgm:spPr/>
    </dgm:pt>
    <dgm:pt modelId="{C47CACE7-7296-4556-8129-1E83043378C2}" type="pres">
      <dgm:prSet presAssocID="{A080A810-0E4E-4787-8B6D-9DDEF9C1C157}" presName="spacer" presStyleCnt="0"/>
      <dgm:spPr/>
    </dgm:pt>
    <dgm:pt modelId="{22AECF2C-AE08-404A-8052-5CAFD4BFCB5B}" type="pres">
      <dgm:prSet presAssocID="{F1B46FF9-6D1C-4DB6-AC0A-F2CFFE137DE4}" presName="parentText" presStyleLbl="node1" presStyleIdx="1" presStyleCnt="2">
        <dgm:presLayoutVars>
          <dgm:chMax val="0"/>
          <dgm:bulletEnabled val="1"/>
        </dgm:presLayoutVars>
      </dgm:prSet>
      <dgm:spPr/>
    </dgm:pt>
  </dgm:ptLst>
  <dgm:cxnLst>
    <dgm:cxn modelId="{02354B00-7E99-4F4B-98E8-27C541471E65}" srcId="{3303DE1E-B9A8-476D-8FF1-EE91051C26EC}" destId="{3F0631C5-0D01-4363-AE34-41B8355362E1}" srcOrd="0" destOrd="0" parTransId="{00C952AE-93D7-411D-8A4E-F10A04D94681}" sibTransId="{A080A810-0E4E-4787-8B6D-9DDEF9C1C157}"/>
    <dgm:cxn modelId="{6E4FB12D-438D-440C-A7D1-4C139E84427B}" srcId="{3303DE1E-B9A8-476D-8FF1-EE91051C26EC}" destId="{F1B46FF9-6D1C-4DB6-AC0A-F2CFFE137DE4}" srcOrd="1" destOrd="0" parTransId="{4BCFFB60-F964-4E5E-A7DB-3A479C869700}" sibTransId="{08A0F9EE-3199-4C17-8222-B278FD31D408}"/>
    <dgm:cxn modelId="{48F60D34-E004-47B5-BC1E-CCB603B0B712}" type="presOf" srcId="{F1B46FF9-6D1C-4DB6-AC0A-F2CFFE137DE4}" destId="{22AECF2C-AE08-404A-8052-5CAFD4BFCB5B}" srcOrd="0" destOrd="0" presId="urn:microsoft.com/office/officeart/2005/8/layout/vList2"/>
    <dgm:cxn modelId="{4E41495C-5C9B-4723-B7A0-74E0BDD8B99A}" type="presOf" srcId="{3303DE1E-B9A8-476D-8FF1-EE91051C26EC}" destId="{F1126162-D687-46AA-9BD1-FA14388807DC}" srcOrd="0" destOrd="0" presId="urn:microsoft.com/office/officeart/2005/8/layout/vList2"/>
    <dgm:cxn modelId="{603E50CC-EA18-4E8A-B277-AFB2F71CDA09}" type="presOf" srcId="{3F0631C5-0D01-4363-AE34-41B8355362E1}" destId="{9A89B551-D948-4253-9214-821B20119A87}" srcOrd="0" destOrd="0" presId="urn:microsoft.com/office/officeart/2005/8/layout/vList2"/>
    <dgm:cxn modelId="{2A48544F-3662-4D1B-B553-DB52A3F0E2BF}" type="presParOf" srcId="{F1126162-D687-46AA-9BD1-FA14388807DC}" destId="{9A89B551-D948-4253-9214-821B20119A87}" srcOrd="0" destOrd="0" presId="urn:microsoft.com/office/officeart/2005/8/layout/vList2"/>
    <dgm:cxn modelId="{4F58CBBA-49A1-4E6C-A723-045EC704D78E}" type="presParOf" srcId="{F1126162-D687-46AA-9BD1-FA14388807DC}" destId="{C47CACE7-7296-4556-8129-1E83043378C2}" srcOrd="1" destOrd="0" presId="urn:microsoft.com/office/officeart/2005/8/layout/vList2"/>
    <dgm:cxn modelId="{ACDCB129-2FBC-4AAB-A4C6-716869E76945}" type="presParOf" srcId="{F1126162-D687-46AA-9BD1-FA14388807DC}" destId="{22AECF2C-AE08-404A-8052-5CAFD4BFCB5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4FC6E4-EA31-420E-82A7-A78160BEAA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3DD3575-FC82-4934-868B-F217E70CF248}">
      <dgm:prSet/>
      <dgm:spPr/>
      <dgm:t>
        <a:bodyPr/>
        <a:lstStyle/>
        <a:p>
          <a:r>
            <a:rPr lang="en-US"/>
            <a:t>Ứ</a:t>
          </a:r>
          <a:r>
            <a:rPr lang="vi-VN"/>
            <a:t>ng viên cần bình tĩnh trả lời nhanh, tuy nhiên cũng đừng hấp tấp</a:t>
          </a:r>
          <a:r>
            <a:rPr lang="en-US"/>
            <a:t> </a:t>
          </a:r>
          <a:r>
            <a:rPr lang="vi-VN"/>
            <a:t>giành trả lời khi chưa nghĩ ngay ra phương án hay. </a:t>
          </a:r>
          <a:endParaRPr lang="en-US"/>
        </a:p>
      </dgm:t>
    </dgm:pt>
    <dgm:pt modelId="{1E236240-C508-48E0-8D57-D2F73DD1397A}" type="parTrans" cxnId="{29E8DDBB-8484-4808-AB26-B0AFA0724749}">
      <dgm:prSet/>
      <dgm:spPr/>
      <dgm:t>
        <a:bodyPr/>
        <a:lstStyle/>
        <a:p>
          <a:endParaRPr lang="en-US"/>
        </a:p>
      </dgm:t>
    </dgm:pt>
    <dgm:pt modelId="{695117F4-73BE-41DA-8602-5F19051E3346}" type="sibTrans" cxnId="{29E8DDBB-8484-4808-AB26-B0AFA0724749}">
      <dgm:prSet/>
      <dgm:spPr/>
      <dgm:t>
        <a:bodyPr/>
        <a:lstStyle/>
        <a:p>
          <a:endParaRPr lang="en-US"/>
        </a:p>
      </dgm:t>
    </dgm:pt>
    <dgm:pt modelId="{AAE70586-5839-4F3D-9A77-E7C2F14BFA92}">
      <dgm:prSet/>
      <dgm:spPr/>
      <dgm:t>
        <a:bodyPr/>
        <a:lstStyle/>
        <a:p>
          <a:r>
            <a:rPr lang="vi-VN"/>
            <a:t>Nếu đối thủ của ứng viên đã trả lời</a:t>
          </a:r>
          <a:r>
            <a:rPr lang="en-US"/>
            <a:t> </a:t>
          </a:r>
          <a:r>
            <a:rPr lang="vi-VN"/>
            <a:t>rồi thì ứng viên cũng không được ngắt lời mà hãy chờ người khác nói xong rồi hãy</a:t>
          </a:r>
          <a:r>
            <a:rPr lang="en-US"/>
            <a:t> </a:t>
          </a:r>
          <a:r>
            <a:rPr lang="vi-VN"/>
            <a:t>trình bày.</a:t>
          </a:r>
          <a:endParaRPr lang="en-US"/>
        </a:p>
      </dgm:t>
    </dgm:pt>
    <dgm:pt modelId="{927F2B17-CA29-4129-AA9A-FAB1BCA30F4F}" type="parTrans" cxnId="{EE339E3D-3871-4B51-B349-602674AD5002}">
      <dgm:prSet/>
      <dgm:spPr/>
      <dgm:t>
        <a:bodyPr/>
        <a:lstStyle/>
        <a:p>
          <a:endParaRPr lang="en-US"/>
        </a:p>
      </dgm:t>
    </dgm:pt>
    <dgm:pt modelId="{C293494A-DB43-43CD-833B-B91A0DC5D57B}" type="sibTrans" cxnId="{EE339E3D-3871-4B51-B349-602674AD5002}">
      <dgm:prSet/>
      <dgm:spPr/>
      <dgm:t>
        <a:bodyPr/>
        <a:lstStyle/>
        <a:p>
          <a:endParaRPr lang="en-US"/>
        </a:p>
      </dgm:t>
    </dgm:pt>
    <dgm:pt modelId="{F3A208B7-A33B-41B7-B657-A809B5AE7039}">
      <dgm:prSet/>
      <dgm:spPr/>
      <dgm:t>
        <a:bodyPr/>
        <a:lstStyle/>
        <a:p>
          <a:r>
            <a:rPr lang="en-US"/>
            <a:t>K</a:t>
          </a:r>
          <a:r>
            <a:rPr lang="vi-VN"/>
            <a:t>hông được đánh giá, chê bai câu trả lời của người trước.</a:t>
          </a:r>
          <a:endParaRPr lang="en-US"/>
        </a:p>
      </dgm:t>
    </dgm:pt>
    <dgm:pt modelId="{E96C4684-CA05-4DC4-B154-0F407F36F0EA}" type="parTrans" cxnId="{39A5E080-58EC-46D2-95E9-A5201D6989B1}">
      <dgm:prSet/>
      <dgm:spPr/>
      <dgm:t>
        <a:bodyPr/>
        <a:lstStyle/>
        <a:p>
          <a:endParaRPr lang="en-US"/>
        </a:p>
      </dgm:t>
    </dgm:pt>
    <dgm:pt modelId="{FF74B119-13B9-427F-8512-A235DB9C52DF}" type="sibTrans" cxnId="{39A5E080-58EC-46D2-95E9-A5201D6989B1}">
      <dgm:prSet/>
      <dgm:spPr/>
      <dgm:t>
        <a:bodyPr/>
        <a:lstStyle/>
        <a:p>
          <a:endParaRPr lang="en-US"/>
        </a:p>
      </dgm:t>
    </dgm:pt>
    <dgm:pt modelId="{476BE0EF-CB2E-4016-8A55-252C9A3FB0DD}">
      <dgm:prSet/>
      <dgm:spPr/>
      <dgm:t>
        <a:bodyPr/>
        <a:lstStyle/>
        <a:p>
          <a:r>
            <a:rPr lang="en-US"/>
            <a:t>Ứ</a:t>
          </a:r>
          <a:r>
            <a:rPr lang="vi-VN"/>
            <a:t>ng viên phải sáng tạo,</a:t>
          </a:r>
          <a:r>
            <a:rPr lang="en-US"/>
            <a:t> </a:t>
          </a:r>
          <a:r>
            <a:rPr lang="vi-VN"/>
            <a:t>có khả năng suy luận logic để đưa ra giải pháp thích hợp nhất.</a:t>
          </a:r>
          <a:endParaRPr lang="en-US"/>
        </a:p>
      </dgm:t>
    </dgm:pt>
    <dgm:pt modelId="{373E5336-D832-41F2-A202-BD9AE18F5E14}" type="parTrans" cxnId="{92CDFC85-A2AC-4AA3-93FC-64CA52149020}">
      <dgm:prSet/>
      <dgm:spPr/>
      <dgm:t>
        <a:bodyPr/>
        <a:lstStyle/>
        <a:p>
          <a:endParaRPr lang="en-US"/>
        </a:p>
      </dgm:t>
    </dgm:pt>
    <dgm:pt modelId="{DE35FA63-3F6B-4A50-BAA6-04060658422F}" type="sibTrans" cxnId="{92CDFC85-A2AC-4AA3-93FC-64CA52149020}">
      <dgm:prSet/>
      <dgm:spPr/>
      <dgm:t>
        <a:bodyPr/>
        <a:lstStyle/>
        <a:p>
          <a:endParaRPr lang="en-US"/>
        </a:p>
      </dgm:t>
    </dgm:pt>
    <dgm:pt modelId="{3AEABE02-8182-4007-8A33-C7C89119FC68}" type="pres">
      <dgm:prSet presAssocID="{804FC6E4-EA31-420E-82A7-A78160BEAA13}" presName="linear" presStyleCnt="0">
        <dgm:presLayoutVars>
          <dgm:animLvl val="lvl"/>
          <dgm:resizeHandles val="exact"/>
        </dgm:presLayoutVars>
      </dgm:prSet>
      <dgm:spPr/>
    </dgm:pt>
    <dgm:pt modelId="{615DC224-50F9-43CB-A81D-1076C7A770F2}" type="pres">
      <dgm:prSet presAssocID="{13DD3575-FC82-4934-868B-F217E70CF248}" presName="parentText" presStyleLbl="node1" presStyleIdx="0" presStyleCnt="4">
        <dgm:presLayoutVars>
          <dgm:chMax val="0"/>
          <dgm:bulletEnabled val="1"/>
        </dgm:presLayoutVars>
      </dgm:prSet>
      <dgm:spPr/>
    </dgm:pt>
    <dgm:pt modelId="{F967FD35-1E67-4DD3-822E-8642BF12B5F4}" type="pres">
      <dgm:prSet presAssocID="{695117F4-73BE-41DA-8602-5F19051E3346}" presName="spacer" presStyleCnt="0"/>
      <dgm:spPr/>
    </dgm:pt>
    <dgm:pt modelId="{9149B4D2-9248-460F-9E79-11FD0750F445}" type="pres">
      <dgm:prSet presAssocID="{AAE70586-5839-4F3D-9A77-E7C2F14BFA92}" presName="parentText" presStyleLbl="node1" presStyleIdx="1" presStyleCnt="4">
        <dgm:presLayoutVars>
          <dgm:chMax val="0"/>
          <dgm:bulletEnabled val="1"/>
        </dgm:presLayoutVars>
      </dgm:prSet>
      <dgm:spPr/>
    </dgm:pt>
    <dgm:pt modelId="{89BDB024-C954-47A4-98F8-1EB1769F022C}" type="pres">
      <dgm:prSet presAssocID="{C293494A-DB43-43CD-833B-B91A0DC5D57B}" presName="spacer" presStyleCnt="0"/>
      <dgm:spPr/>
    </dgm:pt>
    <dgm:pt modelId="{0358F701-BBD4-4F0E-AE5F-A06337AA0B8B}" type="pres">
      <dgm:prSet presAssocID="{F3A208B7-A33B-41B7-B657-A809B5AE7039}" presName="parentText" presStyleLbl="node1" presStyleIdx="2" presStyleCnt="4">
        <dgm:presLayoutVars>
          <dgm:chMax val="0"/>
          <dgm:bulletEnabled val="1"/>
        </dgm:presLayoutVars>
      </dgm:prSet>
      <dgm:spPr/>
    </dgm:pt>
    <dgm:pt modelId="{52DA5001-6AD3-4902-A616-47D23038B058}" type="pres">
      <dgm:prSet presAssocID="{FF74B119-13B9-427F-8512-A235DB9C52DF}" presName="spacer" presStyleCnt="0"/>
      <dgm:spPr/>
    </dgm:pt>
    <dgm:pt modelId="{7CC850B1-BB0F-40D3-8F2D-032CA50A6A0E}" type="pres">
      <dgm:prSet presAssocID="{476BE0EF-CB2E-4016-8A55-252C9A3FB0DD}" presName="parentText" presStyleLbl="node1" presStyleIdx="3" presStyleCnt="4">
        <dgm:presLayoutVars>
          <dgm:chMax val="0"/>
          <dgm:bulletEnabled val="1"/>
        </dgm:presLayoutVars>
      </dgm:prSet>
      <dgm:spPr/>
    </dgm:pt>
  </dgm:ptLst>
  <dgm:cxnLst>
    <dgm:cxn modelId="{ACE1E11B-C199-4F17-80D5-ADFE329156E1}" type="presOf" srcId="{804FC6E4-EA31-420E-82A7-A78160BEAA13}" destId="{3AEABE02-8182-4007-8A33-C7C89119FC68}" srcOrd="0" destOrd="0" presId="urn:microsoft.com/office/officeart/2005/8/layout/vList2"/>
    <dgm:cxn modelId="{EE339E3D-3871-4B51-B349-602674AD5002}" srcId="{804FC6E4-EA31-420E-82A7-A78160BEAA13}" destId="{AAE70586-5839-4F3D-9A77-E7C2F14BFA92}" srcOrd="1" destOrd="0" parTransId="{927F2B17-CA29-4129-AA9A-FAB1BCA30F4F}" sibTransId="{C293494A-DB43-43CD-833B-B91A0DC5D57B}"/>
    <dgm:cxn modelId="{4371185E-DE97-4A53-BD5C-89FABBA3F47F}" type="presOf" srcId="{476BE0EF-CB2E-4016-8A55-252C9A3FB0DD}" destId="{7CC850B1-BB0F-40D3-8F2D-032CA50A6A0E}" srcOrd="0" destOrd="0" presId="urn:microsoft.com/office/officeart/2005/8/layout/vList2"/>
    <dgm:cxn modelId="{39A5E080-58EC-46D2-95E9-A5201D6989B1}" srcId="{804FC6E4-EA31-420E-82A7-A78160BEAA13}" destId="{F3A208B7-A33B-41B7-B657-A809B5AE7039}" srcOrd="2" destOrd="0" parTransId="{E96C4684-CA05-4DC4-B154-0F407F36F0EA}" sibTransId="{FF74B119-13B9-427F-8512-A235DB9C52DF}"/>
    <dgm:cxn modelId="{51FEE481-EE70-432F-A5BD-593B11597E47}" type="presOf" srcId="{F3A208B7-A33B-41B7-B657-A809B5AE7039}" destId="{0358F701-BBD4-4F0E-AE5F-A06337AA0B8B}" srcOrd="0" destOrd="0" presId="urn:microsoft.com/office/officeart/2005/8/layout/vList2"/>
    <dgm:cxn modelId="{92CDFC85-A2AC-4AA3-93FC-64CA52149020}" srcId="{804FC6E4-EA31-420E-82A7-A78160BEAA13}" destId="{476BE0EF-CB2E-4016-8A55-252C9A3FB0DD}" srcOrd="3" destOrd="0" parTransId="{373E5336-D832-41F2-A202-BD9AE18F5E14}" sibTransId="{DE35FA63-3F6B-4A50-BAA6-04060658422F}"/>
    <dgm:cxn modelId="{1E05049C-F5B4-41FF-8827-725EEBE0E8AC}" type="presOf" srcId="{AAE70586-5839-4F3D-9A77-E7C2F14BFA92}" destId="{9149B4D2-9248-460F-9E79-11FD0750F445}" srcOrd="0" destOrd="0" presId="urn:microsoft.com/office/officeart/2005/8/layout/vList2"/>
    <dgm:cxn modelId="{F6739FA4-D00D-4B4C-A636-9B4165E18869}" type="presOf" srcId="{13DD3575-FC82-4934-868B-F217E70CF248}" destId="{615DC224-50F9-43CB-A81D-1076C7A770F2}" srcOrd="0" destOrd="0" presId="urn:microsoft.com/office/officeart/2005/8/layout/vList2"/>
    <dgm:cxn modelId="{29E8DDBB-8484-4808-AB26-B0AFA0724749}" srcId="{804FC6E4-EA31-420E-82A7-A78160BEAA13}" destId="{13DD3575-FC82-4934-868B-F217E70CF248}" srcOrd="0" destOrd="0" parTransId="{1E236240-C508-48E0-8D57-D2F73DD1397A}" sibTransId="{695117F4-73BE-41DA-8602-5F19051E3346}"/>
    <dgm:cxn modelId="{828F5570-F6DE-4441-834A-4D11D7254E7B}" type="presParOf" srcId="{3AEABE02-8182-4007-8A33-C7C89119FC68}" destId="{615DC224-50F9-43CB-A81D-1076C7A770F2}" srcOrd="0" destOrd="0" presId="urn:microsoft.com/office/officeart/2005/8/layout/vList2"/>
    <dgm:cxn modelId="{0246BE7F-91E2-4461-979C-9DA348D2E9DD}" type="presParOf" srcId="{3AEABE02-8182-4007-8A33-C7C89119FC68}" destId="{F967FD35-1E67-4DD3-822E-8642BF12B5F4}" srcOrd="1" destOrd="0" presId="urn:microsoft.com/office/officeart/2005/8/layout/vList2"/>
    <dgm:cxn modelId="{6983A309-6202-4083-9758-F1A51F971448}" type="presParOf" srcId="{3AEABE02-8182-4007-8A33-C7C89119FC68}" destId="{9149B4D2-9248-460F-9E79-11FD0750F445}" srcOrd="2" destOrd="0" presId="urn:microsoft.com/office/officeart/2005/8/layout/vList2"/>
    <dgm:cxn modelId="{9C8099A9-E1A6-4540-8EDC-A09EBCB09E18}" type="presParOf" srcId="{3AEABE02-8182-4007-8A33-C7C89119FC68}" destId="{89BDB024-C954-47A4-98F8-1EB1769F022C}" srcOrd="3" destOrd="0" presId="urn:microsoft.com/office/officeart/2005/8/layout/vList2"/>
    <dgm:cxn modelId="{6794AC2E-21DA-4334-9B3E-E62DF8FC45D8}" type="presParOf" srcId="{3AEABE02-8182-4007-8A33-C7C89119FC68}" destId="{0358F701-BBD4-4F0E-AE5F-A06337AA0B8B}" srcOrd="4" destOrd="0" presId="urn:microsoft.com/office/officeart/2005/8/layout/vList2"/>
    <dgm:cxn modelId="{6A2DDFD6-F240-4AAA-83A3-9755F3580A6A}" type="presParOf" srcId="{3AEABE02-8182-4007-8A33-C7C89119FC68}" destId="{52DA5001-6AD3-4902-A616-47D23038B058}" srcOrd="5" destOrd="0" presId="urn:microsoft.com/office/officeart/2005/8/layout/vList2"/>
    <dgm:cxn modelId="{FC23DCE3-1F5F-4FCB-B2F4-054F4148B170}" type="presParOf" srcId="{3AEABE02-8182-4007-8A33-C7C89119FC68}" destId="{7CC850B1-BB0F-40D3-8F2D-032CA50A6A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69204-870E-455A-B7BD-0A1025DF99AC}">
      <dsp:nvSpPr>
        <dsp:cNvPr id="0" name=""/>
        <dsp:cNvSpPr/>
      </dsp:nvSpPr>
      <dsp:spPr>
        <a:xfrm>
          <a:off x="0" y="577171"/>
          <a:ext cx="5117960" cy="10038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kern="1200"/>
            <a:t>Sau khi học xong bài này, người học sẽ:</a:t>
          </a:r>
          <a:endParaRPr lang="en-US" sz="2600" kern="1200"/>
        </a:p>
      </dsp:txBody>
      <dsp:txXfrm>
        <a:off x="49004" y="626175"/>
        <a:ext cx="5019952" cy="905852"/>
      </dsp:txXfrm>
    </dsp:sp>
    <dsp:sp modelId="{25D6B77D-FA28-4273-B076-FBD6B3CA5B4D}">
      <dsp:nvSpPr>
        <dsp:cNvPr id="0" name=""/>
        <dsp:cNvSpPr/>
      </dsp:nvSpPr>
      <dsp:spPr>
        <a:xfrm>
          <a:off x="0" y="1655911"/>
          <a:ext cx="5117960" cy="10038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kern="1200"/>
            <a:t>- Nhận biết các bước phỏng vấn tuyển dụng.</a:t>
          </a:r>
          <a:endParaRPr lang="en-US" sz="2600" kern="1200"/>
        </a:p>
      </dsp:txBody>
      <dsp:txXfrm>
        <a:off x="49004" y="1704915"/>
        <a:ext cx="5019952" cy="905852"/>
      </dsp:txXfrm>
    </dsp:sp>
    <dsp:sp modelId="{570A7065-3F5F-4914-A914-1E2620DB8A4D}">
      <dsp:nvSpPr>
        <dsp:cNvPr id="0" name=""/>
        <dsp:cNvSpPr/>
      </dsp:nvSpPr>
      <dsp:spPr>
        <a:xfrm>
          <a:off x="0" y="2734652"/>
          <a:ext cx="5117960" cy="10038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kern="1200"/>
            <a:t>- Vận dụng kỹ năng trả lời phỏng vấn tuyển dụng vào thực tiễn.</a:t>
          </a:r>
          <a:endParaRPr lang="en-US" sz="2600" kern="1200"/>
        </a:p>
      </dsp:txBody>
      <dsp:txXfrm>
        <a:off x="49004" y="2783656"/>
        <a:ext cx="5019952" cy="9058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7EB2F-8DCA-4842-8165-8D0BDA635628}">
      <dsp:nvSpPr>
        <dsp:cNvPr id="0" name=""/>
        <dsp:cNvSpPr/>
      </dsp:nvSpPr>
      <dsp:spPr>
        <a:xfrm>
          <a:off x="0" y="0"/>
          <a:ext cx="5304139" cy="12110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t>Phần</a:t>
          </a:r>
          <a:r>
            <a:rPr lang="en-US" sz="3000" kern="1200" dirty="0"/>
            <a:t> 1: Giới </a:t>
          </a:r>
          <a:r>
            <a:rPr lang="en-US" sz="3000" kern="1200" dirty="0" err="1"/>
            <a:t>thiệu</a:t>
          </a:r>
          <a:r>
            <a:rPr lang="en-US" sz="3000" kern="1200" dirty="0"/>
            <a:t> </a:t>
          </a:r>
        </a:p>
      </dsp:txBody>
      <dsp:txXfrm>
        <a:off x="35470" y="35470"/>
        <a:ext cx="3895009" cy="1140091"/>
      </dsp:txXfrm>
    </dsp:sp>
    <dsp:sp modelId="{7E84019A-5B22-4EEF-9FAC-7E21DDFB76AD}">
      <dsp:nvSpPr>
        <dsp:cNvPr id="0" name=""/>
        <dsp:cNvSpPr/>
      </dsp:nvSpPr>
      <dsp:spPr>
        <a:xfrm>
          <a:off x="444221" y="1431218"/>
          <a:ext cx="5304139" cy="12110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t>Phần</a:t>
          </a:r>
          <a:r>
            <a:rPr lang="en-US" sz="3000" kern="1200" dirty="0"/>
            <a:t> 2:  Đặt </a:t>
          </a:r>
          <a:r>
            <a:rPr lang="en-US" sz="3000" kern="1200" dirty="0" err="1"/>
            <a:t>câu</a:t>
          </a:r>
          <a:r>
            <a:rPr lang="en-US" sz="3000" kern="1200" dirty="0"/>
            <a:t> </a:t>
          </a:r>
          <a:r>
            <a:rPr lang="en-US" sz="3000" kern="1200" dirty="0" err="1"/>
            <a:t>hỏi</a:t>
          </a:r>
          <a:r>
            <a:rPr lang="en-US" sz="3000" kern="1200" dirty="0"/>
            <a:t> </a:t>
          </a:r>
          <a:r>
            <a:rPr lang="en-US" sz="3000" kern="1200" dirty="0" err="1"/>
            <a:t>phỏng</a:t>
          </a:r>
          <a:r>
            <a:rPr lang="en-US" sz="3000" kern="1200" dirty="0"/>
            <a:t> </a:t>
          </a:r>
          <a:r>
            <a:rPr lang="en-US" sz="3000" kern="1200" dirty="0" err="1"/>
            <a:t>vấn</a:t>
          </a:r>
          <a:endParaRPr lang="en-US" sz="3000" kern="1200" dirty="0"/>
        </a:p>
      </dsp:txBody>
      <dsp:txXfrm>
        <a:off x="479691" y="1466688"/>
        <a:ext cx="4001807" cy="1140091"/>
      </dsp:txXfrm>
    </dsp:sp>
    <dsp:sp modelId="{436786E1-C5D8-49DD-9C12-D3E0D13F4B00}">
      <dsp:nvSpPr>
        <dsp:cNvPr id="0" name=""/>
        <dsp:cNvSpPr/>
      </dsp:nvSpPr>
      <dsp:spPr>
        <a:xfrm>
          <a:off x="881813" y="2862437"/>
          <a:ext cx="5304139" cy="12110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t>Phần</a:t>
          </a:r>
          <a:r>
            <a:rPr lang="en-US" sz="3000" kern="1200" dirty="0"/>
            <a:t> 3: </a:t>
          </a:r>
          <a:r>
            <a:rPr lang="en-US" sz="3000" kern="1200" dirty="0" err="1"/>
            <a:t>Tổng</a:t>
          </a:r>
          <a:r>
            <a:rPr lang="en-US" sz="3000" kern="1200" dirty="0"/>
            <a:t> </a:t>
          </a:r>
          <a:r>
            <a:rPr lang="en-US" sz="3000" kern="1200" dirty="0" err="1"/>
            <a:t>kết</a:t>
          </a:r>
          <a:endParaRPr lang="en-US" sz="3000" kern="1200" dirty="0"/>
        </a:p>
      </dsp:txBody>
      <dsp:txXfrm>
        <a:off x="917283" y="2897907"/>
        <a:ext cx="4008437" cy="1140091"/>
      </dsp:txXfrm>
    </dsp:sp>
    <dsp:sp modelId="{52A9EA89-4D7B-47D6-86CA-2B1724D6FF62}">
      <dsp:nvSpPr>
        <dsp:cNvPr id="0" name=""/>
        <dsp:cNvSpPr/>
      </dsp:nvSpPr>
      <dsp:spPr>
        <a:xfrm>
          <a:off x="1326034" y="4293656"/>
          <a:ext cx="5304139" cy="12110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Phần 4: Bổ sung một bài kiểm tra nhỏ nếu cần</a:t>
          </a:r>
        </a:p>
      </dsp:txBody>
      <dsp:txXfrm>
        <a:off x="1361504" y="4329126"/>
        <a:ext cx="4001807" cy="1140091"/>
      </dsp:txXfrm>
    </dsp:sp>
    <dsp:sp modelId="{D922149F-105F-4ED1-B32C-23C047053006}">
      <dsp:nvSpPr>
        <dsp:cNvPr id="0" name=""/>
        <dsp:cNvSpPr/>
      </dsp:nvSpPr>
      <dsp:spPr>
        <a:xfrm>
          <a:off x="4516968" y="927539"/>
          <a:ext cx="787170" cy="78717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694081" y="927539"/>
        <a:ext cx="432944" cy="592345"/>
      </dsp:txXfrm>
    </dsp:sp>
    <dsp:sp modelId="{09BACCEA-51E3-4E7D-AED9-DD62B2E69B39}">
      <dsp:nvSpPr>
        <dsp:cNvPr id="0" name=""/>
        <dsp:cNvSpPr/>
      </dsp:nvSpPr>
      <dsp:spPr>
        <a:xfrm>
          <a:off x="4961190" y="2358758"/>
          <a:ext cx="787170" cy="78717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138303" y="2358758"/>
        <a:ext cx="432944" cy="592345"/>
      </dsp:txXfrm>
    </dsp:sp>
    <dsp:sp modelId="{953F4333-1D84-4644-B76C-C26A32D1BFD9}">
      <dsp:nvSpPr>
        <dsp:cNvPr id="0" name=""/>
        <dsp:cNvSpPr/>
      </dsp:nvSpPr>
      <dsp:spPr>
        <a:xfrm>
          <a:off x="5398781" y="3789977"/>
          <a:ext cx="787170" cy="78717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575894" y="3789977"/>
        <a:ext cx="432944" cy="5923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2AB67-5E20-49DA-A17A-A78462BA2F1B}">
      <dsp:nvSpPr>
        <dsp:cNvPr id="0" name=""/>
        <dsp:cNvSpPr/>
      </dsp:nvSpPr>
      <dsp:spPr>
        <a:xfrm>
          <a:off x="131700" y="1448"/>
          <a:ext cx="4429178" cy="28125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40FD7-152D-493E-873E-B766FB7B1150}">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kern="1200"/>
            <a:t>Bạn nên bắt đầu với các câu hỏi chung để khai thác thông tin, sau đó đi tới các câu hỏi hành vi và sau cùng là câu hỏi gây áp lực. </a:t>
          </a:r>
          <a:endParaRPr lang="en-US" sz="3000" kern="1200"/>
        </a:p>
      </dsp:txBody>
      <dsp:txXfrm>
        <a:off x="706207" y="551349"/>
        <a:ext cx="4264426" cy="2647776"/>
      </dsp:txXfrm>
    </dsp:sp>
    <dsp:sp modelId="{E0A734BA-489C-4FCF-A384-99C8761534A7}">
      <dsp:nvSpPr>
        <dsp:cNvPr id="0" name=""/>
        <dsp:cNvSpPr/>
      </dsp:nvSpPr>
      <dsp:spPr>
        <a:xfrm>
          <a:off x="5545140" y="1448"/>
          <a:ext cx="4429178" cy="28125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1D70C-AEE2-4E0F-8F41-1EA28B5564F6}">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kern="1200"/>
            <a:t>Tuy nhiên trình tự này có thể được thay đổi tùy vào vị trí mà bạn đang tuyển dụng. </a:t>
          </a:r>
          <a:endParaRPr lang="en-US" sz="3000" kern="1200"/>
        </a:p>
      </dsp:txBody>
      <dsp:txXfrm>
        <a:off x="6119647" y="551349"/>
        <a:ext cx="4264426" cy="2647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8A823-3BAB-4893-8F51-DF54287281B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DB7AE-B433-4681-B74D-FBE4282C9D53}">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vi-VN" sz="3900" kern="1200"/>
            <a:t>Tình huống: Giải thích chi tiết vấn đề (rắc rối của công ty)</a:t>
          </a:r>
          <a:endParaRPr lang="en-US" sz="3900" kern="1200"/>
        </a:p>
      </dsp:txBody>
      <dsp:txXfrm>
        <a:off x="0" y="0"/>
        <a:ext cx="6900512" cy="1384035"/>
      </dsp:txXfrm>
    </dsp:sp>
    <dsp:sp modelId="{F7DC6F1E-F2C6-416E-AC13-0F4674928EDA}">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A0E77-4547-456B-9A03-6BBDA2E67B65}">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vi-VN" sz="3900" kern="1200"/>
            <a:t>Kỹ năng: Là kỹ năng của ứng viên</a:t>
          </a:r>
          <a:endParaRPr lang="en-US" sz="3900" kern="1200"/>
        </a:p>
      </dsp:txBody>
      <dsp:txXfrm>
        <a:off x="0" y="1384035"/>
        <a:ext cx="6900512" cy="1384035"/>
      </dsp:txXfrm>
    </dsp:sp>
    <dsp:sp modelId="{12138820-4A2A-4BF4-8302-476901BDA3AB}">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34829-7268-44D5-AE51-2F6DCB99F859}">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vi-VN" sz="3900" kern="1200"/>
            <a:t>Hành động: ứng viên đã giải quyết khó khăn như thế nào?</a:t>
          </a:r>
          <a:endParaRPr lang="en-US" sz="3900" kern="1200"/>
        </a:p>
      </dsp:txBody>
      <dsp:txXfrm>
        <a:off x="0" y="2768070"/>
        <a:ext cx="6900512" cy="1384035"/>
      </dsp:txXfrm>
    </dsp:sp>
    <dsp:sp modelId="{06BDB842-6CD5-4BDB-9CA9-CF13DC38B5FB}">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D30F9-AB40-414C-BDD5-7B4751F2E43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vi-VN" sz="3900" kern="1200"/>
            <a:t>Kết quả: Kết quả ứng viên đạt được là gì?</a:t>
          </a:r>
          <a:endParaRPr lang="en-US" sz="3900" kern="1200"/>
        </a:p>
      </dsp:txBody>
      <dsp:txXfrm>
        <a:off x="0" y="4152105"/>
        <a:ext cx="6900512" cy="13840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B1999-A951-496E-9F4F-37A00774B247}">
      <dsp:nvSpPr>
        <dsp:cNvPr id="0" name=""/>
        <dsp:cNvSpPr/>
      </dsp:nvSpPr>
      <dsp:spPr>
        <a:xfrm>
          <a:off x="0" y="79934"/>
          <a:ext cx="10515600" cy="13491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vi-VN" sz="2500" kern="1200"/>
            <a:t>Hãy sáng tạo. </a:t>
          </a:r>
          <a:endParaRPr lang="en-US" sz="2500" kern="1200"/>
        </a:p>
      </dsp:txBody>
      <dsp:txXfrm>
        <a:off x="65860" y="145794"/>
        <a:ext cx="10383880" cy="1217436"/>
      </dsp:txXfrm>
    </dsp:sp>
    <dsp:sp modelId="{D155659C-880D-4A5A-92E4-68EE8B913E3E}">
      <dsp:nvSpPr>
        <dsp:cNvPr id="0" name=""/>
        <dsp:cNvSpPr/>
      </dsp:nvSpPr>
      <dsp:spPr>
        <a:xfrm>
          <a:off x="0" y="1501090"/>
          <a:ext cx="10515600" cy="13491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vi-VN" sz="2500" kern="1200"/>
            <a:t>Người phỏng vấn thích lắng nghe những giả định hợp lý và suy</a:t>
          </a:r>
          <a:r>
            <a:rPr lang="en-US" sz="2500" kern="1200"/>
            <a:t> </a:t>
          </a:r>
          <a:r>
            <a:rPr lang="vi-VN" sz="2500" kern="1200"/>
            <a:t>nghĩ logic, chứ họ không muốn biết chính xác ai sẽ là người nhảy xuống máy bay. </a:t>
          </a:r>
          <a:endParaRPr lang="en-US" sz="2500" kern="1200"/>
        </a:p>
      </dsp:txBody>
      <dsp:txXfrm>
        <a:off x="65860" y="1566950"/>
        <a:ext cx="10383880" cy="1217436"/>
      </dsp:txXfrm>
    </dsp:sp>
    <dsp:sp modelId="{52203DFE-AB2C-47C4-A8B7-383FC3251C90}">
      <dsp:nvSpPr>
        <dsp:cNvPr id="0" name=""/>
        <dsp:cNvSpPr/>
      </dsp:nvSpPr>
      <dsp:spPr>
        <a:xfrm>
          <a:off x="0" y="2922247"/>
          <a:ext cx="10515600" cy="13491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vi-VN" sz="2500" kern="1200"/>
            <a:t>Vì</a:t>
          </a:r>
          <a:r>
            <a:rPr lang="en-US" sz="2500" kern="1200"/>
            <a:t> </a:t>
          </a:r>
          <a:r>
            <a:rPr lang="vi-VN" sz="2500" kern="1200"/>
            <a:t>vậy, hãy tự tin, thông minh, sáng tạo và có cá tính.</a:t>
          </a:r>
          <a:endParaRPr lang="en-US" sz="2500" kern="1200"/>
        </a:p>
      </dsp:txBody>
      <dsp:txXfrm>
        <a:off x="65860" y="2988107"/>
        <a:ext cx="10383880" cy="12174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6CE70-20D2-4803-8517-23BB068F6594}">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53081-2F6F-49E0-913F-1AAA263C25C2}">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vi-VN" sz="4300" kern="1200"/>
            <a:t>Hãy giữ bình tĩnh, đừng nóng vội. </a:t>
          </a:r>
          <a:endParaRPr lang="en-US" sz="4300" kern="1200"/>
        </a:p>
      </dsp:txBody>
      <dsp:txXfrm>
        <a:off x="0" y="0"/>
        <a:ext cx="6900512" cy="2768070"/>
      </dsp:txXfrm>
    </dsp:sp>
    <dsp:sp modelId="{7B6B1E01-E339-4E9B-9DB9-613DEC8DE310}">
      <dsp:nvSpPr>
        <dsp:cNvPr id="0" name=""/>
        <dsp:cNvSpPr/>
      </dsp:nvSpPr>
      <dsp:spPr>
        <a:xfrm>
          <a:off x="0" y="276807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78CAE-B184-435C-9B01-A5BCBB9BE2D1}">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vi-VN" sz="4300" kern="1200"/>
            <a:t>Hãy nhớ rằng câu trả lời đúng sai không</a:t>
          </a:r>
          <a:r>
            <a:rPr lang="en-US" sz="4300" kern="1200"/>
            <a:t> </a:t>
          </a:r>
          <a:r>
            <a:rPr lang="vi-VN" sz="4300" kern="1200"/>
            <a:t>quan trọng mà quan trọng là cách ứng viên trả lời như thế nào.</a:t>
          </a:r>
          <a:endParaRPr lang="en-US" sz="4300" kern="1200"/>
        </a:p>
      </dsp:txBody>
      <dsp:txXfrm>
        <a:off x="0" y="2768070"/>
        <a:ext cx="6900512" cy="27680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7C2E6-67C8-49E4-9C13-93EB72DFBEB7}">
      <dsp:nvSpPr>
        <dsp:cNvPr id="0" name=""/>
        <dsp:cNvSpPr/>
      </dsp:nvSpPr>
      <dsp:spPr>
        <a:xfrm>
          <a:off x="0" y="35314"/>
          <a:ext cx="5077071" cy="15211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Tạo cơ hội để ứng viên đặt câu hỏi. </a:t>
          </a:r>
          <a:endParaRPr lang="en-US" sz="2200" kern="1200"/>
        </a:p>
      </dsp:txBody>
      <dsp:txXfrm>
        <a:off x="74258" y="109572"/>
        <a:ext cx="4928555" cy="1372657"/>
      </dsp:txXfrm>
    </dsp:sp>
    <dsp:sp modelId="{734F9EA1-D5F2-4F67-AF52-7834024F864E}">
      <dsp:nvSpPr>
        <dsp:cNvPr id="0" name=""/>
        <dsp:cNvSpPr/>
      </dsp:nvSpPr>
      <dsp:spPr>
        <a:xfrm>
          <a:off x="0" y="1619848"/>
          <a:ext cx="5077071" cy="152117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Mô tả bước tiếp theo của quá trình tuyển dụng và đưa ra một mốc thời gian để thông báo kết quả. </a:t>
          </a:r>
          <a:endParaRPr lang="en-US" sz="2200" kern="1200"/>
        </a:p>
      </dsp:txBody>
      <dsp:txXfrm>
        <a:off x="74258" y="1694106"/>
        <a:ext cx="4928555" cy="1372657"/>
      </dsp:txXfrm>
    </dsp:sp>
    <dsp:sp modelId="{7148580C-7900-41F4-9D97-6850E1A4A760}">
      <dsp:nvSpPr>
        <dsp:cNvPr id="0" name=""/>
        <dsp:cNvSpPr/>
      </dsp:nvSpPr>
      <dsp:spPr>
        <a:xfrm>
          <a:off x="0" y="3204382"/>
          <a:ext cx="5077071" cy="152117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kern="1200"/>
            <a:t>Bạn nên gửi lời cảm ơn tới ứng viên vì đã tới tham dự phỏng vấn, và dẫn họ ra khỏi văn phòng để thể hiện sự lịch sự. </a:t>
          </a:r>
          <a:endParaRPr lang="en-US" sz="2200" kern="1200"/>
        </a:p>
      </dsp:txBody>
      <dsp:txXfrm>
        <a:off x="74258" y="3278640"/>
        <a:ext cx="4928555" cy="13726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D3A89-9CC9-4482-9921-B23D651F7BF4}">
      <dsp:nvSpPr>
        <dsp:cNvPr id="0" name=""/>
        <dsp:cNvSpPr/>
      </dsp:nvSpPr>
      <dsp:spPr>
        <a:xfrm>
          <a:off x="0" y="238435"/>
          <a:ext cx="5077071" cy="2106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vi-VN" sz="2500" kern="1200"/>
            <a:t>Việc tích hợp kiểm tra vào ngày phỏng vấn cũng là một việc làm khá thường gặp, do chúng giúp tiết kiệm thời gian và chi phí cho cả ứng viên lẫn công ty. </a:t>
          </a:r>
          <a:endParaRPr lang="en-US" sz="2500" kern="1200"/>
        </a:p>
      </dsp:txBody>
      <dsp:txXfrm>
        <a:off x="102806" y="341241"/>
        <a:ext cx="4871459" cy="1900388"/>
      </dsp:txXfrm>
    </dsp:sp>
    <dsp:sp modelId="{D2E6ECA9-85BF-4D82-808C-D693A1D1AFCC}">
      <dsp:nvSpPr>
        <dsp:cNvPr id="0" name=""/>
        <dsp:cNvSpPr/>
      </dsp:nvSpPr>
      <dsp:spPr>
        <a:xfrm>
          <a:off x="0" y="2416435"/>
          <a:ext cx="5077071" cy="2106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vi-VN" sz="2500" kern="1200"/>
            <a:t>Tùy vào yêu cầu công việc, bạn có thể bổ sung bài kiểm tra tính cách, bài kiểm tra thái độ, kiểm tra viết, hoặc yêu cầu ứng viên thực hiện một bài thuyết trình. </a:t>
          </a:r>
          <a:endParaRPr lang="en-US" sz="2500" kern="1200"/>
        </a:p>
      </dsp:txBody>
      <dsp:txXfrm>
        <a:off x="102806" y="2519241"/>
        <a:ext cx="4871459" cy="19003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613EB-D607-4B25-AA22-7728DA8F4AA3}">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5F5F3C-8151-48E2-9CC8-ACDEBF8F55CD}">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DAE1FE-831F-4360-8F05-BCC881B79046}">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b="0" i="0" kern="1200"/>
            <a:t>Phỏng vấn qua điện thoại</a:t>
          </a:r>
          <a:endParaRPr lang="en-US" sz="2500" kern="1200"/>
        </a:p>
      </dsp:txBody>
      <dsp:txXfrm>
        <a:off x="2039300" y="956381"/>
        <a:ext cx="4474303" cy="1765627"/>
      </dsp:txXfrm>
    </dsp:sp>
    <dsp:sp modelId="{F39F8F4A-EF64-4F64-A774-6605E9D336D3}">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EEA4B-0E8A-4B60-B963-6E4675F489AF}">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A2F2F6-758F-4766-BF64-913D7DE3A72E}">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b="0" i="0" kern="1200"/>
            <a:t>Phỏng vấn trực tiếp </a:t>
          </a:r>
          <a:endParaRPr lang="en-US" sz="2500" kern="1200"/>
        </a:p>
      </dsp:txBody>
      <dsp:txXfrm>
        <a:off x="2039300" y="3163416"/>
        <a:ext cx="4474303" cy="176562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E52F2-7C4D-40A0-A4FF-1A3FBC2F3614}">
      <dsp:nvSpPr>
        <dsp:cNvPr id="0" name=""/>
        <dsp:cNvSpPr/>
      </dsp:nvSpPr>
      <dsp:spPr>
        <a:xfrm>
          <a:off x="0" y="23172"/>
          <a:ext cx="6513603" cy="1902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vi-VN" sz="2300" kern="1200"/>
            <a:t>Một cuộc phỏng vấn trước qua điện thoại có thể hữu ích để đánh giá xem liệu trình độ, kinh nghiệm, kỹ năng và mức lương của ứng viên có phù hợp với vị trí và tổ chức hay không. </a:t>
          </a:r>
          <a:endParaRPr lang="en-US" sz="2300" kern="1200"/>
        </a:p>
      </dsp:txBody>
      <dsp:txXfrm>
        <a:off x="92858" y="116030"/>
        <a:ext cx="6327887" cy="1716484"/>
      </dsp:txXfrm>
    </dsp:sp>
    <dsp:sp modelId="{6370B77D-B965-4E06-AA0F-8515598DA560}">
      <dsp:nvSpPr>
        <dsp:cNvPr id="0" name=""/>
        <dsp:cNvSpPr/>
      </dsp:nvSpPr>
      <dsp:spPr>
        <a:xfrm>
          <a:off x="0" y="1991612"/>
          <a:ext cx="6513603" cy="19022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vi-VN" sz="2300" kern="1200"/>
            <a:t>Phỏng vấn qua điện thoại thường được sử dụng để thu hẹp phạm vi ứng viên sẽ được mời phỏng vấn trực tiếp. </a:t>
          </a:r>
          <a:endParaRPr lang="en-US" sz="2300" kern="1200"/>
        </a:p>
      </dsp:txBody>
      <dsp:txXfrm>
        <a:off x="92858" y="2084470"/>
        <a:ext cx="6327887" cy="1716484"/>
      </dsp:txXfrm>
    </dsp:sp>
    <dsp:sp modelId="{17EE0714-CC01-45CC-AFEB-01B265D83D4F}">
      <dsp:nvSpPr>
        <dsp:cNvPr id="0" name=""/>
        <dsp:cNvSpPr/>
      </dsp:nvSpPr>
      <dsp:spPr>
        <a:xfrm>
          <a:off x="0" y="3960053"/>
          <a:ext cx="6513603" cy="1902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vi-VN" sz="2300" kern="1200"/>
            <a:t>Trong giai đoạn sàng lọc trước, người phỏng vấn nên hỏi ứng viên đủ các câu hỏi được chuẩn bị kỹ lưỡng để xác định xem trên thực tế, họ có phải là ứng viên khả thi cho vị trí này hay không.</a:t>
          </a:r>
          <a:endParaRPr lang="en-US" sz="2300" kern="1200"/>
        </a:p>
      </dsp:txBody>
      <dsp:txXfrm>
        <a:off x="92858" y="4052911"/>
        <a:ext cx="6327887" cy="17164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A3770-22BB-452A-9F96-0B56FECD3B14}">
      <dsp:nvSpPr>
        <dsp:cNvPr id="0" name=""/>
        <dsp:cNvSpPr/>
      </dsp:nvSpPr>
      <dsp:spPr>
        <a:xfrm>
          <a:off x="0" y="75436"/>
          <a:ext cx="6588691" cy="1380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b="0" i="0" kern="1200"/>
            <a:t>Đánh giá kỹ năng giao tiếp chung của ứng viên.</a:t>
          </a:r>
          <a:endParaRPr lang="en-US" sz="2600" kern="1200"/>
        </a:p>
      </dsp:txBody>
      <dsp:txXfrm>
        <a:off x="67381" y="142817"/>
        <a:ext cx="6453929" cy="1245545"/>
      </dsp:txXfrm>
    </dsp:sp>
    <dsp:sp modelId="{94319F4A-7B5F-461A-B1AF-52CC0432E0E8}">
      <dsp:nvSpPr>
        <dsp:cNvPr id="0" name=""/>
        <dsp:cNvSpPr/>
      </dsp:nvSpPr>
      <dsp:spPr>
        <a:xfrm>
          <a:off x="0" y="1530623"/>
          <a:ext cx="6588691" cy="138030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b="0" i="0" kern="1200"/>
            <a:t>Làm rõ các mục không rõ ràng trong sơ yếu lý lịch của ứng viên.</a:t>
          </a:r>
          <a:endParaRPr lang="en-US" sz="2600" kern="1200"/>
        </a:p>
      </dsp:txBody>
      <dsp:txXfrm>
        <a:off x="67381" y="1598004"/>
        <a:ext cx="6453929" cy="1245545"/>
      </dsp:txXfrm>
    </dsp:sp>
    <dsp:sp modelId="{22C26678-1EC5-4A57-9C0E-58B12DA06714}">
      <dsp:nvSpPr>
        <dsp:cNvPr id="0" name=""/>
        <dsp:cNvSpPr/>
      </dsp:nvSpPr>
      <dsp:spPr>
        <a:xfrm>
          <a:off x="0" y="2985811"/>
          <a:ext cx="6588691" cy="13803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b="0" i="0" kern="1200"/>
            <a:t>Hỏi về những thay đổi công việc thường xuyên hoặc những khoảng trống trong việc làm.</a:t>
          </a:r>
          <a:endParaRPr lang="en-US" sz="2600" kern="1200"/>
        </a:p>
      </dsp:txBody>
      <dsp:txXfrm>
        <a:off x="67381" y="3053192"/>
        <a:ext cx="6453929" cy="1245545"/>
      </dsp:txXfrm>
    </dsp:sp>
    <dsp:sp modelId="{31AF37B0-9F2D-4C44-A1DE-63EACA9819D3}">
      <dsp:nvSpPr>
        <dsp:cNvPr id="0" name=""/>
        <dsp:cNvSpPr/>
      </dsp:nvSpPr>
      <dsp:spPr>
        <a:xfrm>
          <a:off x="0" y="4440999"/>
          <a:ext cx="6588691" cy="13803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b="0" i="0" kern="1200"/>
            <a:t>Trò chuyện thẳng thắn với ứng viên về yêu cầu lương.</a:t>
          </a:r>
          <a:endParaRPr lang="en-US" sz="2600" kern="1200"/>
        </a:p>
      </dsp:txBody>
      <dsp:txXfrm>
        <a:off x="67381" y="4508380"/>
        <a:ext cx="6453929" cy="1245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9404C-C1F3-46C0-89EB-F4ECE5A1FBAA}">
      <dsp:nvSpPr>
        <dsp:cNvPr id="0" name=""/>
        <dsp:cNvSpPr/>
      </dsp:nvSpPr>
      <dsp:spPr>
        <a:xfrm>
          <a:off x="0" y="483389"/>
          <a:ext cx="5977497" cy="22261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Phỏng</a:t>
          </a:r>
          <a:r>
            <a:rPr lang="en-US" sz="2400" kern="1200" dirty="0"/>
            <a:t> </a:t>
          </a:r>
          <a:r>
            <a:rPr lang="en-US" sz="2400" kern="1200" dirty="0" err="1"/>
            <a:t>vấn</a:t>
          </a:r>
          <a:r>
            <a:rPr lang="en-US" sz="2400" kern="1200" dirty="0"/>
            <a:t> </a:t>
          </a:r>
          <a:r>
            <a:rPr lang="en-US" sz="2400" kern="1200" dirty="0" err="1"/>
            <a:t>tuyển</a:t>
          </a:r>
          <a:r>
            <a:rPr lang="en-US" sz="2400" kern="1200" dirty="0"/>
            <a:t> </a:t>
          </a:r>
          <a:r>
            <a:rPr lang="en-US" sz="2400" kern="1200" dirty="0" err="1"/>
            <a:t>dụng</a:t>
          </a:r>
          <a:r>
            <a:rPr lang="en-US" sz="2400" kern="1200" dirty="0"/>
            <a:t> (</a:t>
          </a:r>
          <a:r>
            <a:rPr lang="en-US" sz="2400" kern="1200" dirty="0" err="1"/>
            <a:t>phỏng</a:t>
          </a:r>
          <a:r>
            <a:rPr lang="en-US" sz="2400" kern="1200" dirty="0"/>
            <a:t> </a:t>
          </a:r>
          <a:r>
            <a:rPr lang="en-US" sz="2400" kern="1200" dirty="0" err="1"/>
            <a:t>vấn</a:t>
          </a:r>
          <a:r>
            <a:rPr lang="en-US" sz="2400" kern="1200" dirty="0"/>
            <a:t> </a:t>
          </a:r>
          <a:r>
            <a:rPr lang="en-US" sz="2400" kern="1200" dirty="0" err="1"/>
            <a:t>việc</a:t>
          </a:r>
          <a:r>
            <a:rPr lang="en-US" sz="2400" kern="1200" dirty="0"/>
            <a:t> </a:t>
          </a:r>
          <a:r>
            <a:rPr lang="en-US" sz="2400" kern="1200" dirty="0" err="1"/>
            <a:t>làm</a:t>
          </a:r>
          <a:r>
            <a:rPr lang="en-US" sz="2400" kern="1200" dirty="0"/>
            <a:t>) là </a:t>
          </a:r>
          <a:r>
            <a:rPr lang="en-US" sz="2400" kern="1200" dirty="0" err="1"/>
            <a:t>một</a:t>
          </a:r>
          <a:r>
            <a:rPr lang="en-US" sz="2400" kern="1200" dirty="0"/>
            <a:t> </a:t>
          </a:r>
          <a:r>
            <a:rPr lang="en-US" sz="2400" kern="1200" dirty="0" err="1"/>
            <a:t>hình</a:t>
          </a:r>
          <a:r>
            <a:rPr lang="en-US" sz="2400" kern="1200" dirty="0"/>
            <a:t> </a:t>
          </a:r>
          <a:r>
            <a:rPr lang="en-US" sz="2400" kern="1200" dirty="0" err="1"/>
            <a:t>thức</a:t>
          </a:r>
          <a:r>
            <a:rPr lang="en-US" sz="2400" kern="1200" dirty="0"/>
            <a:t> </a:t>
          </a:r>
          <a:r>
            <a:rPr lang="en-US" sz="2400" kern="1200" dirty="0" err="1"/>
            <a:t>vấn</a:t>
          </a:r>
          <a:r>
            <a:rPr lang="en-US" sz="2400" kern="1200" dirty="0"/>
            <a:t> </a:t>
          </a:r>
          <a:r>
            <a:rPr lang="en-US" sz="2400" kern="1200" dirty="0" err="1"/>
            <a:t>đáp</a:t>
          </a:r>
          <a:r>
            <a:rPr lang="en-US" sz="2400" kern="1200" dirty="0"/>
            <a:t> </a:t>
          </a:r>
          <a:r>
            <a:rPr lang="en-US" sz="2400" kern="1200" dirty="0" err="1"/>
            <a:t>trực</a:t>
          </a:r>
          <a:r>
            <a:rPr lang="en-US" sz="2400" kern="1200" dirty="0"/>
            <a:t> </a:t>
          </a:r>
          <a:r>
            <a:rPr lang="en-US" sz="2400" kern="1200" dirty="0" err="1"/>
            <a:t>tiếp</a:t>
          </a:r>
          <a:r>
            <a:rPr lang="en-US" sz="2400" kern="1200" dirty="0"/>
            <a:t> (</a:t>
          </a:r>
          <a:r>
            <a:rPr lang="en-US" sz="2400" kern="1200" dirty="0" err="1"/>
            <a:t>gặp</a:t>
          </a:r>
          <a:r>
            <a:rPr lang="en-US" sz="2400" kern="1200" dirty="0"/>
            <a:t> </a:t>
          </a:r>
          <a:r>
            <a:rPr lang="en-US" sz="2400" kern="1200" dirty="0" err="1"/>
            <a:t>mặt</a:t>
          </a:r>
          <a:r>
            <a:rPr lang="en-US" sz="2400" kern="1200" dirty="0"/>
            <a:t>) </a:t>
          </a:r>
          <a:r>
            <a:rPr lang="en-US" sz="2400" kern="1200" dirty="0" err="1"/>
            <a:t>hoặc</a:t>
          </a:r>
          <a:r>
            <a:rPr lang="en-US" sz="2400" kern="1200" dirty="0"/>
            <a:t> </a:t>
          </a:r>
          <a:r>
            <a:rPr lang="en-US" sz="2400" kern="1200" dirty="0" err="1"/>
            <a:t>gián</a:t>
          </a:r>
          <a:r>
            <a:rPr lang="en-US" sz="2400" kern="1200" dirty="0"/>
            <a:t> </a:t>
          </a:r>
          <a:r>
            <a:rPr lang="en-US" sz="2400" kern="1200" dirty="0" err="1"/>
            <a:t>tiếp</a:t>
          </a:r>
          <a:r>
            <a:rPr lang="en-US" sz="2400" kern="1200" dirty="0"/>
            <a:t> (qua </a:t>
          </a:r>
          <a:r>
            <a:rPr lang="en-US" sz="2400" kern="1200" dirty="0" err="1"/>
            <a:t>điện</a:t>
          </a:r>
          <a:r>
            <a:rPr lang="en-US" sz="2400" kern="1200" dirty="0"/>
            <a:t> </a:t>
          </a:r>
          <a:r>
            <a:rPr lang="en-US" sz="2400" kern="1200" dirty="0" err="1"/>
            <a:t>thoại</a:t>
          </a:r>
          <a:r>
            <a:rPr lang="en-US" sz="2400" kern="1200" dirty="0"/>
            <a:t>) </a:t>
          </a:r>
          <a:r>
            <a:rPr lang="en-US" sz="2400" kern="1200" dirty="0" err="1"/>
            <a:t>nhằm</a:t>
          </a:r>
          <a:r>
            <a:rPr lang="en-US" sz="2400" kern="1200" dirty="0"/>
            <a:t> </a:t>
          </a:r>
          <a:r>
            <a:rPr lang="en-US" sz="2400" kern="1200" dirty="0" err="1"/>
            <a:t>tuyển</a:t>
          </a:r>
          <a:r>
            <a:rPr lang="en-US" sz="2400" kern="1200" dirty="0"/>
            <a:t> </a:t>
          </a:r>
          <a:r>
            <a:rPr lang="en-US" sz="2400" kern="1200" dirty="0" err="1"/>
            <a:t>chọn</a:t>
          </a:r>
          <a:r>
            <a:rPr lang="en-US" sz="2400" kern="1200" dirty="0"/>
            <a:t> ra </a:t>
          </a:r>
          <a:r>
            <a:rPr lang="en-US" sz="2400" kern="1200" dirty="0" err="1"/>
            <a:t>những</a:t>
          </a:r>
          <a:r>
            <a:rPr lang="en-US" sz="2400" kern="1200" dirty="0"/>
            <a:t> </a:t>
          </a:r>
          <a:r>
            <a:rPr lang="en-US" sz="2400" kern="1200" dirty="0" err="1"/>
            <a:t>ứng</a:t>
          </a:r>
          <a:r>
            <a:rPr lang="en-US" sz="2400" kern="1200" dirty="0"/>
            <a:t> </a:t>
          </a:r>
          <a:r>
            <a:rPr lang="en-US" sz="2400" kern="1200" dirty="0" err="1"/>
            <a:t>viên</a:t>
          </a:r>
          <a:r>
            <a:rPr lang="en-US" sz="2400" kern="1200" dirty="0"/>
            <a:t> </a:t>
          </a:r>
          <a:r>
            <a:rPr lang="en-US" sz="2400" kern="1200" dirty="0" err="1"/>
            <a:t>phù</a:t>
          </a:r>
          <a:r>
            <a:rPr lang="en-US" sz="2400" kern="1200" dirty="0"/>
            <a:t> hợp </a:t>
          </a:r>
          <a:r>
            <a:rPr lang="en-US" sz="2400" kern="1200" dirty="0" err="1"/>
            <a:t>với</a:t>
          </a:r>
          <a:r>
            <a:rPr lang="en-US" sz="2400" kern="1200" dirty="0"/>
            <a:t> </a:t>
          </a:r>
          <a:r>
            <a:rPr lang="en-US" sz="2400" kern="1200" dirty="0" err="1"/>
            <a:t>vị</a:t>
          </a:r>
          <a:r>
            <a:rPr lang="en-US" sz="2400" kern="1200" dirty="0"/>
            <a:t> </a:t>
          </a:r>
          <a:r>
            <a:rPr lang="en-US" sz="2400" kern="1200" dirty="0" err="1"/>
            <a:t>trí</a:t>
          </a:r>
          <a:r>
            <a:rPr lang="en-US" sz="2400" kern="1200" dirty="0"/>
            <a:t> </a:t>
          </a:r>
          <a:r>
            <a:rPr lang="en-US" sz="2400" kern="1200" dirty="0" err="1"/>
            <a:t>công</a:t>
          </a:r>
          <a:r>
            <a:rPr lang="en-US" sz="2400" kern="1200" dirty="0"/>
            <a:t> </a:t>
          </a:r>
          <a:r>
            <a:rPr lang="en-US" sz="2400" kern="1200" dirty="0" err="1"/>
            <a:t>việc</a:t>
          </a:r>
          <a:r>
            <a:rPr lang="en-US" sz="2400" kern="1200" dirty="0"/>
            <a:t> </a:t>
          </a:r>
          <a:r>
            <a:rPr lang="en-US" sz="2400" kern="1200" dirty="0" err="1"/>
            <a:t>trong</a:t>
          </a:r>
          <a:r>
            <a:rPr lang="en-US" sz="2400" kern="1200" dirty="0"/>
            <a:t> </a:t>
          </a:r>
          <a:r>
            <a:rPr lang="en-US" sz="2400" kern="1200" dirty="0" err="1"/>
            <a:t>công</a:t>
          </a:r>
          <a:r>
            <a:rPr lang="en-US" sz="2400" kern="1200" dirty="0"/>
            <a:t> ty, </a:t>
          </a:r>
          <a:r>
            <a:rPr lang="en-US" sz="2400" kern="1200" dirty="0" err="1"/>
            <a:t>doanh</a:t>
          </a:r>
          <a:r>
            <a:rPr lang="en-US" sz="2400" kern="1200" dirty="0"/>
            <a:t> </a:t>
          </a:r>
          <a:r>
            <a:rPr lang="en-US" sz="2400" kern="1200" dirty="0" err="1"/>
            <a:t>nghiệp</a:t>
          </a:r>
          <a:r>
            <a:rPr lang="en-US" sz="2400" kern="1200" dirty="0"/>
            <a:t>.</a:t>
          </a:r>
        </a:p>
      </dsp:txBody>
      <dsp:txXfrm>
        <a:off x="108673" y="592062"/>
        <a:ext cx="5760151" cy="2008824"/>
      </dsp:txXfrm>
    </dsp:sp>
    <dsp:sp modelId="{12BC169D-EB80-4909-BB83-E9CD78E99087}">
      <dsp:nvSpPr>
        <dsp:cNvPr id="0" name=""/>
        <dsp:cNvSpPr/>
      </dsp:nvSpPr>
      <dsp:spPr>
        <a:xfrm>
          <a:off x="0" y="2896760"/>
          <a:ext cx="5977497" cy="22261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vi-VN" sz="2000" kern="1200" dirty="0"/>
            <a:t>Đó là quá trình tiếp xúc và trao đổi (hay nói cụ thể hơn là quá trình hỏi và trả lời) giữa nhà tuyển dụng (NTD) và ứng viên, mục đích của nhà tuyển dụng là tìm ra người thích hợp để đảm nhiệm vị trí họ đang tuyển còn mục đích của các ứng viên nghiễm nhiên chính là apply thành công công việc mà họ mong muốn.</a:t>
          </a:r>
          <a:endParaRPr lang="en-US" sz="2000" kern="1200" dirty="0"/>
        </a:p>
      </dsp:txBody>
      <dsp:txXfrm>
        <a:off x="108673" y="3005433"/>
        <a:ext cx="5760151" cy="20088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CAE22-9040-40C2-8DC4-DD08D4391E41}">
      <dsp:nvSpPr>
        <dsp:cNvPr id="0" name=""/>
        <dsp:cNvSpPr/>
      </dsp:nvSpPr>
      <dsp:spPr>
        <a:xfrm>
          <a:off x="1171777" y="0"/>
          <a:ext cx="5757238" cy="5757238"/>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A80A1-DAFA-4F61-8259-BE40DA1B028D}">
      <dsp:nvSpPr>
        <dsp:cNvPr id="0" name=""/>
        <dsp:cNvSpPr/>
      </dsp:nvSpPr>
      <dsp:spPr>
        <a:xfrm>
          <a:off x="1545997" y="374220"/>
          <a:ext cx="2302895" cy="23028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a:t>Tìm một nơi yên tĩnh và chuẩn bị tất cả những tài liệu tìm việc, chẳng hạn như</a:t>
          </a:r>
          <a:r>
            <a:rPr lang="en-US" sz="1600" kern="1200"/>
            <a:t> </a:t>
          </a:r>
          <a:r>
            <a:rPr lang="vi-VN" sz="1600" kern="1200"/>
            <a:t>sơ yếu lý lịch, đơn xin việc, những nguồn tham khảo,... và để chúng trước mặt.</a:t>
          </a:r>
          <a:endParaRPr lang="en-US" sz="1600" kern="1200"/>
        </a:p>
      </dsp:txBody>
      <dsp:txXfrm>
        <a:off x="1658415" y="486638"/>
        <a:ext cx="2078059" cy="2078059"/>
      </dsp:txXfrm>
    </dsp:sp>
    <dsp:sp modelId="{DF51D812-0C1D-416E-940E-E59B284E1860}">
      <dsp:nvSpPr>
        <dsp:cNvPr id="0" name=""/>
        <dsp:cNvSpPr/>
      </dsp:nvSpPr>
      <dsp:spPr>
        <a:xfrm>
          <a:off x="4251899" y="374220"/>
          <a:ext cx="2302895" cy="23028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a:t>Khi bắt đầu cuộc phỏng vấn, ứng viên nên xác nhận lại tên và chức vụ của</a:t>
          </a:r>
          <a:r>
            <a:rPr lang="en-US" sz="1600" kern="1200"/>
            <a:t> </a:t>
          </a:r>
          <a:r>
            <a:rPr lang="vi-VN" sz="1600" kern="1200"/>
            <a:t>người phỏng vấn để tiện xưng hô và sau này còn viết thư cảm ơn họ.</a:t>
          </a:r>
          <a:endParaRPr lang="en-US" sz="1600" kern="1200"/>
        </a:p>
      </dsp:txBody>
      <dsp:txXfrm>
        <a:off x="4364317" y="486638"/>
        <a:ext cx="2078059" cy="2078059"/>
      </dsp:txXfrm>
    </dsp:sp>
    <dsp:sp modelId="{57E3E4C7-93A5-4996-857A-DA945F1906B0}">
      <dsp:nvSpPr>
        <dsp:cNvPr id="0" name=""/>
        <dsp:cNvSpPr/>
      </dsp:nvSpPr>
      <dsp:spPr>
        <a:xfrm>
          <a:off x="1545997" y="3080122"/>
          <a:ext cx="2302895" cy="23028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a:t>Ứng viên nên trả lời ngắn gọn và tập trung. Nếu người phỏng vấn ngắt lời ứng</a:t>
          </a:r>
          <a:r>
            <a:rPr lang="en-US" sz="1600" kern="1200"/>
            <a:t> </a:t>
          </a:r>
          <a:r>
            <a:rPr lang="vi-VN" sz="1600" kern="1200"/>
            <a:t>viên, đừng tỏ ra khó chịu, gắt gỏng.</a:t>
          </a:r>
          <a:endParaRPr lang="en-US" sz="1600" kern="1200"/>
        </a:p>
      </dsp:txBody>
      <dsp:txXfrm>
        <a:off x="1658415" y="3192540"/>
        <a:ext cx="2078059" cy="2078059"/>
      </dsp:txXfrm>
    </dsp:sp>
    <dsp:sp modelId="{71F1FF90-9420-46C8-B8F0-9E2FD8956D56}">
      <dsp:nvSpPr>
        <dsp:cNvPr id="0" name=""/>
        <dsp:cNvSpPr/>
      </dsp:nvSpPr>
      <dsp:spPr>
        <a:xfrm>
          <a:off x="4251899" y="3080122"/>
          <a:ext cx="2302895" cy="23028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a:t>Hãy hỏi những câu liên quan đến công việc, công ty, quá trình tuyển dụng,...đừng lan man lạc đề tài.</a:t>
          </a:r>
          <a:endParaRPr lang="en-US" sz="1600" kern="1200"/>
        </a:p>
      </dsp:txBody>
      <dsp:txXfrm>
        <a:off x="4364317" y="3192540"/>
        <a:ext cx="2078059" cy="20780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293DA-ED94-42CB-8F92-CDBF40202C2C}">
      <dsp:nvSpPr>
        <dsp:cNvPr id="0" name=""/>
        <dsp:cNvSpPr/>
      </dsp:nvSpPr>
      <dsp:spPr>
        <a:xfrm>
          <a:off x="3245911" y="1555482"/>
          <a:ext cx="716024" cy="91440"/>
        </a:xfrm>
        <a:custGeom>
          <a:avLst/>
          <a:gdLst/>
          <a:ahLst/>
          <a:cxnLst/>
          <a:rect l="0" t="0" r="0" b="0"/>
          <a:pathLst>
            <a:path>
              <a:moveTo>
                <a:pt x="0" y="45720"/>
              </a:moveTo>
              <a:lnTo>
                <a:pt x="71602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85258" y="1597468"/>
        <a:ext cx="37331" cy="7466"/>
      </dsp:txXfrm>
    </dsp:sp>
    <dsp:sp modelId="{7B4D24EF-4A80-4A42-A4CC-4350CB9E71B5}">
      <dsp:nvSpPr>
        <dsp:cNvPr id="0" name=""/>
        <dsp:cNvSpPr/>
      </dsp:nvSpPr>
      <dsp:spPr>
        <a:xfrm>
          <a:off x="1520" y="627344"/>
          <a:ext cx="3246191" cy="19477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66" tIns="166968" rIns="159066" bIns="166968" numCol="1" spcCol="1270" anchor="ctr" anchorCtr="0">
          <a:noAutofit/>
        </a:bodyPr>
        <a:lstStyle/>
        <a:p>
          <a:pPr marL="0" lvl="0" indent="0" algn="ctr" defTabSz="755650">
            <a:lnSpc>
              <a:spcPct val="90000"/>
            </a:lnSpc>
            <a:spcBef>
              <a:spcPct val="0"/>
            </a:spcBef>
            <a:spcAft>
              <a:spcPct val="35000"/>
            </a:spcAft>
            <a:buNone/>
          </a:pPr>
          <a:r>
            <a:rPr lang="en-US" sz="1700" kern="1200"/>
            <a:t>P</a:t>
          </a:r>
          <a:r>
            <a:rPr lang="vi-VN" sz="1700" kern="1200"/>
            <a:t>hỏng vấn trực tiếp với ứng viên có thể có cấu trúc hoặc không cấu trúc, và nó có thể được tiếp cận theo một trong nhiều cách, tùy thuộc vào loại thông tin mà người phỏng vấn tìm kiếm. </a:t>
          </a:r>
          <a:endParaRPr lang="en-US" sz="1700" kern="1200"/>
        </a:p>
      </dsp:txBody>
      <dsp:txXfrm>
        <a:off x="1520" y="627344"/>
        <a:ext cx="3246191" cy="1947714"/>
      </dsp:txXfrm>
    </dsp:sp>
    <dsp:sp modelId="{EE1C9675-97C8-4A57-9599-3610AEB1751D}">
      <dsp:nvSpPr>
        <dsp:cNvPr id="0" name=""/>
        <dsp:cNvSpPr/>
      </dsp:nvSpPr>
      <dsp:spPr>
        <a:xfrm>
          <a:off x="1624616" y="2573259"/>
          <a:ext cx="3992815" cy="716024"/>
        </a:xfrm>
        <a:custGeom>
          <a:avLst/>
          <a:gdLst/>
          <a:ahLst/>
          <a:cxnLst/>
          <a:rect l="0" t="0" r="0" b="0"/>
          <a:pathLst>
            <a:path>
              <a:moveTo>
                <a:pt x="3992815" y="0"/>
              </a:moveTo>
              <a:lnTo>
                <a:pt x="3992815" y="375112"/>
              </a:lnTo>
              <a:lnTo>
                <a:pt x="0" y="375112"/>
              </a:lnTo>
              <a:lnTo>
                <a:pt x="0" y="716024"/>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9473" y="2927538"/>
        <a:ext cx="203101" cy="7466"/>
      </dsp:txXfrm>
    </dsp:sp>
    <dsp:sp modelId="{3E5CB86D-5976-416C-98C9-303BFABF81FA}">
      <dsp:nvSpPr>
        <dsp:cNvPr id="0" name=""/>
        <dsp:cNvSpPr/>
      </dsp:nvSpPr>
      <dsp:spPr>
        <a:xfrm>
          <a:off x="3994336" y="627344"/>
          <a:ext cx="3246191" cy="1947714"/>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66" tIns="166968" rIns="159066" bIns="166968" numCol="1" spcCol="1270" anchor="ctr" anchorCtr="0">
          <a:noAutofit/>
        </a:bodyPr>
        <a:lstStyle/>
        <a:p>
          <a:pPr marL="0" lvl="0" indent="0" algn="ctr" defTabSz="755650">
            <a:lnSpc>
              <a:spcPct val="90000"/>
            </a:lnSpc>
            <a:spcBef>
              <a:spcPct val="0"/>
            </a:spcBef>
            <a:spcAft>
              <a:spcPct val="35000"/>
            </a:spcAft>
            <a:buNone/>
          </a:pPr>
          <a:r>
            <a:rPr lang="vi-VN" sz="1700" kern="1200"/>
            <a:t>Ba cách tiếp cận phổ biến nhất khi phỏng vấn là dựa theo hành vi, dựa trên năng lực và tình huống. </a:t>
          </a:r>
          <a:endParaRPr lang="en-US" sz="1700" kern="1200"/>
        </a:p>
      </dsp:txBody>
      <dsp:txXfrm>
        <a:off x="3994336" y="627344"/>
        <a:ext cx="3246191" cy="1947714"/>
      </dsp:txXfrm>
    </dsp:sp>
    <dsp:sp modelId="{5739FC27-FD8D-432E-A2EC-A5D9379E8050}">
      <dsp:nvSpPr>
        <dsp:cNvPr id="0" name=""/>
        <dsp:cNvSpPr/>
      </dsp:nvSpPr>
      <dsp:spPr>
        <a:xfrm>
          <a:off x="3245911" y="4249820"/>
          <a:ext cx="716024" cy="91440"/>
        </a:xfrm>
        <a:custGeom>
          <a:avLst/>
          <a:gdLst/>
          <a:ahLst/>
          <a:cxnLst/>
          <a:rect l="0" t="0" r="0" b="0"/>
          <a:pathLst>
            <a:path>
              <a:moveTo>
                <a:pt x="0" y="45720"/>
              </a:moveTo>
              <a:lnTo>
                <a:pt x="716024"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85258" y="4291807"/>
        <a:ext cx="37331" cy="7466"/>
      </dsp:txXfrm>
    </dsp:sp>
    <dsp:sp modelId="{E88D0E38-602E-4AFC-ADC1-62BB26F64D5F}">
      <dsp:nvSpPr>
        <dsp:cNvPr id="0" name=""/>
        <dsp:cNvSpPr/>
      </dsp:nvSpPr>
      <dsp:spPr>
        <a:xfrm>
          <a:off x="1520" y="3321683"/>
          <a:ext cx="3246191" cy="1947714"/>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66" tIns="166968" rIns="159066" bIns="166968" numCol="1" spcCol="1270" anchor="ctr" anchorCtr="0">
          <a:noAutofit/>
        </a:bodyPr>
        <a:lstStyle/>
        <a:p>
          <a:pPr marL="0" lvl="0" indent="0" algn="ctr" defTabSz="755650">
            <a:lnSpc>
              <a:spcPct val="90000"/>
            </a:lnSpc>
            <a:spcBef>
              <a:spcPct val="0"/>
            </a:spcBef>
            <a:spcAft>
              <a:spcPct val="35000"/>
            </a:spcAft>
            <a:buNone/>
          </a:pPr>
          <a:r>
            <a:rPr lang="vi-VN" sz="1700" kern="1200"/>
            <a:t>Ưu điểm của phỏng vấn trực tiếp là nhà tuyển dụng có thể khai thác tối đa các thông tin liên quan đến nghề nghiệp cũng như thông tin bên lề (cá nhân, gia đình, tính cách). </a:t>
          </a:r>
          <a:endParaRPr lang="en-US" sz="1700" kern="1200"/>
        </a:p>
      </dsp:txBody>
      <dsp:txXfrm>
        <a:off x="1520" y="3321683"/>
        <a:ext cx="3246191" cy="1947714"/>
      </dsp:txXfrm>
    </dsp:sp>
    <dsp:sp modelId="{C5AED682-A8EE-4867-9E0E-BDFD44575EC6}">
      <dsp:nvSpPr>
        <dsp:cNvPr id="0" name=""/>
        <dsp:cNvSpPr/>
      </dsp:nvSpPr>
      <dsp:spPr>
        <a:xfrm>
          <a:off x="3994336" y="3321683"/>
          <a:ext cx="3246191" cy="194771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66" tIns="166968" rIns="159066" bIns="166968" numCol="1" spcCol="1270" anchor="ctr" anchorCtr="0">
          <a:noAutofit/>
        </a:bodyPr>
        <a:lstStyle/>
        <a:p>
          <a:pPr marL="0" lvl="0" indent="0" algn="ctr" defTabSz="755650">
            <a:lnSpc>
              <a:spcPct val="90000"/>
            </a:lnSpc>
            <a:spcBef>
              <a:spcPct val="0"/>
            </a:spcBef>
            <a:spcAft>
              <a:spcPct val="35000"/>
            </a:spcAft>
            <a:buNone/>
          </a:pPr>
          <a:r>
            <a:rPr lang="vi-VN" sz="1700" kern="1200"/>
            <a:t>Những cử chỉ, biểu cảm khi phỏng vấn, là những dữ liệu quan trọng để nhà tuyển dụng đánh giá ứng viên có phù hợp với vị trí, phù hợp văn hóa doanh nghiệp hay không.</a:t>
          </a:r>
          <a:endParaRPr lang="en-US" sz="1700" kern="1200"/>
        </a:p>
      </dsp:txBody>
      <dsp:txXfrm>
        <a:off x="3994336" y="3321683"/>
        <a:ext cx="3246191" cy="194771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B89F2-590B-4918-9236-501DFADEC174}">
      <dsp:nvSpPr>
        <dsp:cNvPr id="0" name=""/>
        <dsp:cNvSpPr/>
      </dsp:nvSpPr>
      <dsp:spPr>
        <a:xfrm>
          <a:off x="0" y="506528"/>
          <a:ext cx="10515600" cy="831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A8E5634-31A7-4821-898B-2F7F35827EF9}">
      <dsp:nvSpPr>
        <dsp:cNvPr id="0" name=""/>
        <dsp:cNvSpPr/>
      </dsp:nvSpPr>
      <dsp:spPr>
        <a:xfrm>
          <a:off x="525780" y="19448"/>
          <a:ext cx="7360920" cy="9741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a:t>Trước phỏng vấn</a:t>
          </a:r>
        </a:p>
      </dsp:txBody>
      <dsp:txXfrm>
        <a:off x="573335" y="67003"/>
        <a:ext cx="7265810" cy="879050"/>
      </dsp:txXfrm>
    </dsp:sp>
    <dsp:sp modelId="{F141FA24-E866-41F9-8614-B40D7599A5AA}">
      <dsp:nvSpPr>
        <dsp:cNvPr id="0" name=""/>
        <dsp:cNvSpPr/>
      </dsp:nvSpPr>
      <dsp:spPr>
        <a:xfrm>
          <a:off x="0" y="2003409"/>
          <a:ext cx="10515600" cy="831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84F4665-2F59-4783-AB1D-AE925B830A68}">
      <dsp:nvSpPr>
        <dsp:cNvPr id="0" name=""/>
        <dsp:cNvSpPr/>
      </dsp:nvSpPr>
      <dsp:spPr>
        <a:xfrm>
          <a:off x="525780" y="1516329"/>
          <a:ext cx="7360920" cy="9741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a:t>Trong phỏng vấn</a:t>
          </a:r>
        </a:p>
      </dsp:txBody>
      <dsp:txXfrm>
        <a:off x="573335" y="1563884"/>
        <a:ext cx="7265810" cy="879050"/>
      </dsp:txXfrm>
    </dsp:sp>
    <dsp:sp modelId="{80723029-671B-4D2C-8634-B7CB8AF76909}">
      <dsp:nvSpPr>
        <dsp:cNvPr id="0" name=""/>
        <dsp:cNvSpPr/>
      </dsp:nvSpPr>
      <dsp:spPr>
        <a:xfrm>
          <a:off x="0" y="3500289"/>
          <a:ext cx="10515600" cy="831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0965A77-3B77-447E-AF3A-1FC88062195C}">
      <dsp:nvSpPr>
        <dsp:cNvPr id="0" name=""/>
        <dsp:cNvSpPr/>
      </dsp:nvSpPr>
      <dsp:spPr>
        <a:xfrm>
          <a:off x="525780" y="3013209"/>
          <a:ext cx="7360920" cy="9741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a:t>Sau phỏng vấn</a:t>
          </a:r>
        </a:p>
      </dsp:txBody>
      <dsp:txXfrm>
        <a:off x="573335" y="3060764"/>
        <a:ext cx="7265810" cy="8790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9D0A-186E-4FFB-AEB3-00632FA65820}">
      <dsp:nvSpPr>
        <dsp:cNvPr id="0" name=""/>
        <dsp:cNvSpPr/>
      </dsp:nvSpPr>
      <dsp:spPr>
        <a:xfrm>
          <a:off x="0" y="38011"/>
          <a:ext cx="10515600" cy="79150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vi-VN" sz="3300" kern="1200"/>
            <a:t>Dưới đây là gợi ý một công việc cần thực hiện:</a:t>
          </a:r>
          <a:endParaRPr lang="en-US" sz="3300" kern="1200"/>
        </a:p>
      </dsp:txBody>
      <dsp:txXfrm>
        <a:off x="38638" y="76649"/>
        <a:ext cx="10438324" cy="714229"/>
      </dsp:txXfrm>
    </dsp:sp>
    <dsp:sp modelId="{E932C8CE-3F45-4AFF-B242-65BF86E22ED1}">
      <dsp:nvSpPr>
        <dsp:cNvPr id="0" name=""/>
        <dsp:cNvSpPr/>
      </dsp:nvSpPr>
      <dsp:spPr>
        <a:xfrm>
          <a:off x="0" y="829516"/>
          <a:ext cx="10515600" cy="348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vi-VN" sz="2600" kern="1200" dirty="0"/>
            <a:t>Đọc lại các CV ứng tuyển</a:t>
          </a:r>
          <a:endParaRPr lang="en-US" sz="2600" kern="1200" dirty="0"/>
        </a:p>
        <a:p>
          <a:pPr marL="228600" lvl="1" indent="-228600" algn="l" defTabSz="1155700">
            <a:lnSpc>
              <a:spcPct val="90000"/>
            </a:lnSpc>
            <a:spcBef>
              <a:spcPct val="0"/>
            </a:spcBef>
            <a:spcAft>
              <a:spcPct val="20000"/>
            </a:spcAft>
            <a:buChar char="•"/>
          </a:pPr>
          <a:r>
            <a:rPr lang="vi-VN" sz="2600" kern="1200" dirty="0"/>
            <a:t>Lập danh sách các phẩm chất, kỹ năng và các loại kinh nghiệm cần sử dụng để sàng lọc hồ sơ và ứng viên phỏng vấn xin việc.</a:t>
          </a:r>
          <a:endParaRPr lang="en-US" sz="2600" kern="1200" dirty="0"/>
        </a:p>
        <a:p>
          <a:pPr marL="228600" lvl="1" indent="-228600" algn="l" defTabSz="1155700">
            <a:lnSpc>
              <a:spcPct val="90000"/>
            </a:lnSpc>
            <a:spcBef>
              <a:spcPct val="0"/>
            </a:spcBef>
            <a:spcAft>
              <a:spcPct val="20000"/>
            </a:spcAft>
            <a:buChar char="•"/>
          </a:pPr>
          <a:r>
            <a:rPr lang="vi-VN" sz="2600" kern="1200"/>
            <a:t>Xác định những ưu tiên</a:t>
          </a:r>
          <a:endParaRPr lang="en-US" sz="2600" kern="1200"/>
        </a:p>
        <a:p>
          <a:pPr marL="228600" lvl="1" indent="-228600" algn="l" defTabSz="1155700">
            <a:lnSpc>
              <a:spcPct val="90000"/>
            </a:lnSpc>
            <a:spcBef>
              <a:spcPct val="0"/>
            </a:spcBef>
            <a:spcAft>
              <a:spcPct val="20000"/>
            </a:spcAft>
            <a:buChar char="•"/>
          </a:pPr>
          <a:r>
            <a:rPr lang="vi-VN" sz="2600" kern="1200" dirty="0"/>
            <a:t>Xây dựng bộ khung các câu hỏi</a:t>
          </a:r>
          <a:endParaRPr lang="en-US" sz="2600" kern="1200" dirty="0"/>
        </a:p>
        <a:p>
          <a:pPr marL="228600" lvl="1" indent="-228600" algn="l" defTabSz="1155700">
            <a:lnSpc>
              <a:spcPct val="90000"/>
            </a:lnSpc>
            <a:spcBef>
              <a:spcPct val="0"/>
            </a:spcBef>
            <a:spcAft>
              <a:spcPct val="20000"/>
            </a:spcAft>
            <a:buChar char="•"/>
          </a:pPr>
          <a:r>
            <a:rPr lang="vi-VN" sz="2600" kern="1200" dirty="0"/>
            <a:t>Chuẩn bị danh sách các tiêu chí đánh giá ứng viên</a:t>
          </a:r>
          <a:endParaRPr lang="en-US" sz="2600" kern="1200" dirty="0"/>
        </a:p>
        <a:p>
          <a:pPr marL="228600" lvl="1" indent="-228600" algn="l" defTabSz="1155700">
            <a:lnSpc>
              <a:spcPct val="90000"/>
            </a:lnSpc>
            <a:spcBef>
              <a:spcPct val="0"/>
            </a:spcBef>
            <a:spcAft>
              <a:spcPct val="20000"/>
            </a:spcAft>
            <a:buChar char="•"/>
          </a:pPr>
          <a:r>
            <a:rPr lang="vi-VN" sz="2600" kern="1200"/>
            <a:t>Đào tạo/hướng dẫn người phỏng vấn</a:t>
          </a:r>
          <a:endParaRPr lang="en-US" sz="2600" kern="1200"/>
        </a:p>
        <a:p>
          <a:pPr marL="228600" lvl="1" indent="-228600" algn="l" defTabSz="1155700">
            <a:lnSpc>
              <a:spcPct val="90000"/>
            </a:lnSpc>
            <a:spcBef>
              <a:spcPct val="0"/>
            </a:spcBef>
            <a:spcAft>
              <a:spcPct val="20000"/>
            </a:spcAft>
            <a:buChar char="•"/>
          </a:pPr>
          <a:r>
            <a:rPr lang="vi-VN" sz="2600" kern="1200" dirty="0"/>
            <a:t>Phân loại ứng viên</a:t>
          </a:r>
          <a:endParaRPr lang="en-US" sz="2600" kern="1200" dirty="0"/>
        </a:p>
      </dsp:txBody>
      <dsp:txXfrm>
        <a:off x="0" y="829516"/>
        <a:ext cx="10515600" cy="34838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63648-BA75-499D-8461-6768C7B03B3E}">
      <dsp:nvSpPr>
        <dsp:cNvPr id="0" name=""/>
        <dsp:cNvSpPr/>
      </dsp:nvSpPr>
      <dsp:spPr>
        <a:xfrm>
          <a:off x="0" y="240938"/>
          <a:ext cx="10515600" cy="8874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Tìm kiếm thông tin về công ty</a:t>
          </a:r>
        </a:p>
      </dsp:txBody>
      <dsp:txXfrm>
        <a:off x="43321" y="284259"/>
        <a:ext cx="10428958" cy="800803"/>
      </dsp:txXfrm>
    </dsp:sp>
    <dsp:sp modelId="{8389164B-6603-4150-AEEC-D446ABFBE89F}">
      <dsp:nvSpPr>
        <dsp:cNvPr id="0" name=""/>
        <dsp:cNvSpPr/>
      </dsp:nvSpPr>
      <dsp:spPr>
        <a:xfrm>
          <a:off x="0" y="1234944"/>
          <a:ext cx="10515600" cy="8874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Thực hành trả lời những câu hỏi phỏng vấn phổ biến </a:t>
          </a:r>
        </a:p>
      </dsp:txBody>
      <dsp:txXfrm>
        <a:off x="43321" y="1278265"/>
        <a:ext cx="10428958" cy="800803"/>
      </dsp:txXfrm>
    </dsp:sp>
    <dsp:sp modelId="{C4B75FBF-96A4-4AE0-89AF-AFC1829A727F}">
      <dsp:nvSpPr>
        <dsp:cNvPr id="0" name=""/>
        <dsp:cNvSpPr/>
      </dsp:nvSpPr>
      <dsp:spPr>
        <a:xfrm>
          <a:off x="0" y="2228949"/>
          <a:ext cx="10515600" cy="8874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Chọn trang phục thật gọn gàng và thoải mái</a:t>
          </a:r>
        </a:p>
      </dsp:txBody>
      <dsp:txXfrm>
        <a:off x="43321" y="2272270"/>
        <a:ext cx="10428958" cy="800803"/>
      </dsp:txXfrm>
    </dsp:sp>
    <dsp:sp modelId="{944A67CC-5B62-415C-8C89-36FE0324666E}">
      <dsp:nvSpPr>
        <dsp:cNvPr id="0" name=""/>
        <dsp:cNvSpPr/>
      </dsp:nvSpPr>
      <dsp:spPr>
        <a:xfrm>
          <a:off x="0" y="3222954"/>
          <a:ext cx="10515600" cy="8874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Chọn trang phục thật gọn gàng và thoải mái</a:t>
          </a:r>
        </a:p>
      </dsp:txBody>
      <dsp:txXfrm>
        <a:off x="43321" y="3266275"/>
        <a:ext cx="10428958" cy="80080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A2483-F456-4680-89D1-E5293FC06779}">
      <dsp:nvSpPr>
        <dsp:cNvPr id="0" name=""/>
        <dsp:cNvSpPr/>
      </dsp:nvSpPr>
      <dsp:spPr>
        <a:xfrm>
          <a:off x="0" y="70290"/>
          <a:ext cx="10905066"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B</a:t>
          </a:r>
          <a:r>
            <a:rPr lang="vi-VN" sz="3400" kern="1200"/>
            <a:t>ắt tay nhà tuyển dụng thật chặt, giọng nói dõng dạc và luôn nở nụ cười để</a:t>
          </a:r>
          <a:r>
            <a:rPr lang="en-US" sz="3400" kern="1200"/>
            <a:t> </a:t>
          </a:r>
          <a:r>
            <a:rPr lang="vi-VN" sz="3400" kern="1200"/>
            <a:t>thể hiện sự tự tin của ứng viên.</a:t>
          </a:r>
          <a:endParaRPr lang="en-US" sz="3400" kern="1200"/>
        </a:p>
      </dsp:txBody>
      <dsp:txXfrm>
        <a:off x="66025" y="136315"/>
        <a:ext cx="10773016" cy="1220470"/>
      </dsp:txXfrm>
    </dsp:sp>
    <dsp:sp modelId="{040BB296-9142-49F6-AC71-C5D02C4915FC}">
      <dsp:nvSpPr>
        <dsp:cNvPr id="0" name=""/>
        <dsp:cNvSpPr/>
      </dsp:nvSpPr>
      <dsp:spPr>
        <a:xfrm>
          <a:off x="0" y="1520730"/>
          <a:ext cx="10905066" cy="1352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Chọn vị trí ngồi hợp lý (nếu có thể)</a:t>
          </a:r>
        </a:p>
      </dsp:txBody>
      <dsp:txXfrm>
        <a:off x="66025" y="1586755"/>
        <a:ext cx="10773016" cy="1220470"/>
      </dsp:txXfrm>
    </dsp:sp>
    <dsp:sp modelId="{38389628-E586-41A7-98BF-22CB419C9B7C}">
      <dsp:nvSpPr>
        <dsp:cNvPr id="0" name=""/>
        <dsp:cNvSpPr/>
      </dsp:nvSpPr>
      <dsp:spPr>
        <a:xfrm>
          <a:off x="0" y="2971171"/>
          <a:ext cx="10905066" cy="1352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a:t>
          </a:r>
          <a:r>
            <a:rPr lang="vi-VN" sz="3400" kern="1200"/>
            <a:t>hú ý đến ngôn ngữ cơ thể </a:t>
          </a:r>
          <a:r>
            <a:rPr lang="en-US" sz="3400" kern="1200"/>
            <a:t>(không nên khoanh tay hoặc vắt chéo chân)</a:t>
          </a:r>
        </a:p>
      </dsp:txBody>
      <dsp:txXfrm>
        <a:off x="66025" y="3037196"/>
        <a:ext cx="10773016" cy="122047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34D41-CABF-4517-9ACB-35E6440993C8}">
      <dsp:nvSpPr>
        <dsp:cNvPr id="0" name=""/>
        <dsp:cNvSpPr/>
      </dsp:nvSpPr>
      <dsp:spPr>
        <a:xfrm>
          <a:off x="2325135" y="1036963"/>
          <a:ext cx="504096" cy="91440"/>
        </a:xfrm>
        <a:custGeom>
          <a:avLst/>
          <a:gdLst/>
          <a:ahLst/>
          <a:cxnLst/>
          <a:rect l="0" t="0" r="0" b="0"/>
          <a:pathLst>
            <a:path>
              <a:moveTo>
                <a:pt x="0" y="45720"/>
              </a:moveTo>
              <a:lnTo>
                <a:pt x="50409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3816" y="1080010"/>
        <a:ext cx="26734" cy="5346"/>
      </dsp:txXfrm>
    </dsp:sp>
    <dsp:sp modelId="{CDD7EF8F-0609-4D87-9E92-1415AA1DA84F}">
      <dsp:nvSpPr>
        <dsp:cNvPr id="0" name=""/>
        <dsp:cNvSpPr/>
      </dsp:nvSpPr>
      <dsp:spPr>
        <a:xfrm>
          <a:off x="2170" y="385254"/>
          <a:ext cx="2324765" cy="13948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915" tIns="119574" rIns="113915" bIns="119574" numCol="1" spcCol="1270" anchor="ctr" anchorCtr="0">
          <a:noAutofit/>
        </a:bodyPr>
        <a:lstStyle/>
        <a:p>
          <a:pPr marL="0" lvl="0" indent="0" algn="ctr" defTabSz="844550">
            <a:lnSpc>
              <a:spcPct val="90000"/>
            </a:lnSpc>
            <a:spcBef>
              <a:spcPct val="0"/>
            </a:spcBef>
            <a:spcAft>
              <a:spcPct val="35000"/>
            </a:spcAft>
            <a:buNone/>
          </a:pPr>
          <a:r>
            <a:rPr lang="vi-VN" sz="1900" kern="1200"/>
            <a:t>Tránh những câu hỏi dễ dự đoán được</a:t>
          </a:r>
          <a:endParaRPr lang="en-US" sz="1900" kern="1200"/>
        </a:p>
      </dsp:txBody>
      <dsp:txXfrm>
        <a:off x="2170" y="385254"/>
        <a:ext cx="2324765" cy="1394859"/>
      </dsp:txXfrm>
    </dsp:sp>
    <dsp:sp modelId="{F1DC9C6D-91A3-4CAA-B2A5-F026C89EE0BD}">
      <dsp:nvSpPr>
        <dsp:cNvPr id="0" name=""/>
        <dsp:cNvSpPr/>
      </dsp:nvSpPr>
      <dsp:spPr>
        <a:xfrm>
          <a:off x="5184596" y="1036963"/>
          <a:ext cx="504096" cy="91440"/>
        </a:xfrm>
        <a:custGeom>
          <a:avLst/>
          <a:gdLst/>
          <a:ahLst/>
          <a:cxnLst/>
          <a:rect l="0" t="0" r="0" b="0"/>
          <a:pathLst>
            <a:path>
              <a:moveTo>
                <a:pt x="0" y="45720"/>
              </a:moveTo>
              <a:lnTo>
                <a:pt x="50409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3277" y="1080010"/>
        <a:ext cx="26734" cy="5346"/>
      </dsp:txXfrm>
    </dsp:sp>
    <dsp:sp modelId="{9E0A670F-0EA0-4569-BB09-21930CBCFA90}">
      <dsp:nvSpPr>
        <dsp:cNvPr id="0" name=""/>
        <dsp:cNvSpPr/>
      </dsp:nvSpPr>
      <dsp:spPr>
        <a:xfrm>
          <a:off x="2861631" y="385254"/>
          <a:ext cx="2324765" cy="139485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915" tIns="119574" rIns="113915" bIns="119574" numCol="1" spcCol="1270" anchor="ctr" anchorCtr="0">
          <a:noAutofit/>
        </a:bodyPr>
        <a:lstStyle/>
        <a:p>
          <a:pPr marL="0" lvl="0" indent="0" algn="ctr" defTabSz="844550">
            <a:lnSpc>
              <a:spcPct val="90000"/>
            </a:lnSpc>
            <a:spcBef>
              <a:spcPct val="0"/>
            </a:spcBef>
            <a:spcAft>
              <a:spcPct val="35000"/>
            </a:spcAft>
            <a:buNone/>
          </a:pPr>
          <a:r>
            <a:rPr lang="en-US" sz="1900" kern="1200"/>
            <a:t>Cẩn trọng với những câu hỏi liên quan đến kinh nghiệm làm việc của ứng viên</a:t>
          </a:r>
        </a:p>
      </dsp:txBody>
      <dsp:txXfrm>
        <a:off x="2861631" y="385254"/>
        <a:ext cx="2324765" cy="1394859"/>
      </dsp:txXfrm>
    </dsp:sp>
    <dsp:sp modelId="{B6B0E8FD-50CC-4481-8967-709384D89620}">
      <dsp:nvSpPr>
        <dsp:cNvPr id="0" name=""/>
        <dsp:cNvSpPr/>
      </dsp:nvSpPr>
      <dsp:spPr>
        <a:xfrm>
          <a:off x="8044058" y="1036963"/>
          <a:ext cx="504096" cy="91440"/>
        </a:xfrm>
        <a:custGeom>
          <a:avLst/>
          <a:gdLst/>
          <a:ahLst/>
          <a:cxnLst/>
          <a:rect l="0" t="0" r="0" b="0"/>
          <a:pathLst>
            <a:path>
              <a:moveTo>
                <a:pt x="0" y="45720"/>
              </a:moveTo>
              <a:lnTo>
                <a:pt x="50409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82738" y="1080010"/>
        <a:ext cx="26734" cy="5346"/>
      </dsp:txXfrm>
    </dsp:sp>
    <dsp:sp modelId="{03D55225-7710-433F-9A07-D181AC1B43D3}">
      <dsp:nvSpPr>
        <dsp:cNvPr id="0" name=""/>
        <dsp:cNvSpPr/>
      </dsp:nvSpPr>
      <dsp:spPr>
        <a:xfrm>
          <a:off x="5721093" y="385254"/>
          <a:ext cx="2324765" cy="13948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915" tIns="119574" rIns="113915" bIns="119574" numCol="1" spcCol="1270" anchor="ctr" anchorCtr="0">
          <a:noAutofit/>
        </a:bodyPr>
        <a:lstStyle/>
        <a:p>
          <a:pPr marL="0" lvl="0" indent="0" algn="ctr" defTabSz="844550">
            <a:lnSpc>
              <a:spcPct val="90000"/>
            </a:lnSpc>
            <a:spcBef>
              <a:spcPct val="0"/>
            </a:spcBef>
            <a:spcAft>
              <a:spcPct val="35000"/>
            </a:spcAft>
            <a:buNone/>
          </a:pPr>
          <a:r>
            <a:rPr lang="en-US" sz="1900" kern="1200" dirty="0" err="1"/>
            <a:t>Đánh</a:t>
          </a:r>
          <a:r>
            <a:rPr lang="en-US" sz="1900" kern="1200" dirty="0"/>
            <a:t> </a:t>
          </a:r>
          <a:r>
            <a:rPr lang="en-US" sz="1900" kern="1200" dirty="0" err="1"/>
            <a:t>giá</a:t>
          </a:r>
          <a:r>
            <a:rPr lang="en-US" sz="1900" kern="1200" dirty="0"/>
            <a:t> </a:t>
          </a:r>
          <a:r>
            <a:rPr lang="en-US" sz="1900" kern="1200" dirty="0" err="1"/>
            <a:t>khả</a:t>
          </a:r>
          <a:r>
            <a:rPr lang="en-US" sz="1900" kern="1200" dirty="0"/>
            <a:t> </a:t>
          </a:r>
          <a:r>
            <a:rPr lang="en-US" sz="1900" kern="1200" dirty="0" err="1"/>
            <a:t>năng</a:t>
          </a:r>
          <a:r>
            <a:rPr lang="en-US" sz="1900" kern="1200" dirty="0"/>
            <a:t> giải quyết </a:t>
          </a:r>
          <a:r>
            <a:rPr lang="en-US" sz="1900" kern="1200" dirty="0" err="1"/>
            <a:t>vấn</a:t>
          </a:r>
          <a:r>
            <a:rPr lang="en-US" sz="1900" kern="1200" dirty="0"/>
            <a:t> </a:t>
          </a:r>
          <a:r>
            <a:rPr lang="en-US" sz="1900" kern="1200" dirty="0" err="1"/>
            <a:t>đề</a:t>
          </a:r>
          <a:r>
            <a:rPr lang="en-US" sz="1900" kern="1200" dirty="0"/>
            <a:t> </a:t>
          </a:r>
          <a:r>
            <a:rPr lang="en-US" sz="1900" kern="1200" dirty="0" err="1"/>
            <a:t>tính</a:t>
          </a:r>
          <a:r>
            <a:rPr lang="en-US" sz="1900" kern="1200" dirty="0"/>
            <a:t> </a:t>
          </a:r>
          <a:r>
            <a:rPr lang="en-US" sz="1900" kern="1200" dirty="0" err="1"/>
            <a:t>cách</a:t>
          </a:r>
          <a:r>
            <a:rPr lang="en-US" sz="1900" kern="1200" dirty="0"/>
            <a:t> </a:t>
          </a:r>
          <a:r>
            <a:rPr lang="en-US" sz="1900" kern="1200" dirty="0" err="1"/>
            <a:t>của</a:t>
          </a:r>
          <a:r>
            <a:rPr lang="en-US" sz="1900" kern="1200" dirty="0"/>
            <a:t> </a:t>
          </a:r>
          <a:r>
            <a:rPr lang="en-US" sz="1900" kern="1200" dirty="0" err="1"/>
            <a:t>ứng</a:t>
          </a:r>
          <a:r>
            <a:rPr lang="en-US" sz="1900" kern="1200" dirty="0"/>
            <a:t> </a:t>
          </a:r>
          <a:r>
            <a:rPr lang="en-US" sz="1900" kern="1200" dirty="0" err="1"/>
            <a:t>viên</a:t>
          </a:r>
          <a:endParaRPr lang="en-US" sz="1900" kern="1200" dirty="0"/>
        </a:p>
      </dsp:txBody>
      <dsp:txXfrm>
        <a:off x="5721093" y="385254"/>
        <a:ext cx="2324765" cy="1394859"/>
      </dsp:txXfrm>
    </dsp:sp>
    <dsp:sp modelId="{6A305E87-4D63-4D73-A1F5-C295A29AD7E7}">
      <dsp:nvSpPr>
        <dsp:cNvPr id="0" name=""/>
        <dsp:cNvSpPr/>
      </dsp:nvSpPr>
      <dsp:spPr>
        <a:xfrm>
          <a:off x="1164552" y="1778313"/>
          <a:ext cx="8578384" cy="504096"/>
        </a:xfrm>
        <a:custGeom>
          <a:avLst/>
          <a:gdLst/>
          <a:ahLst/>
          <a:cxnLst/>
          <a:rect l="0" t="0" r="0" b="0"/>
          <a:pathLst>
            <a:path>
              <a:moveTo>
                <a:pt x="8578384" y="0"/>
              </a:moveTo>
              <a:lnTo>
                <a:pt x="8578384" y="269148"/>
              </a:lnTo>
              <a:lnTo>
                <a:pt x="0" y="269148"/>
              </a:lnTo>
              <a:lnTo>
                <a:pt x="0" y="50409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8869" y="2027688"/>
        <a:ext cx="429751" cy="5346"/>
      </dsp:txXfrm>
    </dsp:sp>
    <dsp:sp modelId="{1424D536-392A-483C-9B66-8A2B9E77F994}">
      <dsp:nvSpPr>
        <dsp:cNvPr id="0" name=""/>
        <dsp:cNvSpPr/>
      </dsp:nvSpPr>
      <dsp:spPr>
        <a:xfrm>
          <a:off x="8580554" y="385254"/>
          <a:ext cx="2324765" cy="13948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915" tIns="119574" rIns="113915" bIns="119574" numCol="1" spcCol="1270" anchor="ctr" anchorCtr="0">
          <a:noAutofit/>
        </a:bodyPr>
        <a:lstStyle/>
        <a:p>
          <a:pPr marL="0" lvl="0" indent="0" algn="ctr" defTabSz="844550">
            <a:lnSpc>
              <a:spcPct val="90000"/>
            </a:lnSpc>
            <a:spcBef>
              <a:spcPct val="0"/>
            </a:spcBef>
            <a:spcAft>
              <a:spcPct val="35000"/>
            </a:spcAft>
            <a:buNone/>
          </a:pPr>
          <a:r>
            <a:rPr lang="vi-VN" sz="1900" kern="1200"/>
            <a:t>Đánh giá liệu ứng viên có nhìn về tương lai hay không</a:t>
          </a:r>
          <a:endParaRPr lang="en-US" sz="1900" kern="1200"/>
        </a:p>
      </dsp:txBody>
      <dsp:txXfrm>
        <a:off x="8580554" y="385254"/>
        <a:ext cx="2324765" cy="1394859"/>
      </dsp:txXfrm>
    </dsp:sp>
    <dsp:sp modelId="{2DADADC1-949F-4C61-851A-B0E088EDEAF5}">
      <dsp:nvSpPr>
        <dsp:cNvPr id="0" name=""/>
        <dsp:cNvSpPr/>
      </dsp:nvSpPr>
      <dsp:spPr>
        <a:xfrm>
          <a:off x="2325135" y="2966519"/>
          <a:ext cx="504096" cy="91440"/>
        </a:xfrm>
        <a:custGeom>
          <a:avLst/>
          <a:gdLst/>
          <a:ahLst/>
          <a:cxnLst/>
          <a:rect l="0" t="0" r="0" b="0"/>
          <a:pathLst>
            <a:path>
              <a:moveTo>
                <a:pt x="0" y="45720"/>
              </a:moveTo>
              <a:lnTo>
                <a:pt x="50409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3816" y="3009565"/>
        <a:ext cx="26734" cy="5346"/>
      </dsp:txXfrm>
    </dsp:sp>
    <dsp:sp modelId="{1413AD32-2CF1-4E6B-83CC-905A423C9AD4}">
      <dsp:nvSpPr>
        <dsp:cNvPr id="0" name=""/>
        <dsp:cNvSpPr/>
      </dsp:nvSpPr>
      <dsp:spPr>
        <a:xfrm>
          <a:off x="2170" y="2314809"/>
          <a:ext cx="2324765" cy="139485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915" tIns="119574" rIns="113915" bIns="119574" numCol="1" spcCol="1270" anchor="ctr" anchorCtr="0">
          <a:noAutofit/>
        </a:bodyPr>
        <a:lstStyle/>
        <a:p>
          <a:pPr marL="0" lvl="0" indent="0" algn="ctr" defTabSz="844550">
            <a:lnSpc>
              <a:spcPct val="90000"/>
            </a:lnSpc>
            <a:spcBef>
              <a:spcPct val="0"/>
            </a:spcBef>
            <a:spcAft>
              <a:spcPct val="35000"/>
            </a:spcAft>
            <a:buNone/>
          </a:pPr>
          <a:r>
            <a:rPr lang="en-US" sz="1900" kern="1200"/>
            <a:t>Đánh giá khả năng học hỏi, thích nghi và đổi mới của ứng viên</a:t>
          </a:r>
        </a:p>
      </dsp:txBody>
      <dsp:txXfrm>
        <a:off x="2170" y="2314809"/>
        <a:ext cx="2324765" cy="1394859"/>
      </dsp:txXfrm>
    </dsp:sp>
    <dsp:sp modelId="{C19903DD-0806-437F-88E4-4EA96FEBFA3A}">
      <dsp:nvSpPr>
        <dsp:cNvPr id="0" name=""/>
        <dsp:cNvSpPr/>
      </dsp:nvSpPr>
      <dsp:spPr>
        <a:xfrm>
          <a:off x="5184596" y="2966519"/>
          <a:ext cx="504096" cy="91440"/>
        </a:xfrm>
        <a:custGeom>
          <a:avLst/>
          <a:gdLst/>
          <a:ahLst/>
          <a:cxnLst/>
          <a:rect l="0" t="0" r="0" b="0"/>
          <a:pathLst>
            <a:path>
              <a:moveTo>
                <a:pt x="0" y="45720"/>
              </a:moveTo>
              <a:lnTo>
                <a:pt x="50409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3277" y="3009565"/>
        <a:ext cx="26734" cy="5346"/>
      </dsp:txXfrm>
    </dsp:sp>
    <dsp:sp modelId="{36D81F55-1B85-411B-A6F7-6CC88254CD4D}">
      <dsp:nvSpPr>
        <dsp:cNvPr id="0" name=""/>
        <dsp:cNvSpPr/>
      </dsp:nvSpPr>
      <dsp:spPr>
        <a:xfrm>
          <a:off x="2861631" y="2314809"/>
          <a:ext cx="2324765" cy="13948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915" tIns="119574" rIns="113915" bIns="119574" numCol="1" spcCol="1270" anchor="ctr" anchorCtr="0">
          <a:noAutofit/>
        </a:bodyPr>
        <a:lstStyle/>
        <a:p>
          <a:pPr marL="0" lvl="0" indent="0" algn="ctr" defTabSz="844550">
            <a:lnSpc>
              <a:spcPct val="90000"/>
            </a:lnSpc>
            <a:spcBef>
              <a:spcPct val="0"/>
            </a:spcBef>
            <a:spcAft>
              <a:spcPct val="35000"/>
            </a:spcAft>
            <a:buNone/>
          </a:pPr>
          <a:r>
            <a:rPr lang="vi-VN" sz="1900" kern="1200"/>
            <a:t>Tránh hỏi lại những thông tin đã thể hiện trong hồ sơ ứng viên</a:t>
          </a:r>
          <a:endParaRPr lang="en-US" sz="1900" kern="1200"/>
        </a:p>
      </dsp:txBody>
      <dsp:txXfrm>
        <a:off x="2861631" y="2314809"/>
        <a:ext cx="2324765" cy="1394859"/>
      </dsp:txXfrm>
    </dsp:sp>
    <dsp:sp modelId="{937F404B-CC87-4891-A270-0453784505F4}">
      <dsp:nvSpPr>
        <dsp:cNvPr id="0" name=""/>
        <dsp:cNvSpPr/>
      </dsp:nvSpPr>
      <dsp:spPr>
        <a:xfrm>
          <a:off x="5721093" y="2314809"/>
          <a:ext cx="2324765" cy="139485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915" tIns="119574" rIns="113915" bIns="119574" numCol="1" spcCol="1270" anchor="ctr" anchorCtr="0">
          <a:noAutofit/>
        </a:bodyPr>
        <a:lstStyle/>
        <a:p>
          <a:pPr marL="0" lvl="0" indent="0" algn="ctr" defTabSz="844550">
            <a:lnSpc>
              <a:spcPct val="90000"/>
            </a:lnSpc>
            <a:spcBef>
              <a:spcPct val="0"/>
            </a:spcBef>
            <a:spcAft>
              <a:spcPct val="35000"/>
            </a:spcAft>
            <a:buNone/>
          </a:pPr>
          <a:r>
            <a:rPr lang="en-US" sz="1900" kern="1200"/>
            <a:t>Phân bổ thời gian hợp lí</a:t>
          </a:r>
        </a:p>
      </dsp:txBody>
      <dsp:txXfrm>
        <a:off x="5721093" y="2314809"/>
        <a:ext cx="2324765" cy="139485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83CFD-F99F-4BA3-A3B3-7F47464A27AB}">
      <dsp:nvSpPr>
        <dsp:cNvPr id="0" name=""/>
        <dsp:cNvSpPr/>
      </dsp:nvSpPr>
      <dsp:spPr>
        <a:xfrm>
          <a:off x="0" y="49006"/>
          <a:ext cx="10905066" cy="810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vi-VN" sz="2100" b="0" i="0" kern="1200"/>
            <a:t>DISC là một công cụ xác định tính cách của người đối diện tại một thời điểm nhất định thông qua quan sát hành vi của họ. Theo đó, mỗi người đều nằm trong 4 nhóm tính cách: </a:t>
          </a:r>
          <a:endParaRPr lang="en-US" sz="2100" kern="1200"/>
        </a:p>
      </dsp:txBody>
      <dsp:txXfrm>
        <a:off x="39580" y="88586"/>
        <a:ext cx="10825906" cy="731649"/>
      </dsp:txXfrm>
    </dsp:sp>
    <dsp:sp modelId="{2AB4F00B-EBD6-4CD2-B75F-BFD4846B0F21}">
      <dsp:nvSpPr>
        <dsp:cNvPr id="0" name=""/>
        <dsp:cNvSpPr/>
      </dsp:nvSpPr>
      <dsp:spPr>
        <a:xfrm>
          <a:off x="0" y="920296"/>
          <a:ext cx="10905066" cy="810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vi-VN" sz="2100" b="0" i="0" kern="1200"/>
            <a:t>D (Dominance - Sự thống trị), </a:t>
          </a:r>
          <a:endParaRPr lang="en-US" sz="2100" kern="1200"/>
        </a:p>
      </dsp:txBody>
      <dsp:txXfrm>
        <a:off x="39580" y="959876"/>
        <a:ext cx="10825906" cy="731649"/>
      </dsp:txXfrm>
    </dsp:sp>
    <dsp:sp modelId="{D00BB1DD-FBEA-4A3D-AFB1-BF74475175DA}">
      <dsp:nvSpPr>
        <dsp:cNvPr id="0" name=""/>
        <dsp:cNvSpPr/>
      </dsp:nvSpPr>
      <dsp:spPr>
        <a:xfrm>
          <a:off x="0" y="1791586"/>
          <a:ext cx="10905066" cy="810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vi-VN" sz="2100" b="0" i="0" kern="1200"/>
            <a:t>I (Influence - Sự ảnh hưởng), </a:t>
          </a:r>
          <a:endParaRPr lang="en-US" sz="2100" kern="1200"/>
        </a:p>
      </dsp:txBody>
      <dsp:txXfrm>
        <a:off x="39580" y="1831166"/>
        <a:ext cx="10825906" cy="731649"/>
      </dsp:txXfrm>
    </dsp:sp>
    <dsp:sp modelId="{4582E5F5-2BF4-4F80-928B-28C68B3C4E36}">
      <dsp:nvSpPr>
        <dsp:cNvPr id="0" name=""/>
        <dsp:cNvSpPr/>
      </dsp:nvSpPr>
      <dsp:spPr>
        <a:xfrm>
          <a:off x="0" y="2662876"/>
          <a:ext cx="10905066" cy="810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vi-VN" sz="2100" b="0" i="0" kern="1200"/>
            <a:t>S (Steadiness - Sự kiên định), </a:t>
          </a:r>
          <a:endParaRPr lang="en-US" sz="2100" kern="1200"/>
        </a:p>
      </dsp:txBody>
      <dsp:txXfrm>
        <a:off x="39580" y="2702456"/>
        <a:ext cx="10825906" cy="731649"/>
      </dsp:txXfrm>
    </dsp:sp>
    <dsp:sp modelId="{54F05A00-EBA6-44AB-B6CC-80E3FC9403BF}">
      <dsp:nvSpPr>
        <dsp:cNvPr id="0" name=""/>
        <dsp:cNvSpPr/>
      </dsp:nvSpPr>
      <dsp:spPr>
        <a:xfrm>
          <a:off x="0" y="3534166"/>
          <a:ext cx="10905066" cy="810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vi-VN" sz="2100" b="0" i="0" kern="1200"/>
            <a:t>C - (Compliance - Sự tuân thủ).</a:t>
          </a:r>
          <a:endParaRPr lang="en-US" sz="2100" kern="1200"/>
        </a:p>
      </dsp:txBody>
      <dsp:txXfrm>
        <a:off x="39580" y="3573746"/>
        <a:ext cx="10825906" cy="73164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0C7E7-0BB0-48B2-B554-F836A66356A3}">
      <dsp:nvSpPr>
        <dsp:cNvPr id="0" name=""/>
        <dsp:cNvSpPr/>
      </dsp:nvSpPr>
      <dsp:spPr>
        <a:xfrm>
          <a:off x="0" y="27368"/>
          <a:ext cx="10515600" cy="2103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b="0" i="0" kern="1200"/>
            <a:t>DISC không đơn thuần để phát hiện tính cách con người trong cuộc sống, ở cấp độ cao hơn, chúng ta có thể sử dụng công cụ trong việc bán hàng và quản trị nhân sự trong doanh nghiệp. </a:t>
          </a:r>
          <a:endParaRPr lang="en-US" sz="3100" kern="1200"/>
        </a:p>
      </dsp:txBody>
      <dsp:txXfrm>
        <a:off x="102692" y="130060"/>
        <a:ext cx="10310216" cy="1898276"/>
      </dsp:txXfrm>
    </dsp:sp>
    <dsp:sp modelId="{0E065D87-5AF0-4E09-890C-A686E6FB802B}">
      <dsp:nvSpPr>
        <dsp:cNvPr id="0" name=""/>
        <dsp:cNvSpPr/>
      </dsp:nvSpPr>
      <dsp:spPr>
        <a:xfrm>
          <a:off x="0" y="2220309"/>
          <a:ext cx="10515600" cy="2103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b="0" i="0" kern="1200"/>
            <a:t>Nhận diện đúng chân dung khách hàng, xác định được tính cách, biết mình thuộc nhóm phong cách nào, từ đó sẽ có cách tiếp cận phù hợp.</a:t>
          </a:r>
          <a:endParaRPr lang="en-US" sz="3100" kern="1200"/>
        </a:p>
      </dsp:txBody>
      <dsp:txXfrm>
        <a:off x="102692" y="2323001"/>
        <a:ext cx="10310216" cy="189827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BF970-8EB0-4EE8-940D-632CC4DA01BF}">
      <dsp:nvSpPr>
        <dsp:cNvPr id="0" name=""/>
        <dsp:cNvSpPr/>
      </dsp:nvSpPr>
      <dsp:spPr>
        <a:xfrm>
          <a:off x="0" y="35706"/>
          <a:ext cx="6367912" cy="1614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vi-VN" sz="3000" kern="1200"/>
            <a:t>DISC là công cụ xác định tính cách của một người bằng cách quan sát hành vi:</a:t>
          </a:r>
          <a:endParaRPr lang="en-US" sz="3000" kern="1200"/>
        </a:p>
      </dsp:txBody>
      <dsp:txXfrm>
        <a:off x="78818" y="114524"/>
        <a:ext cx="6210276" cy="1456964"/>
      </dsp:txXfrm>
    </dsp:sp>
    <dsp:sp modelId="{D411F6E4-25A7-4AB9-B0D6-0ABE893F42D7}">
      <dsp:nvSpPr>
        <dsp:cNvPr id="0" name=""/>
        <dsp:cNvSpPr/>
      </dsp:nvSpPr>
      <dsp:spPr>
        <a:xfrm>
          <a:off x="0" y="1650306"/>
          <a:ext cx="6367912" cy="471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38100" rIns="213360" bIns="38100" numCol="1" spcCol="1270" anchor="t" anchorCtr="0">
          <a:noAutofit/>
        </a:bodyPr>
        <a:lstStyle/>
        <a:p>
          <a:pPr marL="228600" lvl="1" indent="-228600" algn="l" defTabSz="1022350">
            <a:lnSpc>
              <a:spcPct val="90000"/>
            </a:lnSpc>
            <a:spcBef>
              <a:spcPct val="0"/>
            </a:spcBef>
            <a:spcAft>
              <a:spcPct val="20000"/>
            </a:spcAft>
            <a:buFont typeface="+mj-lt"/>
            <a:buAutoNum type="arabicPeriod"/>
          </a:pPr>
          <a:r>
            <a:rPr lang="vi-VN" sz="2300" kern="1200" dirty="0"/>
            <a:t>Tất cả các kiểu DiSC đều có giá trị như nhau và mỗi người là sự pha trộn của tất cả bốn phong cách.</a:t>
          </a:r>
          <a:endParaRPr lang="en-US" sz="2300" kern="1200" dirty="0"/>
        </a:p>
        <a:p>
          <a:pPr marL="228600" lvl="1" indent="-228600" algn="l" defTabSz="1022350">
            <a:lnSpc>
              <a:spcPct val="90000"/>
            </a:lnSpc>
            <a:spcBef>
              <a:spcPct val="0"/>
            </a:spcBef>
            <a:spcAft>
              <a:spcPct val="20000"/>
            </a:spcAft>
            <a:buFont typeface="+mj-lt"/>
            <a:buAutoNum type="arabicPeriod"/>
          </a:pPr>
          <a:r>
            <a:rPr lang="vi-VN" sz="2300" kern="1200" dirty="0"/>
            <a:t>Phong cách DiSC của bạn bị ảnh hưởng bởi khác các yếu tố như kinh nghiệm sống, giáo dục, và quá trình trưởng thành. </a:t>
          </a:r>
          <a:endParaRPr lang="en-US" sz="2300" kern="1200" dirty="0"/>
        </a:p>
        <a:p>
          <a:pPr marL="228600" lvl="1" indent="-228600" algn="l" defTabSz="1022350">
            <a:lnSpc>
              <a:spcPct val="90000"/>
            </a:lnSpc>
            <a:spcBef>
              <a:spcPct val="0"/>
            </a:spcBef>
            <a:spcAft>
              <a:spcPct val="20000"/>
            </a:spcAft>
            <a:buFont typeface="+mj-lt"/>
            <a:buAutoNum type="arabicPeriod"/>
          </a:pPr>
          <a:r>
            <a:rPr lang="vi-VN" sz="2300" kern="1200" dirty="0"/>
            <a:t>Hiểu bản thân là bước đầu tiên giúp bạn làm việc hiệu quả hơn với  người khác. </a:t>
          </a:r>
          <a:endParaRPr lang="en-US" sz="2300" kern="1200" dirty="0"/>
        </a:p>
        <a:p>
          <a:pPr marL="228600" lvl="1" indent="-228600" algn="l" defTabSz="1022350">
            <a:lnSpc>
              <a:spcPct val="90000"/>
            </a:lnSpc>
            <a:spcBef>
              <a:spcPct val="0"/>
            </a:spcBef>
            <a:spcAft>
              <a:spcPct val="20000"/>
            </a:spcAft>
            <a:buFont typeface="+mj-lt"/>
            <a:buAutoNum type="arabicPeriod"/>
          </a:pPr>
          <a:r>
            <a:rPr lang="vi-VN" sz="2300" kern="1200" dirty="0"/>
            <a:t>Tìm hiểu phong cách DiSC của người đối diện sẽ giúp bạn nắm rõ các ưu tiên và thách thức khi làm việc với họ</a:t>
          </a:r>
          <a:endParaRPr lang="en-US" sz="2300" kern="1200" dirty="0"/>
        </a:p>
        <a:p>
          <a:pPr marL="228600" lvl="1" indent="-228600" algn="l" defTabSz="1022350">
            <a:lnSpc>
              <a:spcPct val="90000"/>
            </a:lnSpc>
            <a:spcBef>
              <a:spcPct val="0"/>
            </a:spcBef>
            <a:spcAft>
              <a:spcPct val="20000"/>
            </a:spcAft>
            <a:buFont typeface="+mj-lt"/>
            <a:buAutoNum type="arabicPeriod"/>
          </a:pPr>
          <a:r>
            <a:rPr lang="vi-VN" sz="2300" kern="1200" dirty="0"/>
            <a:t>Bạn có thể cải thiện chất lượng quá trình tương tác với khách hàng bằng DiSC để xây dựng mối quan hệ hiệu quả.</a:t>
          </a:r>
          <a:endParaRPr lang="en-US" sz="2300" kern="1200" dirty="0"/>
        </a:p>
      </dsp:txBody>
      <dsp:txXfrm>
        <a:off x="0" y="1650306"/>
        <a:ext cx="6367912" cy="4719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DCB43-D5FA-437B-9A57-0D110ACE95E0}">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FCC6E-626E-44B6-9F80-0F95435E66EF}">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vi-VN" sz="2200" kern="1200"/>
            <a:t>Phỏng vấn là một khâu đặc biệt quan trọng để NTD đánh giá năng lực ứng viên cụ thể và chính xác nhất</a:t>
          </a:r>
          <a:r>
            <a:rPr lang="en-US" sz="2200" kern="1200"/>
            <a:t>, </a:t>
          </a:r>
          <a:r>
            <a:rPr lang="vi-VN" sz="2200" kern="1200"/>
            <a:t>hiểu rõ hơn về tính cách, kỹ năng giao tiếp, thái độ ứng xử… của từng cá nhân tham gia phỏng vấn; từ đó tìm ra người họ thực sự cần.</a:t>
          </a:r>
          <a:endParaRPr lang="en-US" sz="2200" kern="1200"/>
        </a:p>
      </dsp:txBody>
      <dsp:txXfrm>
        <a:off x="706207" y="551349"/>
        <a:ext cx="4264426" cy="2647776"/>
      </dsp:txXfrm>
    </dsp:sp>
    <dsp:sp modelId="{ACF335B1-C2B6-4012-B3C3-9CCE597AE02E}">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C9EC4-9275-426A-9812-A0A7DE2950E1}">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a:t>
          </a:r>
          <a:r>
            <a:rPr lang="vi-VN" sz="2200" kern="1200"/>
            <a:t>uổi phỏng vấn chính là cơ hội “ngàn vàng” để họ thể hiện bản thân. Họ phải tận dụng hết kiến thức, kỹ năng và kinh nghiệm mà bản thân có để trả lời các câu hỏi của nhà tuyển dụng sao cho vừa chân thực nhưng cũng vừa đủ thông minh, khôn khéo. </a:t>
          </a:r>
          <a:endParaRPr lang="en-US" sz="2200" kern="1200"/>
        </a:p>
      </dsp:txBody>
      <dsp:txXfrm>
        <a:off x="6119647" y="551349"/>
        <a:ext cx="4264426" cy="264777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D3504-82F5-47D4-99EF-28B47A9D3548}">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3C1C2-2B1D-472E-8575-645EEBE993CB}">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a:t>
          </a:r>
          <a:r>
            <a:rPr lang="vi-VN" sz="2800" kern="1200"/>
            <a:t>hi nhớ lại những câu hỏi không trả lời được hoặc trả lời không</a:t>
          </a:r>
          <a:r>
            <a:rPr lang="en-US" sz="2800" kern="1200"/>
            <a:t> </a:t>
          </a:r>
          <a:r>
            <a:rPr lang="vi-VN" sz="2800" kern="1200"/>
            <a:t>tốt</a:t>
          </a:r>
          <a:r>
            <a:rPr lang="en-US" sz="2800" kern="1200"/>
            <a:t>.</a:t>
          </a:r>
        </a:p>
      </dsp:txBody>
      <dsp:txXfrm>
        <a:off x="706207" y="551349"/>
        <a:ext cx="4264426" cy="2647776"/>
      </dsp:txXfrm>
    </dsp:sp>
    <dsp:sp modelId="{D39A3D83-4793-41B4-872C-E24D4C5A53AC}">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253F6-4F9F-4701-9D3C-2908089A902B}">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a:t>
          </a:r>
          <a:r>
            <a:rPr lang="vi-VN" sz="2800" kern="1200"/>
            <a:t>ửi nhà tuyển dụng một lá thư</a:t>
          </a:r>
          <a:r>
            <a:rPr lang="en-US" sz="2800" kern="1200"/>
            <a:t> </a:t>
          </a:r>
          <a:r>
            <a:rPr lang="vi-VN" sz="2800" kern="1200"/>
            <a:t>cám ơn </a:t>
          </a:r>
          <a:r>
            <a:rPr lang="en-US" sz="2800" kern="1200"/>
            <a:t>trong đó bày tỏ sự cảm kích của ứng viên về buổi phỏng vấn và khẳng định lần nữa ứng viên phù hợp công việc</a:t>
          </a:r>
        </a:p>
      </dsp:txBody>
      <dsp:txXfrm>
        <a:off x="6119647" y="551349"/>
        <a:ext cx="4264426" cy="2647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55FA1-328D-46E8-9DB2-4F2791E58759}">
      <dsp:nvSpPr>
        <dsp:cNvPr id="0" name=""/>
        <dsp:cNvSpPr/>
      </dsp:nvSpPr>
      <dsp:spPr>
        <a:xfrm>
          <a:off x="1258530" y="3"/>
          <a:ext cx="2525340" cy="15152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Phỏng vấn năng lực</a:t>
          </a:r>
        </a:p>
      </dsp:txBody>
      <dsp:txXfrm>
        <a:off x="1258530" y="3"/>
        <a:ext cx="2525340" cy="1515204"/>
      </dsp:txXfrm>
    </dsp:sp>
    <dsp:sp modelId="{8A119A6C-C9F5-4D26-82F5-9B7B25443423}">
      <dsp:nvSpPr>
        <dsp:cNvPr id="0" name=""/>
        <dsp:cNvSpPr/>
      </dsp:nvSpPr>
      <dsp:spPr>
        <a:xfrm>
          <a:off x="4036404" y="3"/>
          <a:ext cx="2525340" cy="1515204"/>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Phỏng</a:t>
          </a:r>
          <a:r>
            <a:rPr lang="en-US" sz="3100" kern="1200" dirty="0"/>
            <a:t> </a:t>
          </a:r>
          <a:r>
            <a:rPr lang="en-US" sz="3100" kern="1200" dirty="0" err="1"/>
            <a:t>vấn</a:t>
          </a:r>
          <a:r>
            <a:rPr lang="en-US" sz="3100" kern="1200" dirty="0"/>
            <a:t> </a:t>
          </a:r>
          <a:r>
            <a:rPr lang="en-US" sz="3100" kern="1200" dirty="0" err="1"/>
            <a:t>hành</a:t>
          </a:r>
          <a:r>
            <a:rPr lang="en-US" sz="3100" kern="1200" dirty="0"/>
            <a:t> vi</a:t>
          </a:r>
        </a:p>
      </dsp:txBody>
      <dsp:txXfrm>
        <a:off x="4036404" y="3"/>
        <a:ext cx="2525340" cy="1515204"/>
      </dsp:txXfrm>
    </dsp:sp>
    <dsp:sp modelId="{55467034-8E74-4B09-A5A2-6EE0CF8E6834}">
      <dsp:nvSpPr>
        <dsp:cNvPr id="0" name=""/>
        <dsp:cNvSpPr/>
      </dsp:nvSpPr>
      <dsp:spPr>
        <a:xfrm>
          <a:off x="6814279" y="3"/>
          <a:ext cx="2525340" cy="151520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Phỏng</a:t>
          </a:r>
          <a:r>
            <a:rPr lang="en-US" sz="3100" kern="1200" dirty="0"/>
            <a:t> </a:t>
          </a:r>
          <a:r>
            <a:rPr lang="en-US" sz="3100" kern="1200" dirty="0" err="1"/>
            <a:t>vấn</a:t>
          </a:r>
          <a:r>
            <a:rPr lang="en-US" sz="3100" kern="1200" dirty="0"/>
            <a:t> </a:t>
          </a:r>
          <a:r>
            <a:rPr lang="en-US" sz="3100" kern="1200" dirty="0" err="1"/>
            <a:t>kỹ</a:t>
          </a:r>
          <a:r>
            <a:rPr lang="en-US" sz="3100" kern="1200" dirty="0"/>
            <a:t> </a:t>
          </a:r>
          <a:r>
            <a:rPr lang="en-US" sz="3100" kern="1200" dirty="0" err="1"/>
            <a:t>thuật</a:t>
          </a:r>
          <a:r>
            <a:rPr lang="en-US" sz="3100" kern="1200" dirty="0"/>
            <a:t> </a:t>
          </a:r>
        </a:p>
      </dsp:txBody>
      <dsp:txXfrm>
        <a:off x="6814279" y="3"/>
        <a:ext cx="2525340" cy="1515204"/>
      </dsp:txXfrm>
    </dsp:sp>
    <dsp:sp modelId="{F766196E-4054-4AC2-AA6A-913B4E96CD94}">
      <dsp:nvSpPr>
        <dsp:cNvPr id="0" name=""/>
        <dsp:cNvSpPr/>
      </dsp:nvSpPr>
      <dsp:spPr>
        <a:xfrm>
          <a:off x="2647467" y="1767742"/>
          <a:ext cx="2525340" cy="1515204"/>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Phỏng</a:t>
          </a:r>
          <a:r>
            <a:rPr lang="en-US" sz="3100" kern="1200" dirty="0"/>
            <a:t> </a:t>
          </a:r>
          <a:r>
            <a:rPr lang="en-US" sz="3100" kern="1200" dirty="0" err="1"/>
            <a:t>vấn</a:t>
          </a:r>
          <a:r>
            <a:rPr lang="en-US" sz="3100" kern="1200" dirty="0"/>
            <a:t> </a:t>
          </a:r>
          <a:r>
            <a:rPr lang="en-US" sz="3100" kern="1200" dirty="0" err="1"/>
            <a:t>hội</a:t>
          </a:r>
          <a:r>
            <a:rPr lang="en-US" sz="3100" kern="1200" dirty="0"/>
            <a:t> </a:t>
          </a:r>
          <a:r>
            <a:rPr lang="en-US" sz="3100" kern="1200" dirty="0" err="1"/>
            <a:t>đồng</a:t>
          </a:r>
          <a:endParaRPr lang="en-US" sz="3100" kern="1200" dirty="0"/>
        </a:p>
      </dsp:txBody>
      <dsp:txXfrm>
        <a:off x="2647467" y="1767742"/>
        <a:ext cx="2525340" cy="1515204"/>
      </dsp:txXfrm>
    </dsp:sp>
    <dsp:sp modelId="{D6FE61FA-EF22-43D4-8DA6-617397C9CAF2}">
      <dsp:nvSpPr>
        <dsp:cNvPr id="0" name=""/>
        <dsp:cNvSpPr/>
      </dsp:nvSpPr>
      <dsp:spPr>
        <a:xfrm>
          <a:off x="5425342" y="1767742"/>
          <a:ext cx="2525340" cy="151520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vi-VN" sz="3100" kern="1200" dirty="0"/>
            <a:t>Phương pháp phỏng vấn nhóm</a:t>
          </a:r>
          <a:endParaRPr lang="en-US" sz="3100" kern="1200" dirty="0"/>
        </a:p>
      </dsp:txBody>
      <dsp:txXfrm>
        <a:off x="5425342" y="1767742"/>
        <a:ext cx="2525340" cy="1515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91A99-24EA-42F0-818A-33001091D00E}">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64C9E-3FDC-4ED2-AEE4-35E66C30AAD8}">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vi-VN" sz="2300" kern="1200"/>
            <a:t>Mục đích của loại hình phỏng vấn này là để NTD xác định xem các ứng viên của họ có đủ kinh nghiệm và kỹ năng để đảm đương vị trí công việc mà họ đang tuyển hay không. </a:t>
          </a:r>
          <a:endParaRPr lang="en-US" sz="2300" kern="1200"/>
        </a:p>
      </dsp:txBody>
      <dsp:txXfrm>
        <a:off x="706207" y="551349"/>
        <a:ext cx="4264426" cy="2647776"/>
      </dsp:txXfrm>
    </dsp:sp>
    <dsp:sp modelId="{B016ED33-02D1-4CB8-92C8-885C1AC0753D}">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0A85C-518A-4884-9636-4091BBAEF9BE}">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vi-VN" sz="2300" kern="1200"/>
            <a:t>Ở buổi phỏng vấn năng lực, NTD sẽ thường đưa cho ứng viên các câu hỏi như: “Bạn đã có kinh nghiệm ở vị trí tương tự chưa?”, “Bạn có những kỹ năng nào mà bạn cho là thích hợp với vị trí chúng ta đang tuyển?”…</a:t>
          </a:r>
          <a:endParaRPr lang="en-US" sz="2300" kern="1200"/>
        </a:p>
      </dsp:txBody>
      <dsp:txXfrm>
        <a:off x="6119647" y="551349"/>
        <a:ext cx="4264426" cy="2647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3BE6A-A75E-498C-9820-CF3C39A5DBC8}">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52442-49E4-43FB-88F7-7004E2C61BA0}">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vi-VN" sz="2100" kern="1200"/>
            <a:t>Phỏng vấn kỹ thuật là một trong những kĩ năng phỏng vấn khá thú vị và có giá trị thực tiễn rất cao. Nhà tuyển dụng sẽ tìm ra ứng viên thích hợp cho vị trí họ đang tuyển bằng cách đơn giản và trực tiếp nhất đó là cho họ trực tiếp làm thử công việc đó luôn. </a:t>
          </a:r>
          <a:endParaRPr lang="en-US" sz="2100" kern="1200"/>
        </a:p>
      </dsp:txBody>
      <dsp:txXfrm>
        <a:off x="706207" y="551349"/>
        <a:ext cx="4264426" cy="2647776"/>
      </dsp:txXfrm>
    </dsp:sp>
    <dsp:sp modelId="{51989893-4172-44C0-B6C1-E6E2A861179C}">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EB1084-FAF1-4CCC-A3C5-B8CD68D255CF}">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vi-VN" sz="2100" kern="1200"/>
            <a:t>Nó chính là một bài kiểm tra ngắn về kiến thức, kỹ năng dành cho các ứng viên. Mỗi ứng viên đều thực hiện bài test tương đương nhau và NTD sẽ quyết định ai là người phù hợp nhất.</a:t>
          </a:r>
          <a:endParaRPr lang="en-US" sz="2100" kern="1200"/>
        </a:p>
      </dsp:txBody>
      <dsp:txXfrm>
        <a:off x="6119647" y="551349"/>
        <a:ext cx="4264426" cy="2647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9AAC5-616A-47D7-B088-AB1F378FF0E2}">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5E335-C21D-4592-89E7-9AA8E303B461}">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vi-VN" sz="2100" kern="1200"/>
            <a:t>Đây là hình thức phỏng vấn cực kỳ phổ biến hiện nay, nó rất được các doanh nghiệp ưa chuộng và sử dụng. Quá trình phỏng vấn dạng này thường sẽ kéo dài một ngày hoặc một vài ngày tùy vào sự sắp xếp của nhà tuyển dụng. </a:t>
          </a:r>
          <a:endParaRPr lang="en-US" sz="2100" kern="1200"/>
        </a:p>
      </dsp:txBody>
      <dsp:txXfrm>
        <a:off x="706207" y="551349"/>
        <a:ext cx="4264426" cy="2647776"/>
      </dsp:txXfrm>
    </dsp:sp>
    <dsp:sp modelId="{008DDE78-624F-4642-BCEC-6257FD2D8B3F}">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106B0-867F-4259-B2D7-8FEC56CE8248}">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vi-VN" sz="2100" kern="1200"/>
            <a:t>Các ứng viên sẽ được phỏng vấn bởi một hội đồng đánh giá khoảng 4 đến 5 người. Người phỏng vấn ở đây bao gồm cả một nhóm, điều này sẽ giảm tối thiểu những sai sót từ phía NTD và cũng giúp doanh nghiệp có được cái nhìn toàn diện hơn về ứng viên.</a:t>
          </a:r>
          <a:endParaRPr lang="en-US" sz="2100" kern="1200"/>
        </a:p>
      </dsp:txBody>
      <dsp:txXfrm>
        <a:off x="6119647" y="551349"/>
        <a:ext cx="4264426" cy="2647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9B551-D948-4253-9214-821B20119A87}">
      <dsp:nvSpPr>
        <dsp:cNvPr id="0" name=""/>
        <dsp:cNvSpPr/>
      </dsp:nvSpPr>
      <dsp:spPr>
        <a:xfrm>
          <a:off x="0" y="47574"/>
          <a:ext cx="10598150" cy="1560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vi-VN" sz="2300" kern="1200"/>
            <a:t>Đây không phải hình thức phỏng vấn quá phổ biến ở Việt Nam nhưng một số doanh nghiệp vẫn áp dụng nó để phỏng vấn các ứng viên của mình. Họ sẽ cho các ứng viên vào phỏng vấn đồng loạt cùng một lúc chứ không tách từng ứng viên ra phỏng vấn riêng. </a:t>
          </a:r>
          <a:endParaRPr lang="en-US" sz="2300" kern="1200"/>
        </a:p>
      </dsp:txBody>
      <dsp:txXfrm>
        <a:off x="76191" y="123765"/>
        <a:ext cx="10445768" cy="1408398"/>
      </dsp:txXfrm>
    </dsp:sp>
    <dsp:sp modelId="{22AECF2C-AE08-404A-8052-5CAFD4BFCB5B}">
      <dsp:nvSpPr>
        <dsp:cNvPr id="0" name=""/>
        <dsp:cNvSpPr/>
      </dsp:nvSpPr>
      <dsp:spPr>
        <a:xfrm>
          <a:off x="0" y="1674595"/>
          <a:ext cx="10598150" cy="15607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vi-VN" sz="2300" kern="1200"/>
            <a:t>Hình thức phỏng vấn này giúp nhà tuyển dụng có thể tiết kiệm kha khá thời gian. Họ sẽ đưa ra các câu hỏi, các thử thách và sau đó quan sát cả nhóm ứng viên để tìm ra người phù hợp nhất với vị trí công việc họ đang tuyển.</a:t>
          </a:r>
          <a:endParaRPr lang="en-US" sz="2300" kern="1200"/>
        </a:p>
      </dsp:txBody>
      <dsp:txXfrm>
        <a:off x="76191" y="1750786"/>
        <a:ext cx="10445768" cy="14083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DC224-50F9-43CB-A81D-1076C7A770F2}">
      <dsp:nvSpPr>
        <dsp:cNvPr id="0" name=""/>
        <dsp:cNvSpPr/>
      </dsp:nvSpPr>
      <dsp:spPr>
        <a:xfrm>
          <a:off x="0" y="78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Ứ</a:t>
          </a:r>
          <a:r>
            <a:rPr lang="vi-VN" sz="2500" kern="1200"/>
            <a:t>ng viên cần bình tĩnh trả lời nhanh, tuy nhiên cũng đừng hấp tấp</a:t>
          </a:r>
          <a:r>
            <a:rPr lang="en-US" sz="2500" kern="1200"/>
            <a:t> </a:t>
          </a:r>
          <a:r>
            <a:rPr lang="vi-VN" sz="2500" kern="1200"/>
            <a:t>giành trả lời khi chưa nghĩ ngay ra phương án hay. </a:t>
          </a:r>
          <a:endParaRPr lang="en-US" sz="2500" kern="1200"/>
        </a:p>
      </dsp:txBody>
      <dsp:txXfrm>
        <a:off x="48547" y="127216"/>
        <a:ext cx="10418506" cy="897406"/>
      </dsp:txXfrm>
    </dsp:sp>
    <dsp:sp modelId="{9149B4D2-9248-460F-9E79-11FD0750F445}">
      <dsp:nvSpPr>
        <dsp:cNvPr id="0" name=""/>
        <dsp:cNvSpPr/>
      </dsp:nvSpPr>
      <dsp:spPr>
        <a:xfrm>
          <a:off x="0" y="1145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vi-VN" sz="2500" kern="1200"/>
            <a:t>Nếu đối thủ của ứng viên đã trả lời</a:t>
          </a:r>
          <a:r>
            <a:rPr lang="en-US" sz="2500" kern="1200"/>
            <a:t> </a:t>
          </a:r>
          <a:r>
            <a:rPr lang="vi-VN" sz="2500" kern="1200"/>
            <a:t>rồi thì ứng viên cũng không được ngắt lời mà hãy chờ người khác nói xong rồi hãy</a:t>
          </a:r>
          <a:r>
            <a:rPr lang="en-US" sz="2500" kern="1200"/>
            <a:t> </a:t>
          </a:r>
          <a:r>
            <a:rPr lang="vi-VN" sz="2500" kern="1200"/>
            <a:t>trình bày.</a:t>
          </a:r>
          <a:endParaRPr lang="en-US" sz="2500" kern="1200"/>
        </a:p>
      </dsp:txBody>
      <dsp:txXfrm>
        <a:off x="48547" y="1193716"/>
        <a:ext cx="10418506" cy="897406"/>
      </dsp:txXfrm>
    </dsp:sp>
    <dsp:sp modelId="{0358F701-BBD4-4F0E-AE5F-A06337AA0B8B}">
      <dsp:nvSpPr>
        <dsp:cNvPr id="0" name=""/>
        <dsp:cNvSpPr/>
      </dsp:nvSpPr>
      <dsp:spPr>
        <a:xfrm>
          <a:off x="0" y="2211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K</a:t>
          </a:r>
          <a:r>
            <a:rPr lang="vi-VN" sz="2500" kern="1200"/>
            <a:t>hông được đánh giá, chê bai câu trả lời của người trước.</a:t>
          </a:r>
          <a:endParaRPr lang="en-US" sz="2500" kern="1200"/>
        </a:p>
      </dsp:txBody>
      <dsp:txXfrm>
        <a:off x="48547" y="2260216"/>
        <a:ext cx="10418506" cy="897406"/>
      </dsp:txXfrm>
    </dsp:sp>
    <dsp:sp modelId="{7CC850B1-BB0F-40D3-8F2D-032CA50A6A0E}">
      <dsp:nvSpPr>
        <dsp:cNvPr id="0" name=""/>
        <dsp:cNvSpPr/>
      </dsp:nvSpPr>
      <dsp:spPr>
        <a:xfrm>
          <a:off x="0" y="3278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Ứ</a:t>
          </a:r>
          <a:r>
            <a:rPr lang="vi-VN" sz="2500" kern="1200"/>
            <a:t>ng viên phải sáng tạo,</a:t>
          </a:r>
          <a:r>
            <a:rPr lang="en-US" sz="2500" kern="1200"/>
            <a:t> </a:t>
          </a:r>
          <a:r>
            <a:rPr lang="vi-VN" sz="2500" kern="1200"/>
            <a:t>có khả năng suy luận logic để đưa ra giải pháp thích hợp nhất.</a:t>
          </a:r>
          <a:endParaRPr lang="en-US" sz="2500" kern="1200"/>
        </a:p>
      </dsp:txBody>
      <dsp:txXfrm>
        <a:off x="48547" y="3326716"/>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0EF5-9C2D-471F-8705-E13E50A5B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A639A1-B66B-4DE2-8996-6E98B5FA4B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C55D60-8E6E-49A6-8A72-0CF28D2B154A}"/>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5" name="Footer Placeholder 4">
            <a:extLst>
              <a:ext uri="{FF2B5EF4-FFF2-40B4-BE49-F238E27FC236}">
                <a16:creationId xmlns:a16="http://schemas.microsoft.com/office/drawing/2014/main" id="{FAC9DEF9-0488-46C0-873D-9EFF13BF3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0AB23-ABEE-4731-8DA3-66415B050596}"/>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322191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15EA-F9E7-49CE-B3D0-21F5511D2E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EE82CA-D02B-4ECA-8D40-B02A65954F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4A981-74BA-4DEF-9167-7CB8750B360B}"/>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5" name="Footer Placeholder 4">
            <a:extLst>
              <a:ext uri="{FF2B5EF4-FFF2-40B4-BE49-F238E27FC236}">
                <a16:creationId xmlns:a16="http://schemas.microsoft.com/office/drawing/2014/main" id="{2A1158D4-0FD6-4447-A0CD-4F61D8B4A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8F5CF-A6FE-4576-8016-D571A6A15EAF}"/>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425812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8FA2A5-DB0E-4D6B-AD7A-BD387FB9BB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35FFD-6F1D-4A8E-B44D-75CF62B018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B551F-B514-4522-89EC-89642839007B}"/>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5" name="Footer Placeholder 4">
            <a:extLst>
              <a:ext uri="{FF2B5EF4-FFF2-40B4-BE49-F238E27FC236}">
                <a16:creationId xmlns:a16="http://schemas.microsoft.com/office/drawing/2014/main" id="{A0E023F4-9620-4103-917C-06E8393F7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32922-CB4C-438A-9726-8BEF76E4209D}"/>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184432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2C70-93D5-4EC9-8798-BF2238E0F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C2607-ED87-45B2-99A1-85FE6A5FCD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2F6F9-1385-46A4-94FA-482088F52858}"/>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5" name="Footer Placeholder 4">
            <a:extLst>
              <a:ext uri="{FF2B5EF4-FFF2-40B4-BE49-F238E27FC236}">
                <a16:creationId xmlns:a16="http://schemas.microsoft.com/office/drawing/2014/main" id="{1BCBC2CC-3357-48B1-AE40-4147C7DBD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153B9-9163-4E61-86BC-F31C14B76A73}"/>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422438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2613-FE9A-4539-9F38-D20219211B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84E030-A086-446A-90F0-180A59706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90759E-CF27-4F70-B3A3-9B55B3CAF24C}"/>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5" name="Footer Placeholder 4">
            <a:extLst>
              <a:ext uri="{FF2B5EF4-FFF2-40B4-BE49-F238E27FC236}">
                <a16:creationId xmlns:a16="http://schemas.microsoft.com/office/drawing/2014/main" id="{6E3C029D-F0F5-4587-86CA-88B0206F5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EB927-5F13-44FA-A948-A5D99441B087}"/>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28244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BBD8-F80B-4992-840F-A27BDF46F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4CB5C-72BD-4FE4-AA34-69F37E7F5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2E7733-D2C3-44C3-9EB8-45E1BB2E7A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27C376-173A-48DF-99CA-E24F5EF8505E}"/>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6" name="Footer Placeholder 5">
            <a:extLst>
              <a:ext uri="{FF2B5EF4-FFF2-40B4-BE49-F238E27FC236}">
                <a16:creationId xmlns:a16="http://schemas.microsoft.com/office/drawing/2014/main" id="{26D123DB-18A2-4B60-A6DA-B226AEDD9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B9BAC-2AE3-47BE-965D-5FB9408462E3}"/>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3537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9FB5-116F-42C6-AB58-EBCC5ABF53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77570C-855E-4F7D-A133-D104B27A9C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09E12-6E85-41D4-9747-FB1D71E8B2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BD2E23-DC01-4279-B1F8-C3A06FCE4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846B0C-9D4D-44A8-BADB-A13780F18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EA1EDF-E967-4919-B104-50F63BB2D137}"/>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8" name="Footer Placeholder 7">
            <a:extLst>
              <a:ext uri="{FF2B5EF4-FFF2-40B4-BE49-F238E27FC236}">
                <a16:creationId xmlns:a16="http://schemas.microsoft.com/office/drawing/2014/main" id="{9F0F0B7E-8EBA-4629-98D6-25EA1F4241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5165B2-4F8D-471E-8BE6-3720CAB21254}"/>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256413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8047-09C8-4128-814D-B5233B9249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572D53-E586-4BC6-B751-EA55A281A6CC}"/>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4" name="Footer Placeholder 3">
            <a:extLst>
              <a:ext uri="{FF2B5EF4-FFF2-40B4-BE49-F238E27FC236}">
                <a16:creationId xmlns:a16="http://schemas.microsoft.com/office/drawing/2014/main" id="{727CB0BA-0531-48B5-834F-966A6F3402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92ED35-FE00-41A3-BFC8-CABA2CEA89CD}"/>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187663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14BBB8-3D56-44F6-BF74-4910A3687033}"/>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3" name="Footer Placeholder 2">
            <a:extLst>
              <a:ext uri="{FF2B5EF4-FFF2-40B4-BE49-F238E27FC236}">
                <a16:creationId xmlns:a16="http://schemas.microsoft.com/office/drawing/2014/main" id="{B0C700CD-4BC1-4967-BBB5-4D9766591F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C9CD75-0097-484F-863D-BD23097E55FA}"/>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95148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978D-F2DA-4F31-9FF8-2D4CAB0D7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072494-52ED-4696-A3A2-7BDC47DD9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DBFE86-ECDC-41F4-9BFD-DB6F31BBC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24959-8A1F-466E-B5A7-035D6A5C4494}"/>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6" name="Footer Placeholder 5">
            <a:extLst>
              <a:ext uri="{FF2B5EF4-FFF2-40B4-BE49-F238E27FC236}">
                <a16:creationId xmlns:a16="http://schemas.microsoft.com/office/drawing/2014/main" id="{CA4C3850-E06A-46CD-9991-7752EE0A2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8ACFB-3144-417C-81BC-032F1D3CB7A1}"/>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54052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E587-66B6-441B-B848-48BCED8FE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8C10C4-1F21-4ACC-B3C8-B4691C46D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A0409B-8698-4AE1-9041-F278D26AF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2E073F-47DC-4CBD-9FCE-20EDFBF6E0C3}"/>
              </a:ext>
            </a:extLst>
          </p:cNvPr>
          <p:cNvSpPr>
            <a:spLocks noGrp="1"/>
          </p:cNvSpPr>
          <p:nvPr>
            <p:ph type="dt" sz="half" idx="10"/>
          </p:nvPr>
        </p:nvSpPr>
        <p:spPr/>
        <p:txBody>
          <a:bodyPr/>
          <a:lstStyle/>
          <a:p>
            <a:fld id="{49B5FBC3-07E4-4016-8ADE-63F62016E341}" type="datetimeFigureOut">
              <a:rPr lang="en-US" smtClean="0"/>
              <a:t>4/9/2021</a:t>
            </a:fld>
            <a:endParaRPr lang="en-US"/>
          </a:p>
        </p:txBody>
      </p:sp>
      <p:sp>
        <p:nvSpPr>
          <p:cNvPr id="6" name="Footer Placeholder 5">
            <a:extLst>
              <a:ext uri="{FF2B5EF4-FFF2-40B4-BE49-F238E27FC236}">
                <a16:creationId xmlns:a16="http://schemas.microsoft.com/office/drawing/2014/main" id="{4667646D-D742-4551-B58C-D0750B092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AB2F48-2B2B-4FAF-83AB-298AC037F0EE}"/>
              </a:ext>
            </a:extLst>
          </p:cNvPr>
          <p:cNvSpPr>
            <a:spLocks noGrp="1"/>
          </p:cNvSpPr>
          <p:nvPr>
            <p:ph type="sldNum" sz="quarter" idx="12"/>
          </p:nvPr>
        </p:nvSpPr>
        <p:spPr/>
        <p:txBody>
          <a:bodyPr/>
          <a:lstStyle/>
          <a:p>
            <a:fld id="{FE14F14F-8221-4316-95A3-5FB9FE114E8E}" type="slidenum">
              <a:rPr lang="en-US" smtClean="0"/>
              <a:t>‹#›</a:t>
            </a:fld>
            <a:endParaRPr lang="en-US"/>
          </a:p>
        </p:txBody>
      </p:sp>
    </p:spTree>
    <p:extLst>
      <p:ext uri="{BB962C8B-B14F-4D97-AF65-F5344CB8AC3E}">
        <p14:creationId xmlns:p14="http://schemas.microsoft.com/office/powerpoint/2010/main" val="66641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CD0B0-D0A4-4026-A715-2B75DC3681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E62D61-B77A-41EF-8076-295837C68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45EFB-159A-4871-884F-5105255106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5FBC3-07E4-4016-8ADE-63F62016E341}" type="datetimeFigureOut">
              <a:rPr lang="en-US" smtClean="0"/>
              <a:t>4/9/2021</a:t>
            </a:fld>
            <a:endParaRPr lang="en-US"/>
          </a:p>
        </p:txBody>
      </p:sp>
      <p:sp>
        <p:nvSpPr>
          <p:cNvPr id="5" name="Footer Placeholder 4">
            <a:extLst>
              <a:ext uri="{FF2B5EF4-FFF2-40B4-BE49-F238E27FC236}">
                <a16:creationId xmlns:a16="http://schemas.microsoft.com/office/drawing/2014/main" id="{8050BB7B-589E-4433-8FAF-CCD7EA0E1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364D1B-C332-49D3-83B9-0816F02BA1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4F14F-8221-4316-95A3-5FB9FE114E8E}" type="slidenum">
              <a:rPr lang="en-US" smtClean="0"/>
              <a:t>‹#›</a:t>
            </a:fld>
            <a:endParaRPr lang="en-US"/>
          </a:p>
        </p:txBody>
      </p:sp>
    </p:spTree>
    <p:extLst>
      <p:ext uri="{BB962C8B-B14F-4D97-AF65-F5344CB8AC3E}">
        <p14:creationId xmlns:p14="http://schemas.microsoft.com/office/powerpoint/2010/main" val="52066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hyperlink" Target="https://www.youtube.com/watch?v=iz9kWBRfDbo" TargetMode="Externa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s://www.youtube.com/watch?v=t6eFuDkPz4M" TargetMode="External"/><Relationship Id="rId3" Type="http://schemas.openxmlformats.org/officeDocument/2006/relationships/image" Target="../media/image25.jpeg"/><Relationship Id="rId7" Type="http://schemas.openxmlformats.org/officeDocument/2006/relationships/hyperlink" Target="https://www.youtube.com/watch?v=qBiLpCf3kzM" TargetMode="External"/><Relationship Id="rId12" Type="http://schemas.openxmlformats.org/officeDocument/2006/relationships/hyperlink" Target="https://www.youtube.com/watch?v=trLcf13oUn8"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www.youtube.com/watch?v=LIcZN6yC-qU" TargetMode="External"/><Relationship Id="rId11" Type="http://schemas.openxmlformats.org/officeDocument/2006/relationships/hyperlink" Target="https://www.youtube.com/watch?v=t5fy7doM9mU" TargetMode="External"/><Relationship Id="rId5" Type="http://schemas.openxmlformats.org/officeDocument/2006/relationships/hyperlink" Target="https://www.youtube.com/watch?v=zHwkAOj0NIg" TargetMode="External"/><Relationship Id="rId10" Type="http://schemas.openxmlformats.org/officeDocument/2006/relationships/hyperlink" Target="https://www.youtube.com/watch?v=JJBDUHJBI-k" TargetMode="External"/><Relationship Id="rId4" Type="http://schemas.openxmlformats.org/officeDocument/2006/relationships/hyperlink" Target="https://www.youtube.com/watch?v=ZrKYV6qmNQY" TargetMode="External"/><Relationship Id="rId9" Type="http://schemas.openxmlformats.org/officeDocument/2006/relationships/hyperlink" Target="https://www.youtube.com/watch?v=5gE14Gt0Le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6B2B83-90BA-49E9-B2BD-2EDD4A7D2C12}"/>
              </a:ext>
            </a:extLst>
          </p:cNvPr>
          <p:cNvSpPr>
            <a:spLocks noGrp="1"/>
          </p:cNvSpPr>
          <p:nvPr>
            <p:ph type="ctrTitle"/>
          </p:nvPr>
        </p:nvSpPr>
        <p:spPr>
          <a:xfrm>
            <a:off x="1682261" y="2043663"/>
            <a:ext cx="8827477" cy="2031055"/>
          </a:xfrm>
        </p:spPr>
        <p:txBody>
          <a:bodyPr>
            <a:normAutofit fontScale="90000"/>
          </a:bodyPr>
          <a:lstStyle/>
          <a:p>
            <a:r>
              <a:rPr lang="en-US" dirty="0">
                <a:solidFill>
                  <a:srgbClr val="FFFFFF"/>
                </a:solidFill>
                <a:latin typeface="SVN-Bira" panose="02040603050506020204" pitchFamily="18" charset="0"/>
              </a:rPr>
              <a:t>Chương 3 </a:t>
            </a:r>
            <a:br>
              <a:rPr lang="en-US" dirty="0">
                <a:solidFill>
                  <a:srgbClr val="FFFFFF"/>
                </a:solidFill>
                <a:latin typeface="SVN-Bira" panose="02040603050506020204" pitchFamily="18" charset="0"/>
              </a:rPr>
            </a:br>
            <a:r>
              <a:rPr lang="en-US" dirty="0" err="1">
                <a:solidFill>
                  <a:srgbClr val="FFFFFF"/>
                </a:solidFill>
                <a:latin typeface="SVN-Bira" panose="02040603050506020204" pitchFamily="18" charset="0"/>
              </a:rPr>
              <a:t>Phỏng</a:t>
            </a:r>
            <a:r>
              <a:rPr lang="en-US" dirty="0">
                <a:solidFill>
                  <a:srgbClr val="FFFFFF"/>
                </a:solidFill>
                <a:latin typeface="SVN-Bira" panose="02040603050506020204" pitchFamily="18" charset="0"/>
              </a:rPr>
              <a:t> </a:t>
            </a:r>
            <a:r>
              <a:rPr lang="en-US" dirty="0" err="1">
                <a:solidFill>
                  <a:srgbClr val="FFFFFF"/>
                </a:solidFill>
                <a:latin typeface="SVN-Bira" panose="02040603050506020204" pitchFamily="18" charset="0"/>
              </a:rPr>
              <a:t>vấn</a:t>
            </a:r>
            <a:r>
              <a:rPr lang="en-US" dirty="0">
                <a:solidFill>
                  <a:srgbClr val="FFFFFF"/>
                </a:solidFill>
                <a:latin typeface="SVN-Bira" panose="02040603050506020204" pitchFamily="18" charset="0"/>
              </a:rPr>
              <a:t> </a:t>
            </a:r>
            <a:br>
              <a:rPr lang="en-US" dirty="0">
                <a:solidFill>
                  <a:srgbClr val="FFFFFF"/>
                </a:solidFill>
                <a:latin typeface="SVN-Bira" panose="02040603050506020204" pitchFamily="18" charset="0"/>
              </a:rPr>
            </a:br>
            <a:r>
              <a:rPr lang="en-US" dirty="0">
                <a:solidFill>
                  <a:srgbClr val="FFFFFF"/>
                </a:solidFill>
                <a:latin typeface="SVN-Bira" panose="02040603050506020204" pitchFamily="18" charset="0"/>
              </a:rPr>
              <a:t>Tuyển </a:t>
            </a:r>
            <a:r>
              <a:rPr lang="en-US" dirty="0" err="1">
                <a:solidFill>
                  <a:srgbClr val="FFFFFF"/>
                </a:solidFill>
                <a:latin typeface="SVN-Bira" panose="02040603050506020204" pitchFamily="18" charset="0"/>
              </a:rPr>
              <a:t>dụng</a:t>
            </a:r>
            <a:endParaRPr lang="en-US" dirty="0">
              <a:solidFill>
                <a:srgbClr val="FFFFFF"/>
              </a:solidFill>
            </a:endParaRPr>
          </a:p>
        </p:txBody>
      </p:sp>
      <p:sp>
        <p:nvSpPr>
          <p:cNvPr id="3" name="Subtitle 2">
            <a:extLst>
              <a:ext uri="{FF2B5EF4-FFF2-40B4-BE49-F238E27FC236}">
                <a16:creationId xmlns:a16="http://schemas.microsoft.com/office/drawing/2014/main" id="{664903DC-5FAE-499F-93CB-65C55DA7C5D8}"/>
              </a:ext>
            </a:extLst>
          </p:cNvPr>
          <p:cNvSpPr>
            <a:spLocks noGrp="1"/>
          </p:cNvSpPr>
          <p:nvPr>
            <p:ph type="subTitle" idx="1"/>
          </p:nvPr>
        </p:nvSpPr>
        <p:spPr>
          <a:xfrm>
            <a:off x="3043402" y="4344349"/>
            <a:ext cx="6105194" cy="682079"/>
          </a:xfrm>
        </p:spPr>
        <p:txBody>
          <a:bodyPr>
            <a:normAutofit/>
          </a:bodyPr>
          <a:lstStyle/>
          <a:p>
            <a:r>
              <a:rPr lang="en-US" dirty="0">
                <a:solidFill>
                  <a:srgbClr val="FFFFFF"/>
                </a:solidFill>
                <a:latin typeface="SVN-Bira" panose="02040603050506020204" pitchFamily="18" charset="0"/>
              </a:rPr>
              <a:t>GV: Lê Trung Hiếu</a:t>
            </a:r>
          </a:p>
          <a:p>
            <a:endParaRPr lang="en-US" dirty="0">
              <a:solidFill>
                <a:srgbClr val="FFFFFF"/>
              </a:solidFill>
            </a:endParaRPr>
          </a:p>
        </p:txBody>
      </p:sp>
    </p:spTree>
    <p:extLst>
      <p:ext uri="{BB962C8B-B14F-4D97-AF65-F5344CB8AC3E}">
        <p14:creationId xmlns:p14="http://schemas.microsoft.com/office/powerpoint/2010/main" val="79610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A32B477-4CC3-454F-8D3E-FDAD43A70103}"/>
              </a:ext>
            </a:extLst>
          </p:cNvPr>
          <p:cNvSpPr>
            <a:spLocks noGrp="1"/>
          </p:cNvSpPr>
          <p:nvPr>
            <p:ph type="title"/>
          </p:nvPr>
        </p:nvSpPr>
        <p:spPr>
          <a:xfrm>
            <a:off x="3045213" y="731520"/>
            <a:ext cx="6089904" cy="1426464"/>
          </a:xfrm>
        </p:spPr>
        <p:txBody>
          <a:bodyPr>
            <a:normAutofit/>
          </a:bodyPr>
          <a:lstStyle/>
          <a:p>
            <a:pPr algn="ctr"/>
            <a:r>
              <a:rPr lang="vi-VN">
                <a:solidFill>
                  <a:srgbClr val="FFFFFF"/>
                </a:solidFill>
              </a:rPr>
              <a:t>Phương pháp phỏng vấn nhóm</a:t>
            </a: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82B5E84-6EC0-4E86-B71B-170AD15D5117}"/>
              </a:ext>
            </a:extLst>
          </p:cNvPr>
          <p:cNvGraphicFramePr>
            <a:graphicFrameLocks noGrp="1"/>
          </p:cNvGraphicFramePr>
          <p:nvPr>
            <p:ph idx="1"/>
            <p:extLst>
              <p:ext uri="{D42A27DB-BD31-4B8C-83A1-F6EECF244321}">
                <p14:modId xmlns:p14="http://schemas.microsoft.com/office/powerpoint/2010/main" val="439507927"/>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36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07FB-1445-4C3A-BF79-C4E9C5490509}"/>
              </a:ext>
            </a:extLst>
          </p:cNvPr>
          <p:cNvSpPr>
            <a:spLocks noGrp="1"/>
          </p:cNvSpPr>
          <p:nvPr>
            <p:ph type="title"/>
          </p:nvPr>
        </p:nvSpPr>
        <p:spPr/>
        <p:txBody>
          <a:bodyPr/>
          <a:lstStyle/>
          <a:p>
            <a:r>
              <a:rPr lang="en-US" dirty="0" err="1"/>
              <a:t>Chuẩn</a:t>
            </a:r>
            <a:r>
              <a:rPr lang="en-US" dirty="0"/>
              <a:t> </a:t>
            </a:r>
            <a:r>
              <a:rPr lang="en-US" dirty="0" err="1"/>
              <a:t>bị</a:t>
            </a:r>
            <a:r>
              <a:rPr lang="en-US" dirty="0"/>
              <a:t>:</a:t>
            </a:r>
          </a:p>
        </p:txBody>
      </p:sp>
      <p:graphicFrame>
        <p:nvGraphicFramePr>
          <p:cNvPr id="5" name="Content Placeholder 2">
            <a:extLst>
              <a:ext uri="{FF2B5EF4-FFF2-40B4-BE49-F238E27FC236}">
                <a16:creationId xmlns:a16="http://schemas.microsoft.com/office/drawing/2014/main" id="{81F1BD46-E11B-4583-87B9-FB81197F147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39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CA765-11CA-4354-AE03-A9EB4F872E17}"/>
              </a:ext>
            </a:extLst>
          </p:cNvPr>
          <p:cNvSpPr>
            <a:spLocks noGrp="1"/>
          </p:cNvSpPr>
          <p:nvPr>
            <p:ph type="title"/>
          </p:nvPr>
        </p:nvSpPr>
        <p:spPr>
          <a:xfrm>
            <a:off x="8016084" y="547712"/>
            <a:ext cx="3337715" cy="5577367"/>
          </a:xfrm>
        </p:spPr>
        <p:txBody>
          <a:bodyPr>
            <a:normAutofit/>
          </a:bodyPr>
          <a:lstStyle/>
          <a:p>
            <a:r>
              <a:rPr lang="en-US" sz="5200"/>
              <a:t>Cấu trúc của một buổi phỏng vấn</a:t>
            </a:r>
          </a:p>
        </p:txBody>
      </p:sp>
      <p:graphicFrame>
        <p:nvGraphicFramePr>
          <p:cNvPr id="5" name="Content Placeholder 2">
            <a:extLst>
              <a:ext uri="{FF2B5EF4-FFF2-40B4-BE49-F238E27FC236}">
                <a16:creationId xmlns:a16="http://schemas.microsoft.com/office/drawing/2014/main" id="{2FDF8C61-19F9-4D32-ABAC-1CE43CCC4BE0}"/>
              </a:ext>
            </a:extLst>
          </p:cNvPr>
          <p:cNvGraphicFramePr>
            <a:graphicFrameLocks noGrp="1"/>
          </p:cNvGraphicFramePr>
          <p:nvPr>
            <p:ph idx="1"/>
            <p:extLst>
              <p:ext uri="{D42A27DB-BD31-4B8C-83A1-F6EECF244321}">
                <p14:modId xmlns:p14="http://schemas.microsoft.com/office/powerpoint/2010/main" val="4254419443"/>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53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B0AC0-F6FF-41A0-B52A-B27B21932F10}"/>
              </a:ext>
            </a:extLst>
          </p:cNvPr>
          <p:cNvSpPr>
            <a:spLocks noGrp="1"/>
          </p:cNvSpPr>
          <p:nvPr>
            <p:ph type="title"/>
          </p:nvPr>
        </p:nvSpPr>
        <p:spPr>
          <a:xfrm>
            <a:off x="1075767" y="1188637"/>
            <a:ext cx="2988234" cy="4480726"/>
          </a:xfrm>
        </p:spPr>
        <p:txBody>
          <a:bodyPr>
            <a:normAutofit/>
          </a:bodyPr>
          <a:lstStyle/>
          <a:p>
            <a:pPr algn="r"/>
            <a:r>
              <a:rPr lang="en-US" sz="6600"/>
              <a:t>Phần 1: Giới thiệu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F3D1E3-3325-40F4-A1A3-E1A4D9468B7D}"/>
              </a:ext>
            </a:extLst>
          </p:cNvPr>
          <p:cNvSpPr>
            <a:spLocks noGrp="1"/>
          </p:cNvSpPr>
          <p:nvPr>
            <p:ph idx="1"/>
          </p:nvPr>
        </p:nvSpPr>
        <p:spPr>
          <a:xfrm>
            <a:off x="5255260" y="1648870"/>
            <a:ext cx="4702848" cy="3560260"/>
          </a:xfrm>
        </p:spPr>
        <p:txBody>
          <a:bodyPr anchor="ctr">
            <a:normAutofit/>
          </a:bodyPr>
          <a:lstStyle/>
          <a:p>
            <a:r>
              <a:rPr lang="vi-VN" sz="2400"/>
              <a:t>Dành một vài phút trò truyện để giúp ứng viên cảm thấy thoải mái hơn. Bạn có thể về hỏi thời tiết, giao thông, một số thông tin cá nhân, và giới thiệu qua về quy trình phỏng vấn. </a:t>
            </a:r>
            <a:endParaRPr lang="en-US" sz="2400"/>
          </a:p>
        </p:txBody>
      </p:sp>
    </p:spTree>
    <p:extLst>
      <p:ext uri="{BB962C8B-B14F-4D97-AF65-F5344CB8AC3E}">
        <p14:creationId xmlns:p14="http://schemas.microsoft.com/office/powerpoint/2010/main" val="325709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224DA94-DFAA-4B32-98B2-9949858E3C6A}"/>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Phần 2:  Đặt câu hỏi phỏng vấn</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AE07D0A-D9D1-436A-9C75-D80DBEA385E2}"/>
              </a:ext>
            </a:extLst>
          </p:cNvPr>
          <p:cNvGraphicFramePr>
            <a:graphicFrameLocks noGrp="1"/>
          </p:cNvGraphicFramePr>
          <p:nvPr>
            <p:ph idx="1"/>
            <p:extLst>
              <p:ext uri="{D42A27DB-BD31-4B8C-83A1-F6EECF244321}">
                <p14:modId xmlns:p14="http://schemas.microsoft.com/office/powerpoint/2010/main" val="3722078411"/>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39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8E0B9-7F1C-4C0F-AD6A-CBEEF11515C1}"/>
              </a:ext>
            </a:extLst>
          </p:cNvPr>
          <p:cNvSpPr>
            <a:spLocks noGrp="1"/>
          </p:cNvSpPr>
          <p:nvPr>
            <p:ph type="title"/>
          </p:nvPr>
        </p:nvSpPr>
        <p:spPr>
          <a:xfrm>
            <a:off x="1075767" y="1188637"/>
            <a:ext cx="2988234" cy="4480726"/>
          </a:xfrm>
        </p:spPr>
        <p:txBody>
          <a:bodyPr>
            <a:normAutofit/>
          </a:bodyPr>
          <a:lstStyle/>
          <a:p>
            <a:pPr algn="r"/>
            <a:r>
              <a:rPr lang="en-US" sz="6600"/>
              <a:t>Các câu hỏi chung</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BD3899-D22C-4371-A3A8-A65C68A12E0F}"/>
              </a:ext>
            </a:extLst>
          </p:cNvPr>
          <p:cNvSpPr>
            <a:spLocks noGrp="1"/>
          </p:cNvSpPr>
          <p:nvPr>
            <p:ph idx="1"/>
          </p:nvPr>
        </p:nvSpPr>
        <p:spPr>
          <a:xfrm>
            <a:off x="4991727" y="728404"/>
            <a:ext cx="6340830" cy="5132750"/>
          </a:xfrm>
        </p:spPr>
        <p:txBody>
          <a:bodyPr anchor="ctr">
            <a:normAutofit/>
          </a:bodyPr>
          <a:lstStyle/>
          <a:p>
            <a:pPr algn="just"/>
            <a:r>
              <a:rPr lang="vi-VN" sz="2000" b="0" i="0" dirty="0">
                <a:effectLst/>
                <a:latin typeface="Roboto"/>
              </a:rPr>
              <a:t>Các câu hỏi chung thường được sử dụng để làm rõ một số thông tin trên resume/CV của ứng viên. Ngoài ra bạn cũng có thể đặt câu hỏi để tìm hiểu lý do vì sao ứng viên muốn theo đuổi lĩnh vực nghề nghiệp, hoặc vị trí này ở công ty bạn. </a:t>
            </a:r>
          </a:p>
          <a:p>
            <a:r>
              <a:rPr lang="vi-VN" sz="2000" b="0" i="0" dirty="0">
                <a:effectLst/>
                <a:latin typeface="Roboto"/>
              </a:rPr>
              <a:t>Ví dụ: </a:t>
            </a:r>
          </a:p>
          <a:p>
            <a:pPr marL="0" indent="0">
              <a:buNone/>
            </a:pPr>
            <a:r>
              <a:rPr lang="vi-VN" sz="2000" b="0" i="0" dirty="0">
                <a:effectLst/>
                <a:latin typeface="Roboto"/>
              </a:rPr>
              <a:t>- Bạn đã làm việc ở công ty X trong bao lâu?</a:t>
            </a:r>
          </a:p>
          <a:p>
            <a:pPr marL="0" indent="0">
              <a:buNone/>
            </a:pPr>
            <a:r>
              <a:rPr lang="vi-VN" sz="2000" b="0" i="0" dirty="0">
                <a:effectLst/>
                <a:latin typeface="Roboto"/>
              </a:rPr>
              <a:t>- Vai trò của bạn ở vị trí này là gì?</a:t>
            </a:r>
          </a:p>
          <a:p>
            <a:pPr marL="0" indent="0">
              <a:buNone/>
            </a:pPr>
            <a:r>
              <a:rPr lang="vi-VN" sz="2000" b="0" i="0" dirty="0">
                <a:effectLst/>
                <a:latin typeface="Roboto"/>
              </a:rPr>
              <a:t>- Vì sao bạn muốn trở thành…?</a:t>
            </a:r>
          </a:p>
          <a:p>
            <a:pPr marL="0" indent="0">
              <a:buNone/>
            </a:pPr>
            <a:r>
              <a:rPr lang="vi-VN" sz="2000" b="0" i="0" dirty="0">
                <a:effectLst/>
                <a:latin typeface="Roboto"/>
              </a:rPr>
              <a:t>- Vì sao bạn muốn làm việc cho chúng tôi?</a:t>
            </a:r>
          </a:p>
          <a:p>
            <a:pPr marL="0" indent="0">
              <a:buNone/>
            </a:pPr>
            <a:r>
              <a:rPr lang="vi-VN" sz="2000" b="0" i="0" dirty="0">
                <a:effectLst/>
                <a:latin typeface="Roboto"/>
              </a:rPr>
              <a:t>- Hãy kể những điều bạn biết về công ty chúng tôi.</a:t>
            </a:r>
          </a:p>
          <a:p>
            <a:pPr marL="0" indent="0">
              <a:buNone/>
            </a:pPr>
            <a:r>
              <a:rPr lang="vi-VN" sz="2000" b="0" i="0" dirty="0">
                <a:effectLst/>
                <a:latin typeface="Roboto"/>
              </a:rPr>
              <a:t>- Hãy kể cho chúng tôi về một số sở thích của bạn.</a:t>
            </a:r>
          </a:p>
          <a:p>
            <a:endParaRPr lang="vi-VN" sz="1500" b="0" i="0" dirty="0">
              <a:effectLst/>
              <a:latin typeface="Roboto"/>
            </a:endParaRPr>
          </a:p>
        </p:txBody>
      </p:sp>
    </p:spTree>
    <p:extLst>
      <p:ext uri="{BB962C8B-B14F-4D97-AF65-F5344CB8AC3E}">
        <p14:creationId xmlns:p14="http://schemas.microsoft.com/office/powerpoint/2010/main" val="1898509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DDDC3C-3B35-4CA1-888E-55117F0CDFC5}"/>
              </a:ext>
            </a:extLst>
          </p:cNvPr>
          <p:cNvSpPr>
            <a:spLocks noGrp="1"/>
          </p:cNvSpPr>
          <p:nvPr>
            <p:ph type="title"/>
          </p:nvPr>
        </p:nvSpPr>
        <p:spPr>
          <a:xfrm>
            <a:off x="1075767" y="1188637"/>
            <a:ext cx="2988234" cy="4480726"/>
          </a:xfrm>
        </p:spPr>
        <p:txBody>
          <a:bodyPr>
            <a:normAutofit/>
          </a:bodyPr>
          <a:lstStyle/>
          <a:p>
            <a:pPr algn="r"/>
            <a:r>
              <a:rPr lang="en-US" sz="6600"/>
              <a:t>Câu hỏi hành vi</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7E07AA-8482-4EAF-99B6-8ACB24031C5C}"/>
              </a:ext>
            </a:extLst>
          </p:cNvPr>
          <p:cNvSpPr>
            <a:spLocks noGrp="1"/>
          </p:cNvSpPr>
          <p:nvPr>
            <p:ph idx="1"/>
          </p:nvPr>
        </p:nvSpPr>
        <p:spPr>
          <a:xfrm>
            <a:off x="4705775" y="728404"/>
            <a:ext cx="6716724" cy="5312632"/>
          </a:xfrm>
        </p:spPr>
        <p:txBody>
          <a:bodyPr anchor="ctr">
            <a:normAutofit lnSpcReduction="10000"/>
          </a:bodyPr>
          <a:lstStyle/>
          <a:p>
            <a:r>
              <a:rPr lang="vi-VN" sz="2000" b="0" i="0" dirty="0">
                <a:effectLst/>
                <a:latin typeface="Roboto"/>
              </a:rPr>
              <a:t>Các câu hỏi hành vi luôn là phần ưa thích của nhà tuyển dụng, bởi họ tin rằng những gì ứng viên thể hiện trong quá khứ chính là lời tiên đoán chính xác nhất cho những gì họ sẽ làm trong tương lai. </a:t>
            </a:r>
          </a:p>
          <a:p>
            <a:r>
              <a:rPr lang="vi-VN" sz="2000" b="0" i="0" dirty="0">
                <a:effectLst/>
                <a:latin typeface="Roboto"/>
              </a:rPr>
              <a:t>Ví dụ: </a:t>
            </a:r>
          </a:p>
          <a:p>
            <a:pPr marL="0" indent="0">
              <a:buNone/>
            </a:pPr>
            <a:r>
              <a:rPr lang="vi-VN" sz="2000" b="0" i="0" dirty="0">
                <a:effectLst/>
                <a:latin typeface="Roboto"/>
              </a:rPr>
              <a:t>- Hãy kể lại một tình huống bạn sử dụng sự sáng tạo để giải quyết công việc. (Thay vì đặt câu hỏi chung: Bạn có phải là người sáng tạo không?)</a:t>
            </a:r>
          </a:p>
          <a:p>
            <a:pPr marL="0" indent="0">
              <a:buNone/>
            </a:pPr>
            <a:r>
              <a:rPr lang="vi-VN" sz="2000" b="0" i="0" dirty="0">
                <a:effectLst/>
                <a:latin typeface="Roboto"/>
              </a:rPr>
              <a:t>- Kể về một khủng hoảng đã từng xảy ra trong công việc của bạn và cách mà bạn xử lý chúng. .</a:t>
            </a:r>
          </a:p>
          <a:p>
            <a:pPr marL="0" indent="0">
              <a:buNone/>
            </a:pPr>
            <a:r>
              <a:rPr lang="vi-VN" sz="2000" b="0" i="0" dirty="0">
                <a:effectLst/>
                <a:latin typeface="Roboto"/>
              </a:rPr>
              <a:t>- Kể về dự án lớn nhất mà bạn từng thực hiện? </a:t>
            </a:r>
          </a:p>
          <a:p>
            <a:r>
              <a:rPr lang="vi-VN" sz="2000" b="0" i="0" dirty="0">
                <a:effectLst/>
                <a:latin typeface="Roboto"/>
              </a:rPr>
              <a:t>Các câu hỏi hành vi không chỉ hỏi về những gì ứng viên từng hoàn thành, mà còn khai thác được vì sao họ làm điều đó, và làm điều đó như thế nào. Vì vậy các câu trả lời thường đáng tin và trung thực hơn. Ngoài ra, vì dựa trên sự kiện thực tế, bạn có thể dễ dàng kiểm tra và xác thực thông tin. </a:t>
            </a:r>
          </a:p>
          <a:p>
            <a:endParaRPr lang="vi-VN" sz="1100" b="0" i="0" dirty="0">
              <a:effectLst/>
              <a:latin typeface="Roboto"/>
            </a:endParaRPr>
          </a:p>
        </p:txBody>
      </p:sp>
    </p:spTree>
    <p:extLst>
      <p:ext uri="{BB962C8B-B14F-4D97-AF65-F5344CB8AC3E}">
        <p14:creationId xmlns:p14="http://schemas.microsoft.com/office/powerpoint/2010/main" val="110779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0F96C-85E0-4AB2-8BE6-94651E50CDA3}"/>
              </a:ext>
            </a:extLst>
          </p:cNvPr>
          <p:cNvSpPr>
            <a:spLocks noGrp="1"/>
          </p:cNvSpPr>
          <p:nvPr>
            <p:ph type="title"/>
          </p:nvPr>
        </p:nvSpPr>
        <p:spPr>
          <a:xfrm>
            <a:off x="635000" y="640823"/>
            <a:ext cx="3418659" cy="5583148"/>
          </a:xfrm>
        </p:spPr>
        <p:txBody>
          <a:bodyPr anchor="ctr">
            <a:normAutofit/>
          </a:bodyPr>
          <a:lstStyle/>
          <a:p>
            <a:r>
              <a:rPr lang="vi-VN" sz="5400"/>
              <a:t>Chuẩn bị:</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FD9B2DB-4C00-408B-BD51-3C39D8448B5D}"/>
              </a:ext>
            </a:extLst>
          </p:cNvPr>
          <p:cNvGraphicFramePr>
            <a:graphicFrameLocks noGrp="1"/>
          </p:cNvGraphicFramePr>
          <p:nvPr>
            <p:ph idx="1"/>
            <p:extLst>
              <p:ext uri="{D42A27DB-BD31-4B8C-83A1-F6EECF244321}">
                <p14:modId xmlns:p14="http://schemas.microsoft.com/office/powerpoint/2010/main" val="234241572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50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7C156-8499-49AE-9441-B1C575E0F084}"/>
              </a:ext>
            </a:extLst>
          </p:cNvPr>
          <p:cNvSpPr>
            <a:spLocks noGrp="1"/>
          </p:cNvSpPr>
          <p:nvPr>
            <p:ph type="title"/>
          </p:nvPr>
        </p:nvSpPr>
        <p:spPr>
          <a:xfrm>
            <a:off x="1075767" y="1188637"/>
            <a:ext cx="2988234" cy="4480726"/>
          </a:xfrm>
        </p:spPr>
        <p:txBody>
          <a:bodyPr>
            <a:normAutofit/>
          </a:bodyPr>
          <a:lstStyle/>
          <a:p>
            <a:pPr algn="r"/>
            <a:endParaRPr lang="en-US" sz="66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475920-2D5A-434A-B611-664222CFE1CE}"/>
              </a:ext>
            </a:extLst>
          </p:cNvPr>
          <p:cNvSpPr>
            <a:spLocks noGrp="1"/>
          </p:cNvSpPr>
          <p:nvPr>
            <p:ph idx="1"/>
          </p:nvPr>
        </p:nvSpPr>
        <p:spPr>
          <a:xfrm>
            <a:off x="4705775" y="728403"/>
            <a:ext cx="6841047" cy="5502753"/>
          </a:xfrm>
        </p:spPr>
        <p:txBody>
          <a:bodyPr anchor="ctr">
            <a:normAutofit lnSpcReduction="10000"/>
          </a:bodyPr>
          <a:lstStyle/>
          <a:p>
            <a:pPr algn="just"/>
            <a:r>
              <a:rPr lang="vi-VN" dirty="0"/>
              <a:t>Một số nhà tuyển dụng còn yêu thích các câu hỏi giả định (hay còn gọi là câu hỏi tình huống). Thay vì hỏi về một sự kiện từng xảy ra, chúng đưa ra một tình huống trong tương lai để xem xét hành vi của ứng viên. </a:t>
            </a:r>
            <a:endParaRPr lang="en-US" dirty="0"/>
          </a:p>
          <a:p>
            <a:r>
              <a:rPr lang="vi-VN" dirty="0"/>
              <a:t>Ví dụ: </a:t>
            </a:r>
          </a:p>
          <a:p>
            <a:pPr marL="0" indent="0" algn="just">
              <a:buNone/>
            </a:pPr>
            <a:r>
              <a:rPr lang="vi-VN" dirty="0"/>
              <a:t>- Bạn sẽ làm gì nếu phát hiện đồng nghiệp của mình đánh cắp tiền từ công ty?</a:t>
            </a:r>
          </a:p>
          <a:p>
            <a:pPr marL="0" indent="0" algn="just">
              <a:buNone/>
            </a:pPr>
            <a:r>
              <a:rPr lang="vi-VN" dirty="0"/>
              <a:t>- Bạn và đồng nghiệp X vốn có mâu thuẫn cá nhân nhưng lại phải cùng làm chung một dự án. Bạn sẽ làm gì trong tình huống đó?</a:t>
            </a:r>
          </a:p>
          <a:p>
            <a:endParaRPr lang="en-US" sz="1700" dirty="0"/>
          </a:p>
        </p:txBody>
      </p:sp>
    </p:spTree>
    <p:extLst>
      <p:ext uri="{BB962C8B-B14F-4D97-AF65-F5344CB8AC3E}">
        <p14:creationId xmlns:p14="http://schemas.microsoft.com/office/powerpoint/2010/main" val="338090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7D48-C0BD-4502-B506-D9E14A018501}"/>
              </a:ext>
            </a:extLst>
          </p:cNvPr>
          <p:cNvSpPr>
            <a:spLocks noGrp="1"/>
          </p:cNvSpPr>
          <p:nvPr>
            <p:ph type="title"/>
          </p:nvPr>
        </p:nvSpPr>
        <p:spPr/>
        <p:txBody>
          <a:bodyPr/>
          <a:lstStyle/>
          <a:p>
            <a:r>
              <a:rPr lang="vi-VN" dirty="0"/>
              <a:t>Chuẩn bị:</a:t>
            </a:r>
            <a:endParaRPr lang="en-US" dirty="0"/>
          </a:p>
        </p:txBody>
      </p:sp>
      <p:graphicFrame>
        <p:nvGraphicFramePr>
          <p:cNvPr id="5" name="Content Placeholder 2">
            <a:extLst>
              <a:ext uri="{FF2B5EF4-FFF2-40B4-BE49-F238E27FC236}">
                <a16:creationId xmlns:a16="http://schemas.microsoft.com/office/drawing/2014/main" id="{26EBD34D-0C0B-4A5B-9A6E-4097F0F3260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17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C45EECE4-B41D-4BF6-8526-95E3D1B1C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1" y="323519"/>
            <a:ext cx="4331208" cy="6212748"/>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DCAAB6-EDFF-4AD0-A5E1-073A2699AA4A}"/>
              </a:ext>
            </a:extLst>
          </p:cNvPr>
          <p:cNvSpPr>
            <a:spLocks noGrp="1"/>
          </p:cNvSpPr>
          <p:nvPr>
            <p:ph type="title"/>
          </p:nvPr>
        </p:nvSpPr>
        <p:spPr>
          <a:xfrm>
            <a:off x="1006900" y="1188637"/>
            <a:ext cx="3165813" cy="4480726"/>
          </a:xfrm>
        </p:spPr>
        <p:txBody>
          <a:bodyPr>
            <a:normAutofit/>
          </a:bodyPr>
          <a:lstStyle/>
          <a:p>
            <a:pPr algn="r"/>
            <a:r>
              <a:rPr lang="en-US" sz="6600" dirty="0" err="1"/>
              <a:t>Mục</a:t>
            </a:r>
            <a:r>
              <a:rPr lang="en-US" sz="6600" dirty="0"/>
              <a:t> </a:t>
            </a:r>
            <a:r>
              <a:rPr lang="en-US" sz="6600" dirty="0" err="1"/>
              <a:t>tiêu</a:t>
            </a:r>
            <a:r>
              <a:rPr lang="en-US" sz="6600" dirty="0"/>
              <a:t> </a:t>
            </a:r>
            <a:r>
              <a:rPr lang="en-US" sz="6600" dirty="0" err="1"/>
              <a:t>của</a:t>
            </a:r>
            <a:r>
              <a:rPr lang="en-US" sz="6600" dirty="0"/>
              <a:t> Chương 3</a:t>
            </a:r>
          </a:p>
        </p:txBody>
      </p:sp>
      <p:graphicFrame>
        <p:nvGraphicFramePr>
          <p:cNvPr id="21" name="Content Placeholder 2">
            <a:extLst>
              <a:ext uri="{FF2B5EF4-FFF2-40B4-BE49-F238E27FC236}">
                <a16:creationId xmlns:a16="http://schemas.microsoft.com/office/drawing/2014/main" id="{F366CBEE-786A-47B7-84BA-41875FC58502}"/>
              </a:ext>
            </a:extLst>
          </p:cNvPr>
          <p:cNvGraphicFramePr>
            <a:graphicFrameLocks noGrp="1"/>
          </p:cNvGraphicFramePr>
          <p:nvPr>
            <p:ph idx="1"/>
            <p:extLst>
              <p:ext uri="{D42A27DB-BD31-4B8C-83A1-F6EECF244321}">
                <p14:modId xmlns:p14="http://schemas.microsoft.com/office/powerpoint/2010/main" val="2452164256"/>
              </p:ext>
            </p:extLst>
          </p:nvPr>
        </p:nvGraphicFramePr>
        <p:xfrm>
          <a:off x="5098095" y="1266743"/>
          <a:ext cx="5117960" cy="4315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220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9E299-52C0-48D5-A070-0EBFB9F3ED4E}"/>
              </a:ext>
            </a:extLst>
          </p:cNvPr>
          <p:cNvSpPr>
            <a:spLocks noGrp="1"/>
          </p:cNvSpPr>
          <p:nvPr>
            <p:ph type="title"/>
          </p:nvPr>
        </p:nvSpPr>
        <p:spPr>
          <a:xfrm>
            <a:off x="1075767" y="1188637"/>
            <a:ext cx="2988234" cy="4480726"/>
          </a:xfrm>
        </p:spPr>
        <p:txBody>
          <a:bodyPr>
            <a:normAutofit/>
          </a:bodyPr>
          <a:lstStyle/>
          <a:p>
            <a:pPr algn="r"/>
            <a:r>
              <a:rPr lang="en-US" sz="6600"/>
              <a:t>Câu hỏi gây áp lực</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F1CD3F-B958-446D-B3F6-FFB039EB833E}"/>
              </a:ext>
            </a:extLst>
          </p:cNvPr>
          <p:cNvSpPr>
            <a:spLocks noGrp="1"/>
          </p:cNvSpPr>
          <p:nvPr>
            <p:ph idx="1"/>
          </p:nvPr>
        </p:nvSpPr>
        <p:spPr>
          <a:xfrm>
            <a:off x="5021709" y="728404"/>
            <a:ext cx="6415771" cy="5342612"/>
          </a:xfrm>
        </p:spPr>
        <p:txBody>
          <a:bodyPr anchor="ctr">
            <a:normAutofit/>
          </a:bodyPr>
          <a:lstStyle/>
          <a:p>
            <a:r>
              <a:rPr lang="vi-VN" sz="2000" dirty="0">
                <a:latin typeface="Arial" panose="020B0604020202020204" pitchFamily="34" charset="0"/>
                <a:cs typeface="Arial" panose="020B0604020202020204" pitchFamily="34" charset="0"/>
              </a:rPr>
              <a:t>Mục đích của các câu hỏi này là dồn ứng viên vào trạng thái căng thẳng và thu thập phản ứng của họ trong những tình huống đó. Chúng có thể hỏi về các vấn đề nhạy cảm như: </a:t>
            </a:r>
            <a:endParaRPr lang="en-US" sz="2000" dirty="0">
              <a:latin typeface="Arial" panose="020B0604020202020204" pitchFamily="34" charset="0"/>
              <a:cs typeface="Arial" panose="020B0604020202020204" pitchFamily="34" charset="0"/>
            </a:endParaRPr>
          </a:p>
          <a:p>
            <a:pPr marL="0" indent="0">
              <a:buNone/>
            </a:pPr>
            <a:r>
              <a:rPr lang="vi-VN" sz="2000" dirty="0">
                <a:latin typeface="Arial" panose="020B0604020202020204" pitchFamily="34" charset="0"/>
                <a:cs typeface="Arial" panose="020B0604020202020204" pitchFamily="34" charset="0"/>
              </a:rPr>
              <a:t>“Bạn không có kinh nghiệm trong lĩnh vực này. Vì sao chúng tôi nên chọn bạn?”, </a:t>
            </a:r>
            <a:endParaRPr lang="en-US" sz="2000" dirty="0">
              <a:latin typeface="Arial" panose="020B0604020202020204" pitchFamily="34" charset="0"/>
              <a:cs typeface="Arial" panose="020B0604020202020204" pitchFamily="34" charset="0"/>
            </a:endParaRPr>
          </a:p>
          <a:p>
            <a:pPr marL="0" indent="0">
              <a:buNone/>
            </a:pPr>
            <a:r>
              <a:rPr lang="vi-VN" sz="2000" dirty="0">
                <a:latin typeface="Arial" panose="020B0604020202020204" pitchFamily="34" charset="0"/>
                <a:cs typeface="Arial" panose="020B0604020202020204" pitchFamily="34" charset="0"/>
              </a:rPr>
              <a:t>“Lý do gì khiến bạn bị đuổi việc ở công ty cũ?”... </a:t>
            </a:r>
          </a:p>
          <a:p>
            <a:r>
              <a:rPr lang="vi-VN" sz="2000" dirty="0">
                <a:latin typeface="Arial" panose="020B0604020202020204" pitchFamily="34" charset="0"/>
                <a:cs typeface="Arial" panose="020B0604020202020204" pitchFamily="34" charset="0"/>
              </a:rPr>
              <a:t>Người phỏng vấn cũng có thể đặt các câu hỏi mẹo như “Có bao nhiêu con chuột ở Hà Nội?”, “Làm thế nào để thả quả trứng xuống sàn bê tông mà không làm vỡ nó?... Các câu hỏi này giúp nhà tuyển dụng đánh giá được tính cách, sự sáng tạo và khả năng giải quyết tình huống của ứng viên. Đôi khi chúng tạo nên sự hài hước và làm ứng viên cảm thấy thoải mái hơn. Tuy nhiên không nên lạm dụng loại câu hỏi này, vì chúng không khai thác trực tiếp kỹ năng, kinh nghiệm của ứng viên.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93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6E65-0E29-4C6B-821D-5920FC755C27}"/>
              </a:ext>
            </a:extLst>
          </p:cNvPr>
          <p:cNvSpPr>
            <a:spLocks noGrp="1"/>
          </p:cNvSpPr>
          <p:nvPr>
            <p:ph type="title"/>
          </p:nvPr>
        </p:nvSpPr>
        <p:spPr>
          <a:xfrm>
            <a:off x="635000" y="640823"/>
            <a:ext cx="3418659" cy="5583148"/>
          </a:xfrm>
        </p:spPr>
        <p:txBody>
          <a:bodyPr anchor="ctr">
            <a:normAutofit/>
          </a:bodyPr>
          <a:lstStyle/>
          <a:p>
            <a:r>
              <a:rPr lang="vi-VN" sz="5400"/>
              <a:t>Chuẩn bị:</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68D8B31-BF2B-4936-BB60-837CDD446188}"/>
              </a:ext>
            </a:extLst>
          </p:cNvPr>
          <p:cNvGraphicFramePr>
            <a:graphicFrameLocks noGrp="1"/>
          </p:cNvGraphicFramePr>
          <p:nvPr>
            <p:ph idx="1"/>
            <p:extLst>
              <p:ext uri="{D42A27DB-BD31-4B8C-83A1-F6EECF244321}">
                <p14:modId xmlns:p14="http://schemas.microsoft.com/office/powerpoint/2010/main" val="233471598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415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7D4CD-FE8C-4AC6-AAB0-65E4E4B24332}"/>
              </a:ext>
            </a:extLst>
          </p:cNvPr>
          <p:cNvSpPr>
            <a:spLocks noGrp="1"/>
          </p:cNvSpPr>
          <p:nvPr>
            <p:ph type="title"/>
          </p:nvPr>
        </p:nvSpPr>
        <p:spPr>
          <a:xfrm>
            <a:off x="1006900" y="1188637"/>
            <a:ext cx="3060848" cy="4480726"/>
          </a:xfrm>
        </p:spPr>
        <p:txBody>
          <a:bodyPr>
            <a:normAutofit/>
          </a:bodyPr>
          <a:lstStyle/>
          <a:p>
            <a:pPr algn="r"/>
            <a:r>
              <a:rPr lang="en-US" sz="6600"/>
              <a:t>Phần 3: Tổng kết</a:t>
            </a:r>
          </a:p>
        </p:txBody>
      </p:sp>
      <p:sp>
        <p:nvSpPr>
          <p:cNvPr id="11" name="Freeform: Shape 1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23752C9-D1EF-4089-BF46-6C0E8BECF3B1}"/>
              </a:ext>
            </a:extLst>
          </p:cNvPr>
          <p:cNvGraphicFramePr>
            <a:graphicFrameLocks noGrp="1"/>
          </p:cNvGraphicFramePr>
          <p:nvPr>
            <p:ph idx="1"/>
            <p:extLst>
              <p:ext uri="{D42A27DB-BD31-4B8C-83A1-F6EECF244321}">
                <p14:modId xmlns:p14="http://schemas.microsoft.com/office/powerpoint/2010/main" val="4019196982"/>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82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CD0FC-8B74-44D5-BB7B-6FA2D07FF524}"/>
              </a:ext>
            </a:extLst>
          </p:cNvPr>
          <p:cNvSpPr>
            <a:spLocks noGrp="1"/>
          </p:cNvSpPr>
          <p:nvPr>
            <p:ph type="title"/>
          </p:nvPr>
        </p:nvSpPr>
        <p:spPr>
          <a:xfrm>
            <a:off x="1006900" y="1188637"/>
            <a:ext cx="3060848" cy="4480726"/>
          </a:xfrm>
        </p:spPr>
        <p:txBody>
          <a:bodyPr>
            <a:normAutofit/>
          </a:bodyPr>
          <a:lstStyle/>
          <a:p>
            <a:pPr algn="r"/>
            <a:r>
              <a:rPr lang="en-US" sz="5100"/>
              <a:t>Phần 4: Bổ sung một bài kiểm tra nhỏ nếu cần</a:t>
            </a:r>
          </a:p>
        </p:txBody>
      </p:sp>
      <p:sp>
        <p:nvSpPr>
          <p:cNvPr id="11" name="Freeform: Shape 1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66A2BA-91BE-41C8-B8EE-B8000FE65D2F}"/>
              </a:ext>
            </a:extLst>
          </p:cNvPr>
          <p:cNvGraphicFramePr>
            <a:graphicFrameLocks noGrp="1"/>
          </p:cNvGraphicFramePr>
          <p:nvPr>
            <p:ph idx="1"/>
            <p:extLst>
              <p:ext uri="{D42A27DB-BD31-4B8C-83A1-F6EECF244321}">
                <p14:modId xmlns:p14="http://schemas.microsoft.com/office/powerpoint/2010/main" val="4168913831"/>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32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5C7306-24ED-4EE2-B65D-187E2919A614}"/>
              </a:ext>
            </a:extLst>
          </p:cNvPr>
          <p:cNvSpPr>
            <a:spLocks noGrp="1"/>
          </p:cNvSpPr>
          <p:nvPr>
            <p:ph type="title"/>
          </p:nvPr>
        </p:nvSpPr>
        <p:spPr>
          <a:xfrm>
            <a:off x="863029" y="1012004"/>
            <a:ext cx="3416158" cy="4795408"/>
          </a:xfrm>
        </p:spPr>
        <p:txBody>
          <a:bodyPr>
            <a:normAutofit/>
          </a:bodyPr>
          <a:lstStyle/>
          <a:p>
            <a:r>
              <a:rPr lang="en-US" b="0" i="0" dirty="0">
                <a:solidFill>
                  <a:srgbClr val="FFFFFF"/>
                </a:solidFill>
                <a:effectLst/>
                <a:latin typeface="Open Sans"/>
              </a:rPr>
              <a:t>Có 2 </a:t>
            </a:r>
            <a:r>
              <a:rPr lang="en-US" b="0" i="0" dirty="0" err="1">
                <a:solidFill>
                  <a:srgbClr val="FFFFFF"/>
                </a:solidFill>
                <a:effectLst/>
                <a:latin typeface="Open Sans"/>
              </a:rPr>
              <a:t>hình</a:t>
            </a:r>
            <a:r>
              <a:rPr lang="en-US" b="0" i="0" dirty="0">
                <a:solidFill>
                  <a:srgbClr val="FFFFFF"/>
                </a:solidFill>
                <a:effectLst/>
                <a:latin typeface="Open Sans"/>
              </a:rPr>
              <a:t> </a:t>
            </a:r>
            <a:r>
              <a:rPr lang="en-US" b="0" i="0" dirty="0" err="1">
                <a:solidFill>
                  <a:srgbClr val="FFFFFF"/>
                </a:solidFill>
                <a:effectLst/>
                <a:latin typeface="Open Sans"/>
              </a:rPr>
              <a:t>thức</a:t>
            </a:r>
            <a:r>
              <a:rPr lang="en-US" b="0" i="0" dirty="0">
                <a:solidFill>
                  <a:srgbClr val="FFFFFF"/>
                </a:solidFill>
                <a:effectLst/>
                <a:latin typeface="Open Sans"/>
              </a:rPr>
              <a:t> </a:t>
            </a:r>
            <a:r>
              <a:rPr lang="en-US" b="0" i="0" dirty="0" err="1">
                <a:solidFill>
                  <a:srgbClr val="FFFFFF"/>
                </a:solidFill>
                <a:effectLst/>
                <a:latin typeface="Open Sans"/>
              </a:rPr>
              <a:t>phỏng</a:t>
            </a:r>
            <a:r>
              <a:rPr lang="en-US" b="0" i="0" dirty="0">
                <a:solidFill>
                  <a:srgbClr val="FFFFFF"/>
                </a:solidFill>
                <a:effectLst/>
                <a:latin typeface="Open Sans"/>
              </a:rPr>
              <a:t> </a:t>
            </a:r>
            <a:r>
              <a:rPr lang="en-US" b="0" i="0" dirty="0" err="1">
                <a:solidFill>
                  <a:srgbClr val="FFFFFF"/>
                </a:solidFill>
                <a:effectLst/>
                <a:latin typeface="Open Sans"/>
              </a:rPr>
              <a:t>vấn</a:t>
            </a:r>
            <a:r>
              <a:rPr lang="en-US" b="0" i="0" dirty="0">
                <a:solidFill>
                  <a:srgbClr val="FFFFFF"/>
                </a:solidFill>
                <a:effectLst/>
                <a:latin typeface="Open Sans"/>
              </a:rPr>
              <a:t> </a:t>
            </a:r>
            <a:r>
              <a:rPr lang="en-US" b="0" i="0" dirty="0" err="1">
                <a:solidFill>
                  <a:srgbClr val="FFFFFF"/>
                </a:solidFill>
                <a:effectLst/>
                <a:latin typeface="Open Sans"/>
              </a:rPr>
              <a:t>tuyển</a:t>
            </a:r>
            <a:r>
              <a:rPr lang="en-US" b="0" i="0" dirty="0">
                <a:solidFill>
                  <a:srgbClr val="FFFFFF"/>
                </a:solidFill>
                <a:effectLst/>
                <a:latin typeface="Open Sans"/>
              </a:rPr>
              <a:t> </a:t>
            </a:r>
            <a:r>
              <a:rPr lang="en-US" b="0" i="0" dirty="0" err="1">
                <a:solidFill>
                  <a:srgbClr val="FFFFFF"/>
                </a:solidFill>
                <a:effectLst/>
                <a:latin typeface="Open Sans"/>
              </a:rPr>
              <a:t>dụng</a:t>
            </a:r>
            <a:r>
              <a:rPr lang="en-US" b="0" i="0" dirty="0">
                <a:solidFill>
                  <a:srgbClr val="FFFFFF"/>
                </a:solidFill>
                <a:effectLst/>
                <a:latin typeface="Open Sans"/>
              </a:rPr>
              <a:t> </a:t>
            </a:r>
            <a:r>
              <a:rPr lang="en-US" b="0" i="0" dirty="0" err="1">
                <a:solidFill>
                  <a:srgbClr val="FFFFFF"/>
                </a:solidFill>
                <a:effectLst/>
                <a:latin typeface="Open Sans"/>
              </a:rPr>
              <a:t>phổ</a:t>
            </a:r>
            <a:r>
              <a:rPr lang="en-US" b="0" i="0" dirty="0">
                <a:solidFill>
                  <a:srgbClr val="FFFFFF"/>
                </a:solidFill>
                <a:effectLst/>
                <a:latin typeface="Open Sans"/>
              </a:rPr>
              <a:t> </a:t>
            </a:r>
            <a:r>
              <a:rPr lang="en-US" b="0" i="0" dirty="0" err="1">
                <a:solidFill>
                  <a:srgbClr val="FFFFFF"/>
                </a:solidFill>
                <a:effectLst/>
                <a:latin typeface="Open Sans"/>
              </a:rPr>
              <a:t>biến</a:t>
            </a:r>
            <a:r>
              <a:rPr lang="en-US" b="0" i="0" dirty="0">
                <a:solidFill>
                  <a:srgbClr val="FFFFFF"/>
                </a:solidFill>
                <a:effectLst/>
                <a:latin typeface="Open Sans"/>
              </a:rPr>
              <a:t>:</a:t>
            </a:r>
            <a:br>
              <a:rPr lang="en-US" b="0" i="0" dirty="0">
                <a:solidFill>
                  <a:srgbClr val="FFFFFF"/>
                </a:solidFill>
                <a:effectLst/>
                <a:latin typeface="Open Sans"/>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51CF7414-06A4-426B-815E-F31326E81B55}"/>
              </a:ext>
            </a:extLst>
          </p:cNvPr>
          <p:cNvGraphicFramePr>
            <a:graphicFrameLocks noGrp="1"/>
          </p:cNvGraphicFramePr>
          <p:nvPr>
            <p:ph idx="1"/>
            <p:extLst>
              <p:ext uri="{D42A27DB-BD31-4B8C-83A1-F6EECF244321}">
                <p14:modId xmlns:p14="http://schemas.microsoft.com/office/powerpoint/2010/main" val="12012121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941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6E5007-563D-45CF-9761-E3816FBAF2AE}"/>
              </a:ext>
            </a:extLst>
          </p:cNvPr>
          <p:cNvSpPr>
            <a:spLocks noGrp="1"/>
          </p:cNvSpPr>
          <p:nvPr>
            <p:ph type="title"/>
          </p:nvPr>
        </p:nvSpPr>
        <p:spPr>
          <a:xfrm>
            <a:off x="863029" y="1012004"/>
            <a:ext cx="3416158" cy="4795408"/>
          </a:xfrm>
        </p:spPr>
        <p:txBody>
          <a:bodyPr>
            <a:normAutofit/>
          </a:bodyPr>
          <a:lstStyle/>
          <a:p>
            <a:r>
              <a:rPr lang="en-US">
                <a:solidFill>
                  <a:srgbClr val="FFFFFF"/>
                </a:solidFill>
              </a:rPr>
              <a:t>Phỏng vấn tuyển dụng qua điện thoại</a:t>
            </a:r>
          </a:p>
        </p:txBody>
      </p:sp>
      <p:graphicFrame>
        <p:nvGraphicFramePr>
          <p:cNvPr id="5" name="Content Placeholder 2">
            <a:extLst>
              <a:ext uri="{FF2B5EF4-FFF2-40B4-BE49-F238E27FC236}">
                <a16:creationId xmlns:a16="http://schemas.microsoft.com/office/drawing/2014/main" id="{764F0565-0CFF-4CF0-95B3-6E271A16FE18}"/>
              </a:ext>
            </a:extLst>
          </p:cNvPr>
          <p:cNvGraphicFramePr>
            <a:graphicFrameLocks noGrp="1"/>
          </p:cNvGraphicFramePr>
          <p:nvPr>
            <p:ph idx="1"/>
            <p:extLst>
              <p:ext uri="{D42A27DB-BD31-4B8C-83A1-F6EECF244321}">
                <p14:modId xmlns:p14="http://schemas.microsoft.com/office/powerpoint/2010/main" val="358983450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133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1A5077-05D6-4A7D-B030-C376CA8AD1AF}"/>
              </a:ext>
            </a:extLst>
          </p:cNvPr>
          <p:cNvSpPr>
            <a:spLocks noGrp="1"/>
          </p:cNvSpPr>
          <p:nvPr>
            <p:ph type="title"/>
          </p:nvPr>
        </p:nvSpPr>
        <p:spPr>
          <a:xfrm>
            <a:off x="594360" y="637125"/>
            <a:ext cx="3802276" cy="5256371"/>
          </a:xfrm>
        </p:spPr>
        <p:txBody>
          <a:bodyPr>
            <a:normAutofit/>
          </a:bodyPr>
          <a:lstStyle/>
          <a:p>
            <a:r>
              <a:rPr lang="vi-VN" sz="4800" b="0" i="0" dirty="0">
                <a:solidFill>
                  <a:schemeClr val="bg1"/>
                </a:solidFill>
                <a:effectLst/>
                <a:latin typeface="Open Sans"/>
              </a:rPr>
              <a:t>Các cuộc phỏng vấn trước qua điện thoại có thể giúp nhà tuyển dụng:</a:t>
            </a:r>
            <a:endParaRPr lang="en-US" sz="4800" dirty="0">
              <a:solidFill>
                <a:schemeClr val="bg1"/>
              </a:solidFill>
            </a:endParaRPr>
          </a:p>
        </p:txBody>
      </p:sp>
      <p:graphicFrame>
        <p:nvGraphicFramePr>
          <p:cNvPr id="5" name="Content Placeholder 2">
            <a:extLst>
              <a:ext uri="{FF2B5EF4-FFF2-40B4-BE49-F238E27FC236}">
                <a16:creationId xmlns:a16="http://schemas.microsoft.com/office/drawing/2014/main" id="{AA7F3FD8-12C8-481A-98B1-785391D9F7E0}"/>
              </a:ext>
            </a:extLst>
          </p:cNvPr>
          <p:cNvGraphicFramePr>
            <a:graphicFrameLocks noGrp="1"/>
          </p:cNvGraphicFramePr>
          <p:nvPr>
            <p:ph idx="1"/>
            <p:extLst>
              <p:ext uri="{D42A27DB-BD31-4B8C-83A1-F6EECF244321}">
                <p14:modId xmlns:p14="http://schemas.microsoft.com/office/powerpoint/2010/main" val="4275734036"/>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37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FE5A2-3915-482C-85FB-855408B939FB}"/>
              </a:ext>
            </a:extLst>
          </p:cNvPr>
          <p:cNvSpPr>
            <a:spLocks noGrp="1"/>
          </p:cNvSpPr>
          <p:nvPr>
            <p:ph type="title"/>
          </p:nvPr>
        </p:nvSpPr>
        <p:spPr>
          <a:xfrm>
            <a:off x="635000" y="640823"/>
            <a:ext cx="3418659" cy="5583148"/>
          </a:xfrm>
        </p:spPr>
        <p:txBody>
          <a:bodyPr anchor="ctr">
            <a:normAutofit/>
          </a:bodyPr>
          <a:lstStyle/>
          <a:p>
            <a:r>
              <a:rPr lang="vi-VN" sz="5400"/>
              <a:t>Chuẩn bị:</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3974D6B-54F9-4F21-9D58-D57FF42A6DB5}"/>
              </a:ext>
            </a:extLst>
          </p:cNvPr>
          <p:cNvGraphicFramePr>
            <a:graphicFrameLocks noGrp="1"/>
          </p:cNvGraphicFramePr>
          <p:nvPr>
            <p:ph idx="1"/>
            <p:extLst>
              <p:ext uri="{D42A27DB-BD31-4B8C-83A1-F6EECF244321}">
                <p14:modId xmlns:p14="http://schemas.microsoft.com/office/powerpoint/2010/main" val="599296281"/>
              </p:ext>
            </p:extLst>
          </p:nvPr>
        </p:nvGraphicFramePr>
        <p:xfrm>
          <a:off x="3447738" y="419726"/>
          <a:ext cx="8100792" cy="5757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665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Isosceles Triangle 5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DF54B0DC-341C-4D29-BDAB-93C5B3C3BC4D}"/>
              </a:ext>
            </a:extLst>
          </p:cNvPr>
          <p:cNvSpPr>
            <a:spLocks noChangeArrowheads="1"/>
          </p:cNvSpPr>
          <p:nvPr/>
        </p:nvSpPr>
        <p:spPr bwMode="auto">
          <a:xfrm>
            <a:off x="2932113" y="153993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459D1C38-7B56-4615-87C5-60A64E089950}"/>
              </a:ext>
            </a:extLst>
          </p:cNvPr>
          <p:cNvGraphicFramePr>
            <a:graphicFrameLocks noGrp="1"/>
          </p:cNvGraphicFramePr>
          <p:nvPr>
            <p:ph idx="1"/>
            <p:extLst>
              <p:ext uri="{D42A27DB-BD31-4B8C-83A1-F6EECF244321}">
                <p14:modId xmlns:p14="http://schemas.microsoft.com/office/powerpoint/2010/main" val="3046164912"/>
              </p:ext>
            </p:extLst>
          </p:nvPr>
        </p:nvGraphicFramePr>
        <p:xfrm>
          <a:off x="0" y="-1"/>
          <a:ext cx="12192000" cy="6858251"/>
        </p:xfrm>
        <a:graphic>
          <a:graphicData uri="http://schemas.openxmlformats.org/drawingml/2006/table">
            <a:tbl>
              <a:tblPr firstRow="1" bandRow="1">
                <a:noFill/>
                <a:tableStyleId>{3B4B98B0-60AC-42C2-AFA5-B58CD77FA1E5}</a:tableStyleId>
              </a:tblPr>
              <a:tblGrid>
                <a:gridCol w="2128603">
                  <a:extLst>
                    <a:ext uri="{9D8B030D-6E8A-4147-A177-3AD203B41FA5}">
                      <a16:colId xmlns:a16="http://schemas.microsoft.com/office/drawing/2014/main" val="690793065"/>
                    </a:ext>
                  </a:extLst>
                </a:gridCol>
                <a:gridCol w="10063397">
                  <a:extLst>
                    <a:ext uri="{9D8B030D-6E8A-4147-A177-3AD203B41FA5}">
                      <a16:colId xmlns:a16="http://schemas.microsoft.com/office/drawing/2014/main" val="3628678408"/>
                    </a:ext>
                  </a:extLst>
                </a:gridCol>
              </a:tblGrid>
              <a:tr h="673486">
                <a:tc>
                  <a:txBody>
                    <a:bodyPr/>
                    <a:lstStyle/>
                    <a:p>
                      <a:pPr rtl="0" fontAlgn="t">
                        <a:spcBef>
                          <a:spcPts val="0"/>
                        </a:spcBef>
                        <a:spcAft>
                          <a:spcPts val="0"/>
                        </a:spcAft>
                      </a:pPr>
                      <a:r>
                        <a:rPr lang="en-US" sz="2300" b="1" u="none" strike="noStrike" cap="none" spc="0">
                          <a:solidFill>
                            <a:schemeClr val="tx1">
                              <a:lumMod val="75000"/>
                              <a:lumOff val="25000"/>
                            </a:schemeClr>
                          </a:solidFill>
                          <a:effectLst/>
                        </a:rPr>
                        <a:t>Tiêu chí</a:t>
                      </a:r>
                      <a:endParaRPr lang="en-US" sz="2300" b="1" cap="none" spc="0">
                        <a:solidFill>
                          <a:schemeClr val="tx1">
                            <a:lumMod val="75000"/>
                            <a:lumOff val="25000"/>
                          </a:schemeClr>
                        </a:solidFill>
                        <a:effectLst/>
                      </a:endParaRPr>
                    </a:p>
                  </a:txBody>
                  <a:tcPr marL="269346" marR="161608" marT="161608" marB="161608"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rtl="0" fontAlgn="t">
                        <a:spcBef>
                          <a:spcPts val="0"/>
                        </a:spcBef>
                        <a:spcAft>
                          <a:spcPts val="0"/>
                        </a:spcAft>
                      </a:pPr>
                      <a:r>
                        <a:rPr lang="en-US" sz="2300" b="1" u="none" strike="noStrike" cap="none" spc="0">
                          <a:solidFill>
                            <a:schemeClr val="tx1">
                              <a:lumMod val="75000"/>
                              <a:lumOff val="25000"/>
                            </a:schemeClr>
                          </a:solidFill>
                          <a:effectLst/>
                        </a:rPr>
                        <a:t>Câu hỏi</a:t>
                      </a:r>
                      <a:endParaRPr lang="en-US" sz="2300" b="1" cap="none" spc="0">
                        <a:solidFill>
                          <a:schemeClr val="tx1">
                            <a:lumMod val="75000"/>
                            <a:lumOff val="25000"/>
                          </a:schemeClr>
                        </a:solidFill>
                        <a:effectLst/>
                      </a:endParaRPr>
                    </a:p>
                  </a:txBody>
                  <a:tcPr marL="269346" marR="161608" marT="161608" marB="161608"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644391265"/>
                  </a:ext>
                </a:extLst>
              </a:tr>
              <a:tr h="1703968">
                <a:tc>
                  <a:txBody>
                    <a:bodyPr/>
                    <a:lstStyle/>
                    <a:p>
                      <a:pPr rtl="0" fontAlgn="t">
                        <a:spcBef>
                          <a:spcPts val="0"/>
                        </a:spcBef>
                        <a:spcAft>
                          <a:spcPts val="0"/>
                        </a:spcAft>
                      </a:pPr>
                      <a:r>
                        <a:rPr lang="en-US" sz="2300" b="1" u="none" strike="noStrike" cap="none" spc="0" dirty="0" err="1">
                          <a:solidFill>
                            <a:schemeClr val="tx1">
                              <a:lumMod val="75000"/>
                              <a:lumOff val="25000"/>
                            </a:schemeClr>
                          </a:solidFill>
                          <a:effectLst/>
                        </a:rPr>
                        <a:t>Phù</a:t>
                      </a:r>
                      <a:r>
                        <a:rPr lang="en-US" sz="2300" b="1" u="none" strike="noStrike" cap="none" spc="0" dirty="0">
                          <a:solidFill>
                            <a:schemeClr val="tx1">
                              <a:lumMod val="75000"/>
                              <a:lumOff val="25000"/>
                            </a:schemeClr>
                          </a:solidFill>
                          <a:effectLst/>
                        </a:rPr>
                        <a:t> hợp </a:t>
                      </a:r>
                      <a:r>
                        <a:rPr lang="en-US" sz="2300" b="1" u="none" strike="noStrike" cap="none" spc="0" dirty="0" err="1">
                          <a:solidFill>
                            <a:schemeClr val="tx1">
                              <a:lumMod val="75000"/>
                              <a:lumOff val="25000"/>
                            </a:schemeClr>
                          </a:solidFill>
                          <a:effectLst/>
                        </a:rPr>
                        <a:t>với</a:t>
                      </a:r>
                      <a:r>
                        <a:rPr lang="en-US" sz="2300" b="1" u="none" strike="noStrike" cap="none" spc="0" dirty="0">
                          <a:solidFill>
                            <a:schemeClr val="tx1">
                              <a:lumMod val="75000"/>
                              <a:lumOff val="25000"/>
                            </a:schemeClr>
                          </a:solidFill>
                          <a:effectLst/>
                        </a:rPr>
                        <a:t> </a:t>
                      </a:r>
                      <a:r>
                        <a:rPr lang="en-US" sz="2300" b="1" u="none" strike="noStrike" cap="none" spc="0" dirty="0" err="1">
                          <a:solidFill>
                            <a:schemeClr val="tx1">
                              <a:lumMod val="75000"/>
                              <a:lumOff val="25000"/>
                            </a:schemeClr>
                          </a:solidFill>
                          <a:effectLst/>
                        </a:rPr>
                        <a:t>công</a:t>
                      </a:r>
                      <a:r>
                        <a:rPr lang="en-US" sz="2300" b="1" u="none" strike="noStrike" cap="none" spc="0" dirty="0">
                          <a:solidFill>
                            <a:schemeClr val="tx1">
                              <a:lumMod val="75000"/>
                              <a:lumOff val="25000"/>
                            </a:schemeClr>
                          </a:solidFill>
                          <a:effectLst/>
                        </a:rPr>
                        <a:t> </a:t>
                      </a:r>
                      <a:r>
                        <a:rPr lang="en-US" sz="2300" b="1" u="none" strike="noStrike" cap="none" spc="0" dirty="0" err="1">
                          <a:solidFill>
                            <a:schemeClr val="tx1">
                              <a:lumMod val="75000"/>
                              <a:lumOff val="25000"/>
                            </a:schemeClr>
                          </a:solidFill>
                          <a:effectLst/>
                        </a:rPr>
                        <a:t>việc</a:t>
                      </a:r>
                      <a:endParaRPr lang="en-US" sz="2300" cap="none" spc="0" dirty="0">
                        <a:solidFill>
                          <a:schemeClr val="tx1">
                            <a:lumMod val="75000"/>
                            <a:lumOff val="25000"/>
                          </a:schemeClr>
                        </a:solidFill>
                        <a:effectLst/>
                      </a:endParaRPr>
                    </a:p>
                  </a:txBody>
                  <a:tcPr marL="269346" marR="140060" marT="140060" marB="140060">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457200" indent="-457200" rtl="0" fontAlgn="base">
                        <a:spcBef>
                          <a:spcPts val="0"/>
                        </a:spcBef>
                        <a:spcAft>
                          <a:spcPts val="0"/>
                        </a:spcAft>
                        <a:buFont typeface="+mj-lt"/>
                        <a:buAutoNum type="arabicPeriod"/>
                      </a:pPr>
                      <a:r>
                        <a:rPr lang="vi-VN" sz="2300" b="0" u="none" strike="noStrike" cap="none" spc="0" dirty="0">
                          <a:solidFill>
                            <a:schemeClr val="tx1">
                              <a:lumMod val="75000"/>
                              <a:lumOff val="25000"/>
                            </a:schemeClr>
                          </a:solidFill>
                          <a:effectLst/>
                        </a:rPr>
                        <a:t>Hãy giới thiệu một chút về bạn</a:t>
                      </a:r>
                    </a:p>
                    <a:p>
                      <a:pPr marL="457200" indent="-457200" rtl="0" fontAlgn="base">
                        <a:spcBef>
                          <a:spcPts val="0"/>
                        </a:spcBef>
                        <a:spcAft>
                          <a:spcPts val="0"/>
                        </a:spcAft>
                        <a:buFont typeface="+mj-lt"/>
                        <a:buAutoNum type="arabicPeriod"/>
                      </a:pPr>
                      <a:r>
                        <a:rPr lang="vi-VN" sz="2300" b="0" u="none" strike="noStrike" cap="none" spc="0" dirty="0">
                          <a:solidFill>
                            <a:schemeClr val="tx1">
                              <a:lumMod val="75000"/>
                              <a:lumOff val="25000"/>
                            </a:schemeClr>
                          </a:solidFill>
                          <a:effectLst/>
                        </a:rPr>
                        <a:t>Kể lại kinh nghiệm bán hàng của bạn cho đến nay. </a:t>
                      </a:r>
                    </a:p>
                    <a:p>
                      <a:pPr marL="457200" indent="-457200" rtl="0" fontAlgn="base">
                        <a:spcBef>
                          <a:spcPts val="0"/>
                        </a:spcBef>
                        <a:spcAft>
                          <a:spcPts val="0"/>
                        </a:spcAft>
                        <a:buFont typeface="+mj-lt"/>
                        <a:buAutoNum type="arabicPeriod"/>
                      </a:pPr>
                      <a:r>
                        <a:rPr lang="vi-VN" sz="2300" b="0" u="none" strike="noStrike" cap="none" spc="0" dirty="0">
                          <a:solidFill>
                            <a:schemeClr val="tx1">
                              <a:lumMod val="75000"/>
                              <a:lumOff val="25000"/>
                            </a:schemeClr>
                          </a:solidFill>
                          <a:effectLst/>
                        </a:rPr>
                        <a:t>Bạn đã chuẩn bị gì cho buổi phỏng vấn này?</a:t>
                      </a:r>
                    </a:p>
                    <a:p>
                      <a:pPr marL="457200" indent="-457200" rtl="0" fontAlgn="base">
                        <a:spcBef>
                          <a:spcPts val="0"/>
                        </a:spcBef>
                        <a:spcAft>
                          <a:spcPts val="0"/>
                        </a:spcAft>
                        <a:buFont typeface="+mj-lt"/>
                        <a:buAutoNum type="arabicPeriod"/>
                      </a:pPr>
                      <a:r>
                        <a:rPr lang="vi-VN" sz="2300" b="0" u="none" strike="noStrike" cap="none" spc="0" dirty="0">
                          <a:solidFill>
                            <a:schemeClr val="tx1">
                              <a:lumMod val="75000"/>
                              <a:lumOff val="25000"/>
                            </a:schemeClr>
                          </a:solidFill>
                          <a:effectLst/>
                        </a:rPr>
                        <a:t>Bạn mong đợi nhận được bao nhiêu lương thưởng? </a:t>
                      </a:r>
                      <a:endParaRPr lang="vi-VN" sz="2300" b="0" i="0" u="none" strike="noStrike" cap="none" spc="0" dirty="0">
                        <a:solidFill>
                          <a:schemeClr val="tx1">
                            <a:lumMod val="75000"/>
                            <a:lumOff val="25000"/>
                          </a:schemeClr>
                        </a:solidFill>
                        <a:effectLst/>
                        <a:latin typeface="Nunito"/>
                      </a:endParaRPr>
                    </a:p>
                  </a:txBody>
                  <a:tcPr marL="269346" marR="140060" marT="140060" marB="140060">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813861468"/>
                  </a:ext>
                </a:extLst>
              </a:tr>
              <a:tr h="2061505">
                <a:tc>
                  <a:txBody>
                    <a:bodyPr/>
                    <a:lstStyle/>
                    <a:p>
                      <a:pPr rtl="0" fontAlgn="t">
                        <a:spcBef>
                          <a:spcPts val="0"/>
                        </a:spcBef>
                        <a:spcAft>
                          <a:spcPts val="0"/>
                        </a:spcAft>
                      </a:pPr>
                      <a:r>
                        <a:rPr lang="en-US" sz="2300" b="1" u="none" strike="noStrike" cap="none" spc="0">
                          <a:solidFill>
                            <a:schemeClr val="tx1">
                              <a:lumMod val="75000"/>
                              <a:lumOff val="25000"/>
                            </a:schemeClr>
                          </a:solidFill>
                          <a:effectLst/>
                        </a:rPr>
                        <a:t>Lãnh đạo / Làm việc nhóm</a:t>
                      </a:r>
                      <a:endParaRPr lang="en-US" sz="2300" cap="none" spc="0">
                        <a:solidFill>
                          <a:schemeClr val="tx1">
                            <a:lumMod val="75000"/>
                            <a:lumOff val="25000"/>
                          </a:schemeClr>
                        </a:solidFill>
                        <a:effectLst/>
                      </a:endParaRPr>
                    </a:p>
                  </a:txBody>
                  <a:tcPr marL="269346" marR="140060" marT="140060" marB="14006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457200" indent="-457200" rtl="0" fontAlgn="base">
                        <a:spcBef>
                          <a:spcPts val="0"/>
                        </a:spcBef>
                        <a:spcAft>
                          <a:spcPts val="0"/>
                        </a:spcAft>
                        <a:buFont typeface="+mj-lt"/>
                        <a:buAutoNum type="arabicPeriod"/>
                      </a:pPr>
                      <a:r>
                        <a:rPr lang="vi-VN" sz="2300" b="0" u="none" strike="noStrike" cap="none" spc="0" dirty="0">
                          <a:solidFill>
                            <a:schemeClr val="tx1">
                              <a:lumMod val="75000"/>
                              <a:lumOff val="25000"/>
                            </a:schemeClr>
                          </a:solidFill>
                          <a:effectLst/>
                        </a:rPr>
                        <a:t>Bạn có thể mô tả một chút về phong cách làm việc của bạn?</a:t>
                      </a:r>
                    </a:p>
                    <a:p>
                      <a:pPr marL="457200" indent="-457200" rtl="0" fontAlgn="base">
                        <a:spcBef>
                          <a:spcPts val="0"/>
                        </a:spcBef>
                        <a:spcAft>
                          <a:spcPts val="0"/>
                        </a:spcAft>
                        <a:buFont typeface="+mj-lt"/>
                        <a:buAutoNum type="arabicPeriod"/>
                      </a:pPr>
                      <a:r>
                        <a:rPr lang="vi-VN" sz="2300" b="0" u="none" strike="noStrike" cap="none" spc="0" dirty="0">
                          <a:solidFill>
                            <a:schemeClr val="tx1">
                              <a:lumMod val="75000"/>
                              <a:lumOff val="25000"/>
                            </a:schemeClr>
                          </a:solidFill>
                          <a:effectLst/>
                        </a:rPr>
                        <a:t>Hãy chia sẻ sự bất đồng cuối cùng bạn có ở nơi làm việc. Chuyện gì đã xảy ra?</a:t>
                      </a:r>
                    </a:p>
                    <a:p>
                      <a:pPr marL="457200" indent="-457200" rtl="0" fontAlgn="base">
                        <a:spcBef>
                          <a:spcPts val="0"/>
                        </a:spcBef>
                        <a:spcAft>
                          <a:spcPts val="0"/>
                        </a:spcAft>
                        <a:buFont typeface="+mj-lt"/>
                        <a:buAutoNum type="arabicPeriod"/>
                      </a:pPr>
                      <a:r>
                        <a:rPr lang="vi-VN" sz="2300" b="0" u="none" strike="noStrike" cap="none" spc="0" dirty="0">
                          <a:solidFill>
                            <a:schemeClr val="tx1">
                              <a:lumMod val="75000"/>
                              <a:lumOff val="25000"/>
                            </a:schemeClr>
                          </a:solidFill>
                          <a:effectLst/>
                        </a:rPr>
                        <a:t>Thành tích đáng tự hào nhất của bạn ngoài công việc là gì? Bạn đã làm nó như thế nào?</a:t>
                      </a:r>
                      <a:endParaRPr lang="vi-VN" sz="2300" b="0" i="0" u="none" strike="noStrike" cap="none" spc="0" dirty="0">
                        <a:solidFill>
                          <a:schemeClr val="tx1">
                            <a:lumMod val="75000"/>
                            <a:lumOff val="25000"/>
                          </a:schemeClr>
                        </a:solidFill>
                        <a:effectLst/>
                        <a:latin typeface="Nunito"/>
                      </a:endParaRPr>
                    </a:p>
                  </a:txBody>
                  <a:tcPr marL="269346" marR="140060" marT="140060" marB="140060">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846948584"/>
                  </a:ext>
                </a:extLst>
              </a:tr>
              <a:tr h="2419042">
                <a:tc>
                  <a:txBody>
                    <a:bodyPr/>
                    <a:lstStyle/>
                    <a:p>
                      <a:pPr rtl="0" fontAlgn="t">
                        <a:spcBef>
                          <a:spcPts val="0"/>
                        </a:spcBef>
                        <a:spcAft>
                          <a:spcPts val="0"/>
                        </a:spcAft>
                      </a:pPr>
                      <a:r>
                        <a:rPr lang="en-US" sz="2300" b="1" u="none" strike="noStrike" cap="none" spc="0">
                          <a:solidFill>
                            <a:schemeClr val="tx1">
                              <a:lumMod val="75000"/>
                              <a:lumOff val="25000"/>
                            </a:schemeClr>
                          </a:solidFill>
                          <a:effectLst/>
                        </a:rPr>
                        <a:t>Năng lực cạnh tranh</a:t>
                      </a:r>
                      <a:endParaRPr lang="en-US" sz="2300" cap="none" spc="0">
                        <a:solidFill>
                          <a:schemeClr val="tx1">
                            <a:lumMod val="75000"/>
                            <a:lumOff val="25000"/>
                          </a:schemeClr>
                        </a:solidFill>
                        <a:effectLst/>
                      </a:endParaRPr>
                    </a:p>
                  </a:txBody>
                  <a:tcPr marL="269346" marR="140060" marT="140060" marB="140060">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marL="457200" indent="-457200" rtl="0" fontAlgn="base">
                        <a:spcBef>
                          <a:spcPts val="0"/>
                        </a:spcBef>
                        <a:spcAft>
                          <a:spcPts val="0"/>
                        </a:spcAft>
                        <a:buFont typeface="+mj-lt"/>
                        <a:buAutoNum type="arabicPeriod"/>
                      </a:pPr>
                      <a:r>
                        <a:rPr lang="en-US" sz="2300" b="0" u="none" strike="noStrike" cap="none" spc="0" dirty="0" err="1">
                          <a:solidFill>
                            <a:schemeClr val="tx1">
                              <a:lumMod val="75000"/>
                              <a:lumOff val="25000"/>
                            </a:schemeClr>
                          </a:solidFill>
                          <a:effectLst/>
                        </a:rPr>
                        <a:t>Tại</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sao</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chúng</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tôi</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nên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chọn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bạn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Bạn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có</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phẩm</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chất</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kỹ</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năng</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khác</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biệt</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nào</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mà</a:t>
                      </a:r>
                      <a:r>
                        <a:rPr lang="en-US" sz="2300" b="0" u="none" strike="noStrike" cap="none" spc="0" dirty="0">
                          <a:solidFill>
                            <a:schemeClr val="tx1">
                              <a:lumMod val="75000"/>
                              <a:lumOff val="25000"/>
                            </a:schemeClr>
                          </a:solidFill>
                          <a:effectLst/>
                        </a:rPr>
                        <a:t> các </a:t>
                      </a:r>
                      <a:r>
                        <a:rPr lang="en-US" sz="2300" b="0" u="none" strike="noStrike" cap="none" spc="0" dirty="0" err="1">
                          <a:solidFill>
                            <a:schemeClr val="tx1">
                              <a:lumMod val="75000"/>
                              <a:lumOff val="25000"/>
                            </a:schemeClr>
                          </a:solidFill>
                          <a:effectLst/>
                        </a:rPr>
                        <a:t>ứng</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viên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khác</a:t>
                      </a:r>
                      <a:r>
                        <a:rPr lang="en-US" sz="2300" b="0" u="none" strike="noStrike" cap="none" spc="0" dirty="0">
                          <a:solidFill>
                            <a:schemeClr val="tx1">
                              <a:lumMod val="75000"/>
                              <a:lumOff val="25000"/>
                            </a:schemeClr>
                          </a:solidFill>
                          <a:effectLst/>
                        </a:rPr>
                        <a:t> không </a:t>
                      </a:r>
                      <a:r>
                        <a:rPr lang="en-US" sz="2300" b="0" u="none" strike="noStrike" cap="none" spc="0" dirty="0" err="1">
                          <a:solidFill>
                            <a:schemeClr val="tx1">
                              <a:lumMod val="75000"/>
                              <a:lumOff val="25000"/>
                            </a:schemeClr>
                          </a:solidFill>
                          <a:effectLst/>
                        </a:rPr>
                        <a:t>có</a:t>
                      </a:r>
                      <a:r>
                        <a:rPr lang="en-US" sz="2300" b="0" u="none" strike="noStrike" cap="none" spc="0" dirty="0">
                          <a:solidFill>
                            <a:schemeClr val="tx1">
                              <a:lumMod val="75000"/>
                              <a:lumOff val="25000"/>
                            </a:schemeClr>
                          </a:solidFill>
                          <a:effectLst/>
                        </a:rPr>
                        <a:t>?</a:t>
                      </a:r>
                    </a:p>
                    <a:p>
                      <a:pPr marL="457200" indent="-457200" rtl="0" fontAlgn="base">
                        <a:spcBef>
                          <a:spcPts val="0"/>
                        </a:spcBef>
                        <a:spcAft>
                          <a:spcPts val="0"/>
                        </a:spcAft>
                        <a:buFont typeface="+mj-lt"/>
                        <a:buAutoNum type="arabicPeriod"/>
                      </a:pPr>
                      <a:r>
                        <a:rPr lang="en-US" sz="2300" b="0" u="none" strike="noStrike" cap="none" spc="0" dirty="0" err="1">
                          <a:solidFill>
                            <a:schemeClr val="tx1">
                              <a:lumMod val="75000"/>
                              <a:lumOff val="25000"/>
                            </a:schemeClr>
                          </a:solidFill>
                          <a:effectLst/>
                        </a:rPr>
                        <a:t>Hãy</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mô</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tả</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sản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phẩm</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hoặc</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dịch</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vụ</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mà</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bạn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đã</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từng</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bán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Điều</a:t>
                      </a:r>
                      <a:r>
                        <a:rPr lang="en-US" sz="2300" b="0" u="none" strike="noStrike" cap="none" spc="0" dirty="0">
                          <a:solidFill>
                            <a:schemeClr val="tx1">
                              <a:lumMod val="75000"/>
                              <a:lumOff val="25000"/>
                            </a:schemeClr>
                          </a:solidFill>
                          <a:effectLst/>
                        </a:rPr>
                        <a:t> gì </a:t>
                      </a:r>
                      <a:r>
                        <a:rPr lang="en-US" sz="2300" b="0" u="none" strike="noStrike" cap="none" spc="0" dirty="0" err="1">
                          <a:solidFill>
                            <a:schemeClr val="tx1">
                              <a:lumMod val="75000"/>
                              <a:lumOff val="25000"/>
                            </a:schemeClr>
                          </a:solidFill>
                          <a:effectLst/>
                        </a:rPr>
                        <a:t>làm</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cho</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nó</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có</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giá</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trị</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và</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khác</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biệt</a:t>
                      </a:r>
                      <a:r>
                        <a:rPr lang="en-US" sz="2300" b="0" u="none" strike="noStrike" cap="none" spc="0" dirty="0">
                          <a:solidFill>
                            <a:schemeClr val="tx1">
                              <a:lumMod val="75000"/>
                              <a:lumOff val="25000"/>
                            </a:schemeClr>
                          </a:solidFill>
                          <a:effectLst/>
                        </a:rPr>
                        <a:t> so </a:t>
                      </a:r>
                      <a:r>
                        <a:rPr lang="en-US" sz="2300" b="0" u="none" strike="noStrike" cap="none" spc="0" dirty="0" err="1">
                          <a:solidFill>
                            <a:schemeClr val="tx1">
                              <a:lumMod val="75000"/>
                              <a:lumOff val="25000"/>
                            </a:schemeClr>
                          </a:solidFill>
                          <a:effectLst/>
                        </a:rPr>
                        <a:t>với</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đối</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thủ</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cạnh</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tranh</a:t>
                      </a:r>
                      <a:r>
                        <a:rPr lang="en-US" sz="2300" b="0" u="none" strike="noStrike" cap="none" spc="0" dirty="0">
                          <a:solidFill>
                            <a:schemeClr val="tx1">
                              <a:lumMod val="75000"/>
                              <a:lumOff val="25000"/>
                            </a:schemeClr>
                          </a:solidFill>
                          <a:effectLst/>
                        </a:rPr>
                        <a:t> ?</a:t>
                      </a:r>
                    </a:p>
                    <a:p>
                      <a:pPr marL="457200" indent="-457200" rtl="0" fontAlgn="base">
                        <a:spcBef>
                          <a:spcPts val="0"/>
                        </a:spcBef>
                        <a:spcAft>
                          <a:spcPts val="0"/>
                        </a:spcAft>
                        <a:buFont typeface="+mj-lt"/>
                        <a:buAutoNum type="arabicPeriod"/>
                      </a:pPr>
                      <a:r>
                        <a:rPr lang="en-US" sz="2300" b="0" u="none" strike="noStrike" cap="none" spc="0" dirty="0">
                          <a:solidFill>
                            <a:schemeClr val="tx1">
                              <a:lumMod val="75000"/>
                              <a:lumOff val="25000"/>
                            </a:schemeClr>
                          </a:solidFill>
                          <a:effectLst/>
                        </a:rPr>
                        <a:t>Doanh </a:t>
                      </a:r>
                      <a:r>
                        <a:rPr lang="en-US" sz="2300" b="0" u="none" strike="noStrike" cap="none" spc="0" dirty="0" err="1">
                          <a:solidFill>
                            <a:schemeClr val="tx1">
                              <a:lumMod val="75000"/>
                              <a:lumOff val="25000"/>
                            </a:schemeClr>
                          </a:solidFill>
                          <a:effectLst/>
                        </a:rPr>
                        <a:t>số</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bán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hàng</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của</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bạn</a:t>
                      </a:r>
                      <a:r>
                        <a:rPr lang="en-US" sz="2300" b="0" u="none" strike="noStrike" cap="none" spc="0" dirty="0">
                          <a:solidFill>
                            <a:schemeClr val="tx1">
                              <a:lumMod val="75000"/>
                              <a:lumOff val="25000"/>
                            </a:schemeClr>
                          </a:solidFill>
                          <a:effectLst/>
                        </a:rPr>
                        <a:t> là bao </a:t>
                      </a:r>
                      <a:r>
                        <a:rPr lang="en-US" sz="2300" b="0" u="none" strike="noStrike" cap="none" spc="0" dirty="0" err="1">
                          <a:solidFill>
                            <a:schemeClr val="tx1">
                              <a:lumMod val="75000"/>
                              <a:lumOff val="25000"/>
                            </a:schemeClr>
                          </a:solidFill>
                          <a:effectLst/>
                        </a:rPr>
                        <a:t>nhiêu</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trong</a:t>
                      </a:r>
                      <a:r>
                        <a:rPr lang="en-US" sz="2300" b="0" u="none" strike="noStrike" cap="none" spc="0" dirty="0">
                          <a:solidFill>
                            <a:schemeClr val="tx1">
                              <a:lumMod val="75000"/>
                              <a:lumOff val="25000"/>
                            </a:schemeClr>
                          </a:solidFill>
                          <a:effectLst/>
                        </a:rPr>
                        <a:t> 12 </a:t>
                      </a:r>
                      <a:r>
                        <a:rPr lang="en-US" sz="2300" b="0" u="none" strike="noStrike" cap="none" spc="0" dirty="0" err="1">
                          <a:solidFill>
                            <a:schemeClr val="tx1">
                              <a:lumMod val="75000"/>
                              <a:lumOff val="25000"/>
                            </a:schemeClr>
                          </a:solidFill>
                          <a:effectLst/>
                        </a:rPr>
                        <a:t>tháng</a:t>
                      </a:r>
                      <a:r>
                        <a:rPr lang="en-US" sz="2300" b="0" u="none" strike="noStrike" cap="none" spc="0" dirty="0">
                          <a:solidFill>
                            <a:schemeClr val="tx1">
                              <a:lumMod val="75000"/>
                              <a:lumOff val="25000"/>
                            </a:schemeClr>
                          </a:solidFill>
                          <a:effectLst/>
                        </a:rPr>
                        <a:t> qua?  </a:t>
                      </a:r>
                      <a:r>
                        <a:rPr lang="en-US" sz="2300" b="0" u="none" strike="noStrike" cap="none" spc="0" dirty="0" err="1">
                          <a:solidFill>
                            <a:schemeClr val="tx1">
                              <a:lumMod val="75000"/>
                              <a:lumOff val="25000"/>
                            </a:schemeClr>
                          </a:solidFill>
                          <a:effectLst/>
                        </a:rPr>
                        <a:t>Điều</a:t>
                      </a:r>
                      <a:r>
                        <a:rPr lang="en-US" sz="2300" b="0" u="none" strike="noStrike" cap="none" spc="0" dirty="0">
                          <a:solidFill>
                            <a:schemeClr val="tx1">
                              <a:lumMod val="75000"/>
                              <a:lumOff val="25000"/>
                            </a:schemeClr>
                          </a:solidFill>
                          <a:effectLst/>
                        </a:rPr>
                        <a:t> gì </a:t>
                      </a:r>
                      <a:r>
                        <a:rPr lang="en-US" sz="2300" b="0" u="none" strike="noStrike" cap="none" spc="0" dirty="0" err="1">
                          <a:solidFill>
                            <a:schemeClr val="tx1">
                              <a:lumMod val="75000"/>
                              <a:lumOff val="25000"/>
                            </a:schemeClr>
                          </a:solidFill>
                          <a:effectLst/>
                        </a:rPr>
                        <a:t>khiến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bạn</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thành</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công</a:t>
                      </a:r>
                      <a:r>
                        <a:rPr lang="en-US" sz="2300" b="0" u="none" strike="noStrike" cap="none" spc="0" dirty="0">
                          <a:solidFill>
                            <a:schemeClr val="tx1">
                              <a:lumMod val="75000"/>
                              <a:lumOff val="25000"/>
                            </a:schemeClr>
                          </a:solidFill>
                          <a:effectLst/>
                        </a:rPr>
                        <a:t> hay </a:t>
                      </a:r>
                      <a:r>
                        <a:rPr lang="en-US" sz="2300" b="0" u="none" strike="noStrike" cap="none" spc="0" dirty="0" err="1">
                          <a:solidFill>
                            <a:schemeClr val="tx1">
                              <a:lumMod val="75000"/>
                              <a:lumOff val="25000"/>
                            </a:schemeClr>
                          </a:solidFill>
                          <a:effectLst/>
                        </a:rPr>
                        <a:t>thất</a:t>
                      </a:r>
                      <a:r>
                        <a:rPr lang="en-US" sz="2300" b="0" u="none" strike="noStrike" cap="none" spc="0" dirty="0">
                          <a:solidFill>
                            <a:schemeClr val="tx1">
                              <a:lumMod val="75000"/>
                              <a:lumOff val="25000"/>
                            </a:schemeClr>
                          </a:solidFill>
                          <a:effectLst/>
                        </a:rPr>
                        <a:t> </a:t>
                      </a:r>
                      <a:r>
                        <a:rPr lang="en-US" sz="2300" b="0" u="none" strike="noStrike" cap="none" spc="0" dirty="0" err="1">
                          <a:solidFill>
                            <a:schemeClr val="tx1">
                              <a:lumMod val="75000"/>
                              <a:lumOff val="25000"/>
                            </a:schemeClr>
                          </a:solidFill>
                          <a:effectLst/>
                        </a:rPr>
                        <a:t>bại</a:t>
                      </a:r>
                      <a:r>
                        <a:rPr lang="en-US" sz="2300" b="0" u="none" strike="noStrike" cap="none" spc="0" dirty="0">
                          <a:solidFill>
                            <a:schemeClr val="tx1">
                              <a:lumMod val="75000"/>
                              <a:lumOff val="25000"/>
                            </a:schemeClr>
                          </a:solidFill>
                          <a:effectLst/>
                        </a:rPr>
                        <a:t> ? </a:t>
                      </a:r>
                      <a:endParaRPr lang="en-US" sz="2300" b="0" i="0" u="none" strike="noStrike" cap="none" spc="0" dirty="0">
                        <a:solidFill>
                          <a:schemeClr val="tx1">
                            <a:lumMod val="75000"/>
                            <a:lumOff val="25000"/>
                          </a:schemeClr>
                        </a:solidFill>
                        <a:effectLst/>
                        <a:latin typeface="Nunito"/>
                      </a:endParaRPr>
                    </a:p>
                  </a:txBody>
                  <a:tcPr marL="269346" marR="140060" marT="140060" marB="140060">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4150038748"/>
                  </a:ext>
                </a:extLst>
              </a:tr>
            </a:tbl>
          </a:graphicData>
        </a:graphic>
      </p:graphicFrame>
    </p:spTree>
    <p:extLst>
      <p:ext uri="{BB962C8B-B14F-4D97-AF65-F5344CB8AC3E}">
        <p14:creationId xmlns:p14="http://schemas.microsoft.com/office/powerpoint/2010/main" val="216032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8CCEA90D-1C39-4927-9A24-412C95717F2B}"/>
              </a:ext>
            </a:extLst>
          </p:cNvPr>
          <p:cNvGraphicFramePr>
            <a:graphicFrameLocks noGrp="1"/>
          </p:cNvGraphicFramePr>
          <p:nvPr>
            <p:ph idx="1"/>
            <p:extLst>
              <p:ext uri="{D42A27DB-BD31-4B8C-83A1-F6EECF244321}">
                <p14:modId xmlns:p14="http://schemas.microsoft.com/office/powerpoint/2010/main" val="3085738890"/>
              </p:ext>
            </p:extLst>
          </p:nvPr>
        </p:nvGraphicFramePr>
        <p:xfrm>
          <a:off x="224853" y="439172"/>
          <a:ext cx="11707318" cy="6137373"/>
        </p:xfrm>
        <a:graphic>
          <a:graphicData uri="http://schemas.openxmlformats.org/drawingml/2006/table">
            <a:tbl>
              <a:tblPr firstRow="1" bandRow="1"/>
              <a:tblGrid>
                <a:gridCol w="2200757">
                  <a:extLst>
                    <a:ext uri="{9D8B030D-6E8A-4147-A177-3AD203B41FA5}">
                      <a16:colId xmlns:a16="http://schemas.microsoft.com/office/drawing/2014/main" val="807598612"/>
                    </a:ext>
                  </a:extLst>
                </a:gridCol>
                <a:gridCol w="9506561">
                  <a:extLst>
                    <a:ext uri="{9D8B030D-6E8A-4147-A177-3AD203B41FA5}">
                      <a16:colId xmlns:a16="http://schemas.microsoft.com/office/drawing/2014/main" val="1101192647"/>
                    </a:ext>
                  </a:extLst>
                </a:gridCol>
              </a:tblGrid>
              <a:tr h="1801190">
                <a:tc>
                  <a:txBody>
                    <a:bodyPr/>
                    <a:lstStyle/>
                    <a:p>
                      <a:pPr algn="l" rtl="0" fontAlgn="t">
                        <a:spcBef>
                          <a:spcPts val="0"/>
                        </a:spcBef>
                        <a:spcAft>
                          <a:spcPts val="0"/>
                        </a:spcAft>
                      </a:pPr>
                      <a:r>
                        <a:rPr lang="en-US" sz="2600" b="1" i="0" u="none" strike="noStrike" spc="0">
                          <a:solidFill>
                            <a:schemeClr val="tx1"/>
                          </a:solidFill>
                          <a:effectLst/>
                          <a:latin typeface="Arial" panose="020B0604020202020204" pitchFamily="34" charset="0"/>
                        </a:rPr>
                        <a:t>Đam mê /Khát vọng</a:t>
                      </a:r>
                      <a:endParaRPr lang="en-US" sz="2600" b="0" i="0" u="none" strike="noStrike">
                        <a:effectLst/>
                        <a:latin typeface="Arial" panose="020B0604020202020204" pitchFamily="34" charset="0"/>
                      </a:endParaRPr>
                    </a:p>
                  </a:txBody>
                  <a:tcPr marL="84542" marR="60364" marT="75780" marB="120891">
                    <a:lnL>
                      <a:noFill/>
                    </a:lnL>
                    <a:lnR>
                      <a:noFill/>
                    </a:lnR>
                    <a:lnT w="12700" cap="flat" cmpd="sng" algn="ctr">
                      <a:solidFill>
                        <a:schemeClr val="bg1"/>
                      </a:solidFill>
                      <a:prstDash val="solid"/>
                      <a:round/>
                      <a:headEnd type="none" w="med" len="med"/>
                      <a:tailEnd type="none" w="med" len="med"/>
                    </a:lnT>
                    <a:lnB>
                      <a:noFill/>
                    </a:lnB>
                  </a:tcPr>
                </a:tc>
                <a:tc>
                  <a:txBody>
                    <a:bodyPr/>
                    <a:lstStyle/>
                    <a:p>
                      <a:pPr marL="514350" indent="-514350" algn="l" rtl="0" fontAlgn="base">
                        <a:spcBef>
                          <a:spcPts val="0"/>
                        </a:spcBef>
                        <a:spcAft>
                          <a:spcPts val="0"/>
                        </a:spcAft>
                        <a:buClrTx/>
                        <a:buSzPts val="1600"/>
                        <a:buFont typeface="+mj-lt"/>
                        <a:buAutoNum type="arabicPeriod"/>
                      </a:pPr>
                      <a:r>
                        <a:rPr lang="vi-VN" sz="2600" b="0" i="0" u="none" strike="noStrike" spc="0" dirty="0">
                          <a:solidFill>
                            <a:schemeClr val="tx1"/>
                          </a:solidFill>
                          <a:effectLst/>
                          <a:latin typeface="Arial" panose="020B0604020202020204" pitchFamily="34" charset="0"/>
                        </a:rPr>
                        <a:t>Theo bạn, kỹ năng nào là quan trọng nhất bạn đã học được trong công việc trước đó</a:t>
                      </a:r>
                      <a:endParaRPr lang="en-US" sz="2600" b="0" i="0" u="none" strike="noStrike" spc="0" dirty="0">
                        <a:solidFill>
                          <a:schemeClr val="tx1"/>
                        </a:solidFill>
                        <a:effectLst/>
                        <a:latin typeface="Arial" panose="020B0604020202020204" pitchFamily="34" charset="0"/>
                      </a:endParaRPr>
                    </a:p>
                    <a:p>
                      <a:pPr marL="514350" indent="-514350" algn="l" rtl="0" fontAlgn="base">
                        <a:spcBef>
                          <a:spcPts val="0"/>
                        </a:spcBef>
                        <a:spcAft>
                          <a:spcPts val="0"/>
                        </a:spcAft>
                        <a:buClrTx/>
                        <a:buSzPts val="1600"/>
                        <a:buFont typeface="+mj-lt"/>
                        <a:buAutoNum type="arabicPeriod"/>
                      </a:pPr>
                      <a:r>
                        <a:rPr lang="vi-VN" sz="2600" b="0" i="0" u="none" strike="noStrike" spc="0" dirty="0">
                          <a:solidFill>
                            <a:schemeClr val="tx1"/>
                          </a:solidFill>
                          <a:effectLst/>
                          <a:latin typeface="Arial" panose="020B0604020202020204" pitchFamily="34" charset="0"/>
                        </a:rPr>
                        <a:t>Tại sao bạn theo đuổi nghề bán hàng?</a:t>
                      </a:r>
                      <a:endParaRPr lang="en-US" sz="2600" b="0" i="0" u="none" strike="noStrike" spc="0" dirty="0">
                        <a:solidFill>
                          <a:schemeClr val="tx1"/>
                        </a:solidFill>
                        <a:effectLst/>
                        <a:latin typeface="Arial" panose="020B0604020202020204" pitchFamily="34" charset="0"/>
                      </a:endParaRPr>
                    </a:p>
                    <a:p>
                      <a:pPr marL="514350" indent="-514350" algn="l" rtl="0" fontAlgn="base">
                        <a:spcBef>
                          <a:spcPts val="0"/>
                        </a:spcBef>
                        <a:spcAft>
                          <a:spcPts val="0"/>
                        </a:spcAft>
                        <a:buClrTx/>
                        <a:buSzPts val="1600"/>
                        <a:buFont typeface="+mj-lt"/>
                        <a:buAutoNum type="arabicPeriod"/>
                      </a:pPr>
                      <a:r>
                        <a:rPr lang="vi-VN" sz="2600" b="0" i="0" u="none" strike="noStrike" spc="0" dirty="0">
                          <a:solidFill>
                            <a:schemeClr val="tx1"/>
                          </a:solidFill>
                          <a:effectLst/>
                          <a:latin typeface="Arial" panose="020B0604020202020204" pitchFamily="34" charset="0"/>
                        </a:rPr>
                        <a:t>Những lý do khiến bạn từ bỏ công việc hiện tại và tìm các cơ hội khác là gì?</a:t>
                      </a:r>
                      <a:endParaRPr lang="vi-VN" sz="2600" b="0" i="0" u="none" strike="noStrike" dirty="0">
                        <a:effectLst/>
                        <a:latin typeface="Arial" panose="020B0604020202020204" pitchFamily="34" charset="0"/>
                      </a:endParaRPr>
                    </a:p>
                  </a:txBody>
                  <a:tcPr marL="84542" marR="60364" marT="75780" marB="120891">
                    <a:lnL>
                      <a:noFill/>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2218338599"/>
                  </a:ext>
                </a:extLst>
              </a:tr>
              <a:tr h="1489633">
                <a:tc>
                  <a:txBody>
                    <a:bodyPr/>
                    <a:lstStyle/>
                    <a:p>
                      <a:pPr algn="l" rtl="0" fontAlgn="t">
                        <a:spcBef>
                          <a:spcPts val="0"/>
                        </a:spcBef>
                        <a:spcAft>
                          <a:spcPts val="0"/>
                        </a:spcAft>
                      </a:pPr>
                      <a:r>
                        <a:rPr lang="en-US" sz="2600" b="1" i="0" u="none" strike="noStrike" spc="0">
                          <a:solidFill>
                            <a:schemeClr val="tx1"/>
                          </a:solidFill>
                          <a:effectLst/>
                          <a:latin typeface="Arial" panose="020B0604020202020204" pitchFamily="34" charset="0"/>
                        </a:rPr>
                        <a:t>Đạo đức nghề nghiệp</a:t>
                      </a:r>
                      <a:endParaRPr lang="en-US" sz="2600" b="0" i="0" u="none" strike="noStrike">
                        <a:effectLst/>
                        <a:latin typeface="Arial" panose="020B0604020202020204" pitchFamily="34" charset="0"/>
                      </a:endParaRPr>
                    </a:p>
                  </a:txBody>
                  <a:tcPr marL="84542" marR="60364" marT="75780" marB="120891">
                    <a:lnL>
                      <a:noFill/>
                    </a:lnL>
                    <a:lnR>
                      <a:noFill/>
                    </a:lnR>
                    <a:lnT>
                      <a:noFill/>
                    </a:lnT>
                    <a:lnB w="12700" cap="flat" cmpd="sng" algn="ctr">
                      <a:solidFill>
                        <a:schemeClr val="bg1"/>
                      </a:solidFill>
                      <a:prstDash val="solid"/>
                      <a:round/>
                      <a:headEnd type="none" w="med" len="med"/>
                      <a:tailEnd type="none" w="med" len="med"/>
                    </a:lnB>
                  </a:tcPr>
                </a:tc>
                <a:tc>
                  <a:txBody>
                    <a:bodyPr/>
                    <a:lstStyle/>
                    <a:p>
                      <a:pPr marL="514350" indent="-514350" algn="l" rtl="0" fontAlgn="base">
                        <a:spcBef>
                          <a:spcPts val="0"/>
                        </a:spcBef>
                        <a:spcAft>
                          <a:spcPts val="0"/>
                        </a:spcAft>
                        <a:buClrTx/>
                        <a:buSzPts val="1600"/>
                        <a:buFont typeface="+mj-lt"/>
                        <a:buAutoNum type="arabicPeriod"/>
                      </a:pPr>
                      <a:r>
                        <a:rPr lang="vi-VN" sz="2600" b="0" i="0" u="none" strike="noStrike" spc="0" dirty="0">
                          <a:solidFill>
                            <a:schemeClr val="tx1"/>
                          </a:solidFill>
                          <a:effectLst/>
                          <a:latin typeface="Arial" panose="020B0604020202020204" pitchFamily="34" charset="0"/>
                        </a:rPr>
                        <a:t>Mục tiêu nghề nghiệp của bạn là gì?</a:t>
                      </a:r>
                      <a:endParaRPr lang="en-US" sz="2600" b="0" i="0" u="none" strike="noStrike" spc="0" dirty="0">
                        <a:solidFill>
                          <a:schemeClr val="tx1"/>
                        </a:solidFill>
                        <a:effectLst/>
                        <a:latin typeface="Arial" panose="020B0604020202020204" pitchFamily="34" charset="0"/>
                      </a:endParaRPr>
                    </a:p>
                    <a:p>
                      <a:pPr marL="514350" indent="-514350" algn="l" rtl="0" fontAlgn="base">
                        <a:spcBef>
                          <a:spcPts val="0"/>
                        </a:spcBef>
                        <a:spcAft>
                          <a:spcPts val="0"/>
                        </a:spcAft>
                        <a:buClrTx/>
                        <a:buSzPts val="1600"/>
                        <a:buFont typeface="+mj-lt"/>
                        <a:buAutoNum type="arabicPeriod"/>
                      </a:pPr>
                      <a:r>
                        <a:rPr lang="vi-VN" sz="2600" b="0" i="0" u="none" strike="noStrike" spc="0" dirty="0">
                          <a:solidFill>
                            <a:schemeClr val="tx1"/>
                          </a:solidFill>
                          <a:effectLst/>
                          <a:latin typeface="Arial" panose="020B0604020202020204" pitchFamily="34" charset="0"/>
                        </a:rPr>
                        <a:t>Nếu bạn bắt đầu công việc vào ngày mai, bạn sẽ ưu tiên điều gì?</a:t>
                      </a:r>
                      <a:endParaRPr lang="en-US" sz="2600" b="0" i="0" u="none" strike="noStrike" spc="0" dirty="0">
                        <a:solidFill>
                          <a:schemeClr val="tx1"/>
                        </a:solidFill>
                        <a:effectLst/>
                        <a:latin typeface="Arial" panose="020B0604020202020204" pitchFamily="34" charset="0"/>
                      </a:endParaRPr>
                    </a:p>
                    <a:p>
                      <a:pPr marL="514350" indent="-514350" algn="l" rtl="0" fontAlgn="base">
                        <a:spcBef>
                          <a:spcPts val="0"/>
                        </a:spcBef>
                        <a:spcAft>
                          <a:spcPts val="0"/>
                        </a:spcAft>
                        <a:buClrTx/>
                        <a:buSzPts val="1600"/>
                        <a:buFont typeface="+mj-lt"/>
                        <a:buAutoNum type="arabicPeriod"/>
                      </a:pPr>
                      <a:r>
                        <a:rPr lang="vi-VN" sz="2600" b="0" i="0" u="none" strike="noStrike" spc="0" dirty="0">
                          <a:solidFill>
                            <a:schemeClr val="tx1"/>
                          </a:solidFill>
                          <a:effectLst/>
                          <a:latin typeface="Arial" panose="020B0604020202020204" pitchFamily="34" charset="0"/>
                        </a:rPr>
                        <a:t>Điều gì thúc đẩy bạn?</a:t>
                      </a:r>
                      <a:endParaRPr lang="en-US" sz="2600" b="0" i="0" u="none" strike="noStrike" spc="0" dirty="0">
                        <a:solidFill>
                          <a:schemeClr val="tx1"/>
                        </a:solidFill>
                        <a:effectLst/>
                        <a:latin typeface="Arial" panose="020B0604020202020204" pitchFamily="34" charset="0"/>
                      </a:endParaRPr>
                    </a:p>
                    <a:p>
                      <a:pPr marL="514350" indent="-514350" algn="l" rtl="0" fontAlgn="base">
                        <a:spcBef>
                          <a:spcPts val="0"/>
                        </a:spcBef>
                        <a:spcAft>
                          <a:spcPts val="0"/>
                        </a:spcAft>
                        <a:buClrTx/>
                        <a:buSzPts val="1600"/>
                        <a:buFont typeface="+mj-lt"/>
                        <a:buAutoNum type="arabicPeriod"/>
                      </a:pPr>
                      <a:r>
                        <a:rPr lang="vi-VN" sz="2600" b="0" i="0" u="none" strike="noStrike" spc="0" dirty="0">
                          <a:solidFill>
                            <a:schemeClr val="tx1"/>
                          </a:solidFill>
                          <a:effectLst/>
                          <a:latin typeface="Arial" panose="020B0604020202020204" pitchFamily="34" charset="0"/>
                        </a:rPr>
                        <a:t>Làm thế nào bạn có thể kiểm soát các việc cần làm?</a:t>
                      </a:r>
                      <a:endParaRPr lang="vi-VN" sz="2600" b="0" i="0" u="none" strike="noStrike" dirty="0">
                        <a:effectLst/>
                        <a:latin typeface="Arial" panose="020B0604020202020204" pitchFamily="34" charset="0"/>
                      </a:endParaRPr>
                    </a:p>
                  </a:txBody>
                  <a:tcPr marL="84542" marR="60364" marT="75780" marB="120891">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2569568"/>
                  </a:ext>
                </a:extLst>
              </a:tr>
              <a:tr h="1489633">
                <a:tc>
                  <a:txBody>
                    <a:bodyPr/>
                    <a:lstStyle/>
                    <a:p>
                      <a:pPr algn="l" rtl="0" fontAlgn="t">
                        <a:spcBef>
                          <a:spcPts val="0"/>
                        </a:spcBef>
                        <a:spcAft>
                          <a:spcPts val="0"/>
                        </a:spcAft>
                      </a:pPr>
                      <a:r>
                        <a:rPr lang="en-US" sz="2600" b="1" i="0" u="none" strike="noStrike" spc="0">
                          <a:solidFill>
                            <a:schemeClr val="tx1"/>
                          </a:solidFill>
                          <a:effectLst/>
                          <a:latin typeface="Arial" panose="020B0604020202020204" pitchFamily="34" charset="0"/>
                        </a:rPr>
                        <a:t>Sự chuẩn bị</a:t>
                      </a:r>
                      <a:endParaRPr lang="en-US" sz="2600" b="0" i="0" u="none" strike="noStrike">
                        <a:effectLst/>
                        <a:latin typeface="Arial" panose="020B0604020202020204" pitchFamily="34" charset="0"/>
                      </a:endParaRPr>
                    </a:p>
                  </a:txBody>
                  <a:tcPr marL="84542" marR="60364" marT="75780" marB="120891">
                    <a:lnL>
                      <a:noFill/>
                    </a:lnL>
                    <a:lnR>
                      <a:noFill/>
                    </a:lnR>
                    <a:lnT w="12700" cap="flat" cmpd="sng" algn="ctr">
                      <a:solidFill>
                        <a:schemeClr val="bg1"/>
                      </a:solidFill>
                      <a:prstDash val="solid"/>
                      <a:round/>
                      <a:headEnd type="none" w="med" len="med"/>
                      <a:tailEnd type="none" w="med" len="med"/>
                    </a:lnT>
                    <a:lnB>
                      <a:noFill/>
                    </a:lnB>
                  </a:tcPr>
                </a:tc>
                <a:tc>
                  <a:txBody>
                    <a:bodyPr/>
                    <a:lstStyle/>
                    <a:p>
                      <a:pPr marL="514350" indent="-514350" algn="l" rtl="0" fontAlgn="base">
                        <a:spcBef>
                          <a:spcPts val="0"/>
                        </a:spcBef>
                        <a:spcAft>
                          <a:spcPts val="0"/>
                        </a:spcAft>
                        <a:buClrTx/>
                        <a:buSzPts val="1600"/>
                        <a:buFont typeface="+mj-lt"/>
                        <a:buAutoNum type="arabicPeriod"/>
                      </a:pPr>
                      <a:r>
                        <a:rPr lang="en-US" sz="2600" b="0" i="0" u="none" strike="noStrike" spc="0" dirty="0" err="1">
                          <a:solidFill>
                            <a:schemeClr val="tx1"/>
                          </a:solidFill>
                          <a:effectLst/>
                          <a:latin typeface="Arial" panose="020B0604020202020204" pitchFamily="34" charset="0"/>
                        </a:rPr>
                        <a:t>Những</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câu</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hỏi</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tôi</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có</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thể</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trả</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lời</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cho</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bạn</a:t>
                      </a:r>
                      <a:r>
                        <a:rPr lang="en-US" sz="2600" b="0" i="0" u="none" strike="noStrike" spc="0" dirty="0">
                          <a:solidFill>
                            <a:schemeClr val="tx1"/>
                          </a:solidFill>
                          <a:effectLst/>
                          <a:latin typeface="Arial" panose="020B0604020202020204" pitchFamily="34" charset="0"/>
                        </a:rPr>
                        <a:t>?</a:t>
                      </a:r>
                    </a:p>
                    <a:p>
                      <a:pPr marL="514350" indent="-514350" algn="l" rtl="0" fontAlgn="base">
                        <a:spcBef>
                          <a:spcPts val="0"/>
                        </a:spcBef>
                        <a:spcAft>
                          <a:spcPts val="0"/>
                        </a:spcAft>
                        <a:buClrTx/>
                        <a:buSzPts val="1600"/>
                        <a:buFont typeface="+mj-lt"/>
                        <a:buAutoNum type="arabicPeriod"/>
                      </a:pPr>
                      <a:r>
                        <a:rPr lang="en-US" sz="2600" b="0" i="0" u="none" strike="noStrike" spc="0" dirty="0" err="1">
                          <a:solidFill>
                            <a:schemeClr val="tx1"/>
                          </a:solidFill>
                          <a:effectLst/>
                          <a:latin typeface="Arial" panose="020B0604020202020204" pitchFamily="34" charset="0"/>
                        </a:rPr>
                        <a:t>Bạn</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biết</a:t>
                      </a:r>
                      <a:r>
                        <a:rPr lang="en-US" sz="2600" b="0" i="0" u="none" strike="noStrike" spc="0" dirty="0">
                          <a:solidFill>
                            <a:schemeClr val="tx1"/>
                          </a:solidFill>
                          <a:effectLst/>
                          <a:latin typeface="Arial" panose="020B0604020202020204" pitchFamily="34" charset="0"/>
                        </a:rPr>
                        <a:t> gì </a:t>
                      </a:r>
                      <a:r>
                        <a:rPr lang="en-US" sz="2600" b="0" i="0" u="none" strike="noStrike" spc="0" dirty="0" err="1">
                          <a:solidFill>
                            <a:schemeClr val="tx1"/>
                          </a:solidFill>
                          <a:effectLst/>
                          <a:latin typeface="Arial" panose="020B0604020202020204" pitchFamily="34" charset="0"/>
                        </a:rPr>
                        <a:t>về</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chúng</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tôi</a:t>
                      </a:r>
                      <a:r>
                        <a:rPr lang="en-US" sz="2600" b="0" i="0" u="none" strike="noStrike" spc="0" dirty="0">
                          <a:solidFill>
                            <a:schemeClr val="tx1"/>
                          </a:solidFill>
                          <a:effectLst/>
                          <a:latin typeface="Arial" panose="020B0604020202020204" pitchFamily="34" charset="0"/>
                        </a:rPr>
                        <a:t>?</a:t>
                      </a:r>
                    </a:p>
                    <a:p>
                      <a:pPr marL="514350" indent="-514350" algn="l" rtl="0" fontAlgn="base">
                        <a:spcBef>
                          <a:spcPts val="0"/>
                        </a:spcBef>
                        <a:spcAft>
                          <a:spcPts val="0"/>
                        </a:spcAft>
                        <a:buClrTx/>
                        <a:buSzPts val="1600"/>
                        <a:buFont typeface="+mj-lt"/>
                        <a:buAutoNum type="arabicPeriod"/>
                      </a:pPr>
                      <a:r>
                        <a:rPr lang="en-US" sz="2600" b="0" i="0" u="none" strike="noStrike" spc="0" dirty="0">
                          <a:solidFill>
                            <a:schemeClr val="tx1"/>
                          </a:solidFill>
                          <a:effectLst/>
                          <a:latin typeface="Arial" panose="020B0604020202020204" pitchFamily="34" charset="0"/>
                        </a:rPr>
                        <a:t>Nếu </a:t>
                      </a:r>
                      <a:r>
                        <a:rPr lang="en-US" sz="2600" b="0" i="0" u="none" strike="noStrike" spc="0" dirty="0" err="1">
                          <a:solidFill>
                            <a:schemeClr val="tx1"/>
                          </a:solidFill>
                          <a:effectLst/>
                          <a:latin typeface="Arial" panose="020B0604020202020204" pitchFamily="34" charset="0"/>
                        </a:rPr>
                        <a:t>chúng</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tôi</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tuyển</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bạn</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bạn</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sẽ</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làm</a:t>
                      </a:r>
                      <a:r>
                        <a:rPr lang="en-US" sz="2600" b="0" i="0" u="none" strike="noStrike" spc="0" dirty="0">
                          <a:solidFill>
                            <a:schemeClr val="tx1"/>
                          </a:solidFill>
                          <a:effectLst/>
                          <a:latin typeface="Arial" panose="020B0604020202020204" pitchFamily="34" charset="0"/>
                        </a:rPr>
                        <a:t> gì </a:t>
                      </a:r>
                      <a:r>
                        <a:rPr lang="en-US" sz="2600" b="0" i="0" u="none" strike="noStrike" spc="0" dirty="0" err="1">
                          <a:solidFill>
                            <a:schemeClr val="tx1"/>
                          </a:solidFill>
                          <a:effectLst/>
                          <a:latin typeface="Arial" panose="020B0604020202020204" pitchFamily="34" charset="0"/>
                        </a:rPr>
                        <a:t>để</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đóng</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góp</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cho</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sự</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phát</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triển</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của</a:t>
                      </a:r>
                      <a:r>
                        <a:rPr lang="en-US" sz="2600" b="0" i="0" u="none" strike="noStrike" spc="0" dirty="0">
                          <a:solidFill>
                            <a:schemeClr val="tx1"/>
                          </a:solidFill>
                          <a:effectLst/>
                          <a:latin typeface="Arial" panose="020B0604020202020204" pitchFamily="34" charset="0"/>
                        </a:rPr>
                        <a:t> </a:t>
                      </a:r>
                      <a:r>
                        <a:rPr lang="en-US" sz="2600" b="0" i="0" u="none" strike="noStrike" spc="0" dirty="0" err="1">
                          <a:solidFill>
                            <a:schemeClr val="tx1"/>
                          </a:solidFill>
                          <a:effectLst/>
                          <a:latin typeface="Arial" panose="020B0604020202020204" pitchFamily="34" charset="0"/>
                        </a:rPr>
                        <a:t>công</a:t>
                      </a:r>
                      <a:r>
                        <a:rPr lang="en-US" sz="2600" b="0" i="0" u="none" strike="noStrike" spc="0" dirty="0">
                          <a:solidFill>
                            <a:schemeClr val="tx1"/>
                          </a:solidFill>
                          <a:effectLst/>
                          <a:latin typeface="Arial" panose="020B0604020202020204" pitchFamily="34" charset="0"/>
                        </a:rPr>
                        <a:t> ty?</a:t>
                      </a:r>
                      <a:endParaRPr lang="en-US" sz="2600" b="0" i="0" u="none" strike="noStrike" dirty="0">
                        <a:effectLst/>
                        <a:latin typeface="Arial" panose="020B0604020202020204" pitchFamily="34" charset="0"/>
                      </a:endParaRPr>
                    </a:p>
                  </a:txBody>
                  <a:tcPr marL="84542" marR="60364" marT="75780" marB="120891">
                    <a:lnL>
                      <a:noFill/>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863939422"/>
                  </a:ext>
                </a:extLst>
              </a:tr>
            </a:tbl>
          </a:graphicData>
        </a:graphic>
      </p:graphicFrame>
    </p:spTree>
    <p:extLst>
      <p:ext uri="{BB962C8B-B14F-4D97-AF65-F5344CB8AC3E}">
        <p14:creationId xmlns:p14="http://schemas.microsoft.com/office/powerpoint/2010/main" val="203133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44F7E-C41A-46B7-9DE9-33207E2639C7}"/>
              </a:ext>
            </a:extLst>
          </p:cNvPr>
          <p:cNvSpPr>
            <a:spLocks noGrp="1"/>
          </p:cNvSpPr>
          <p:nvPr>
            <p:ph type="title"/>
          </p:nvPr>
        </p:nvSpPr>
        <p:spPr>
          <a:xfrm>
            <a:off x="6248400" y="365125"/>
            <a:ext cx="5105400" cy="579255"/>
          </a:xfrm>
        </p:spPr>
        <p:txBody>
          <a:bodyPr anchor="b">
            <a:normAutofit fontScale="90000"/>
          </a:bodyPr>
          <a:lstStyle/>
          <a:p>
            <a:r>
              <a:rPr lang="en-US" b="0" i="0" dirty="0" err="1">
                <a:effectLst/>
                <a:latin typeface="Linux Libertine"/>
                <a:hlinkClick r:id="rId2"/>
              </a:rPr>
              <a:t>Phỏng</a:t>
            </a:r>
            <a:r>
              <a:rPr lang="en-US" b="0" i="0" dirty="0">
                <a:effectLst/>
                <a:latin typeface="Linux Libertine"/>
                <a:hlinkClick r:id="rId2"/>
              </a:rPr>
              <a:t> </a:t>
            </a:r>
            <a:r>
              <a:rPr lang="en-US" b="0" i="0" dirty="0" err="1">
                <a:effectLst/>
                <a:latin typeface="Linux Libertine"/>
                <a:hlinkClick r:id="rId2"/>
              </a:rPr>
              <a:t>vấn</a:t>
            </a:r>
            <a:endParaRPr lang="en-US" dirty="0"/>
          </a:p>
        </p:txBody>
      </p:sp>
      <p:pic>
        <p:nvPicPr>
          <p:cNvPr id="1026" name="Picture 2" descr="Phỏng vấn là gì? Các kiểu phỏng vấn mà nhà tuyển dụng hay dùng - Ảnh 1">
            <a:extLst>
              <a:ext uri="{FF2B5EF4-FFF2-40B4-BE49-F238E27FC236}">
                <a16:creationId xmlns:a16="http://schemas.microsoft.com/office/drawing/2014/main" id="{316F2C81-D6E2-44FA-BE95-8946504146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4" r="765" b="-2"/>
          <a:stretch/>
        </p:blipFill>
        <p:spPr bwMode="auto">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F97D547-1DF5-43F6-827E-814FEAB0B10E}"/>
              </a:ext>
            </a:extLst>
          </p:cNvPr>
          <p:cNvPicPr>
            <a:picLocks noChangeAspect="1"/>
          </p:cNvPicPr>
          <p:nvPr/>
        </p:nvPicPr>
        <p:blipFill rotWithShape="1">
          <a:blip r:embed="rId4"/>
          <a:srcRect t="29075" r="-2" b="-2"/>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graphicFrame>
        <p:nvGraphicFramePr>
          <p:cNvPr id="30" name="Content Placeholder 2">
            <a:extLst>
              <a:ext uri="{FF2B5EF4-FFF2-40B4-BE49-F238E27FC236}">
                <a16:creationId xmlns:a16="http://schemas.microsoft.com/office/drawing/2014/main" id="{F18B5349-DA11-4B37-8539-6D1275C7F345}"/>
              </a:ext>
            </a:extLst>
          </p:cNvPr>
          <p:cNvGraphicFramePr>
            <a:graphicFrameLocks noGrp="1"/>
          </p:cNvGraphicFramePr>
          <p:nvPr>
            <p:ph idx="1"/>
            <p:extLst>
              <p:ext uri="{D42A27DB-BD31-4B8C-83A1-F6EECF244321}">
                <p14:modId xmlns:p14="http://schemas.microsoft.com/office/powerpoint/2010/main" val="3419270318"/>
              </p:ext>
            </p:extLst>
          </p:nvPr>
        </p:nvGraphicFramePr>
        <p:xfrm>
          <a:off x="5939682" y="1109273"/>
          <a:ext cx="5977497" cy="5606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05347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55A11-53A3-417E-A6DE-EAB12C6BD2A1}"/>
              </a:ext>
            </a:extLst>
          </p:cNvPr>
          <p:cNvSpPr>
            <a:spLocks noGrp="1"/>
          </p:cNvSpPr>
          <p:nvPr>
            <p:ph type="title"/>
          </p:nvPr>
        </p:nvSpPr>
        <p:spPr>
          <a:xfrm>
            <a:off x="594360" y="637125"/>
            <a:ext cx="3163824" cy="5256371"/>
          </a:xfrm>
        </p:spPr>
        <p:txBody>
          <a:bodyPr>
            <a:normAutofit/>
          </a:bodyPr>
          <a:lstStyle/>
          <a:p>
            <a:r>
              <a:rPr lang="en-US">
                <a:solidFill>
                  <a:schemeClr val="bg1"/>
                </a:solidFill>
              </a:rPr>
              <a:t>Phỏng vấn tuyển dụng trực tiếp</a:t>
            </a:r>
          </a:p>
        </p:txBody>
      </p:sp>
      <p:graphicFrame>
        <p:nvGraphicFramePr>
          <p:cNvPr id="5" name="Content Placeholder 2">
            <a:extLst>
              <a:ext uri="{FF2B5EF4-FFF2-40B4-BE49-F238E27FC236}">
                <a16:creationId xmlns:a16="http://schemas.microsoft.com/office/drawing/2014/main" id="{9E2932BD-AE30-4D29-AF61-1B5D22AF02D1}"/>
              </a:ext>
            </a:extLst>
          </p:cNvPr>
          <p:cNvGraphicFramePr>
            <a:graphicFrameLocks noGrp="1"/>
          </p:cNvGraphicFramePr>
          <p:nvPr>
            <p:ph idx="1"/>
            <p:extLst>
              <p:ext uri="{D42A27DB-BD31-4B8C-83A1-F6EECF244321}">
                <p14:modId xmlns:p14="http://schemas.microsoft.com/office/powerpoint/2010/main" val="1306129584"/>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743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Isosceles Triangle 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3401C60F-D466-47BE-94C1-5C7F9216A182}"/>
              </a:ext>
            </a:extLst>
          </p:cNvPr>
          <p:cNvSpPr>
            <a:spLocks noChangeArrowheads="1"/>
          </p:cNvSpPr>
          <p:nvPr/>
        </p:nvSpPr>
        <p:spPr bwMode="auto">
          <a:xfrm>
            <a:off x="2490788" y="1652643"/>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47EF84FE-73E1-44DB-88E1-7BA33BDB2347}"/>
              </a:ext>
            </a:extLst>
          </p:cNvPr>
          <p:cNvGraphicFramePr>
            <a:graphicFrameLocks noGrp="1"/>
          </p:cNvGraphicFramePr>
          <p:nvPr>
            <p:ph idx="1"/>
            <p:extLst>
              <p:ext uri="{D42A27DB-BD31-4B8C-83A1-F6EECF244321}">
                <p14:modId xmlns:p14="http://schemas.microsoft.com/office/powerpoint/2010/main" val="365454641"/>
              </p:ext>
            </p:extLst>
          </p:nvPr>
        </p:nvGraphicFramePr>
        <p:xfrm>
          <a:off x="134912" y="288485"/>
          <a:ext cx="11917180" cy="6880935"/>
        </p:xfrm>
        <a:graphic>
          <a:graphicData uri="http://schemas.openxmlformats.org/drawingml/2006/table">
            <a:tbl>
              <a:tblPr firstRow="1" bandRow="1">
                <a:noFill/>
              </a:tblPr>
              <a:tblGrid>
                <a:gridCol w="1927732">
                  <a:extLst>
                    <a:ext uri="{9D8B030D-6E8A-4147-A177-3AD203B41FA5}">
                      <a16:colId xmlns:a16="http://schemas.microsoft.com/office/drawing/2014/main" val="3613951520"/>
                    </a:ext>
                  </a:extLst>
                </a:gridCol>
                <a:gridCol w="9989448">
                  <a:extLst>
                    <a:ext uri="{9D8B030D-6E8A-4147-A177-3AD203B41FA5}">
                      <a16:colId xmlns:a16="http://schemas.microsoft.com/office/drawing/2014/main" val="3805330543"/>
                    </a:ext>
                  </a:extLst>
                </a:gridCol>
              </a:tblGrid>
              <a:tr h="1246030">
                <a:tc>
                  <a:txBody>
                    <a:bodyPr/>
                    <a:lstStyle/>
                    <a:p>
                      <a:pPr algn="ctr" rtl="0" fontAlgn="t">
                        <a:spcBef>
                          <a:spcPts val="0"/>
                        </a:spcBef>
                        <a:spcAft>
                          <a:spcPts val="0"/>
                        </a:spcAft>
                      </a:pPr>
                      <a:r>
                        <a:rPr lang="en-US" sz="2400" b="1" i="0" u="none" strike="noStrike" cap="none" spc="30" dirty="0">
                          <a:solidFill>
                            <a:schemeClr val="tx1"/>
                          </a:solidFill>
                          <a:effectLst/>
                          <a:latin typeface="Nunito"/>
                        </a:rPr>
                        <a:t>Tiêu </a:t>
                      </a:r>
                      <a:r>
                        <a:rPr lang="en-US" sz="2400" b="1" i="0" u="none" strike="noStrike" cap="none" spc="30" dirty="0" err="1">
                          <a:solidFill>
                            <a:schemeClr val="tx1"/>
                          </a:solidFill>
                          <a:effectLst/>
                          <a:latin typeface="Nunito"/>
                        </a:rPr>
                        <a:t>chí</a:t>
                      </a:r>
                      <a:endParaRPr lang="en-US" sz="2400" b="1" cap="none" spc="30" dirty="0">
                        <a:solidFill>
                          <a:schemeClr val="tx1"/>
                        </a:solidFill>
                        <a:effectLst/>
                      </a:endParaRPr>
                    </a:p>
                  </a:txBody>
                  <a:tcPr marL="0" marR="13684" marT="128358" marB="128358" anchor="ctr">
                    <a:lnL w="12700" cmpd="sng">
                      <a:noFill/>
                    </a:lnL>
                    <a:lnR w="12700" cmpd="sng">
                      <a:noFill/>
                    </a:lnR>
                    <a:lnT w="19050" cap="flat" cmpd="sng" algn="ctr">
                      <a:solidFill>
                        <a:schemeClr val="accent1"/>
                      </a:solidFill>
                      <a:prstDash val="solid"/>
                    </a:lnT>
                    <a:lnB w="38100" cmpd="sng">
                      <a:noFill/>
                    </a:lnB>
                    <a:noFill/>
                  </a:tcPr>
                </a:tc>
                <a:tc>
                  <a:txBody>
                    <a:bodyPr/>
                    <a:lstStyle/>
                    <a:p>
                      <a:pPr algn="ctr" rtl="0" fontAlgn="t">
                        <a:spcBef>
                          <a:spcPts val="0"/>
                        </a:spcBef>
                        <a:spcAft>
                          <a:spcPts val="0"/>
                        </a:spcAft>
                      </a:pPr>
                      <a:r>
                        <a:rPr lang="en-US" sz="2400" b="1" i="0" u="none" strike="noStrike" cap="none" spc="30">
                          <a:solidFill>
                            <a:schemeClr val="tx1"/>
                          </a:solidFill>
                          <a:effectLst/>
                          <a:latin typeface="Nunito"/>
                        </a:rPr>
                        <a:t>Câu hỏi</a:t>
                      </a:r>
                      <a:endParaRPr lang="en-US" sz="2400" b="1" cap="none" spc="30">
                        <a:solidFill>
                          <a:schemeClr val="tx1"/>
                        </a:solidFill>
                        <a:effectLst/>
                      </a:endParaRPr>
                    </a:p>
                  </a:txBody>
                  <a:tcPr marL="0" marR="13684" marT="128358" marB="128358"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3523259825"/>
                  </a:ext>
                </a:extLst>
              </a:tr>
              <a:tr h="2086349">
                <a:tc>
                  <a:txBody>
                    <a:bodyPr/>
                    <a:lstStyle/>
                    <a:p>
                      <a:pPr rtl="0" fontAlgn="t">
                        <a:spcBef>
                          <a:spcPts val="0"/>
                        </a:spcBef>
                        <a:spcAft>
                          <a:spcPts val="0"/>
                        </a:spcAft>
                      </a:pPr>
                      <a:r>
                        <a:rPr lang="en-US" sz="2400" b="1" i="0" u="none" strike="noStrike" cap="none" spc="0">
                          <a:solidFill>
                            <a:schemeClr val="tx1"/>
                          </a:solidFill>
                          <a:effectLst/>
                          <a:latin typeface="Nunito"/>
                        </a:rPr>
                        <a:t>Khả năng chốt </a:t>
                      </a:r>
                      <a:endParaRPr lang="en-US" sz="2400" cap="none" spc="0">
                        <a:solidFill>
                          <a:schemeClr val="tx1"/>
                        </a:solidFill>
                        <a:effectLst/>
                      </a:endParaRPr>
                    </a:p>
                  </a:txBody>
                  <a:tcPr marL="0" marR="89138" marT="128358" marB="128358">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marL="457200" indent="-457200" rtl="0" fontAlgn="base">
                        <a:spcBef>
                          <a:spcPts val="0"/>
                        </a:spcBef>
                        <a:spcAft>
                          <a:spcPts val="0"/>
                        </a:spcAft>
                        <a:buFont typeface="+mj-lt"/>
                        <a:buAutoNum type="arabicPeriod"/>
                      </a:pPr>
                      <a:r>
                        <a:rPr lang="vi-VN" sz="2400" b="0" i="0" u="none" strike="noStrike" cap="none" spc="0" dirty="0">
                          <a:solidFill>
                            <a:schemeClr val="tx1"/>
                          </a:solidFill>
                          <a:effectLst/>
                          <a:latin typeface="Nunito"/>
                        </a:rPr>
                        <a:t>Bạn thấy vấn đề chính trong một buổi đàm phán là gì?</a:t>
                      </a:r>
                    </a:p>
                    <a:p>
                      <a:pPr marL="457200" indent="-457200" rtl="0" fontAlgn="base">
                        <a:spcBef>
                          <a:spcPts val="0"/>
                        </a:spcBef>
                        <a:spcAft>
                          <a:spcPts val="0"/>
                        </a:spcAft>
                        <a:buFont typeface="+mj-lt"/>
                        <a:buAutoNum type="arabicPeriod"/>
                      </a:pPr>
                      <a:r>
                        <a:rPr lang="vi-VN" sz="2400" b="0" i="0" u="none" strike="noStrike" cap="none" spc="0" dirty="0">
                          <a:solidFill>
                            <a:schemeClr val="tx1"/>
                          </a:solidFill>
                          <a:effectLst/>
                          <a:latin typeface="Nunito"/>
                        </a:rPr>
                        <a:t>Bạn cho rằng kỹ năng nào quan trọng nhất để chốt được giao dịch?</a:t>
                      </a:r>
                    </a:p>
                    <a:p>
                      <a:pPr marL="457200" indent="-457200" rtl="0" fontAlgn="base">
                        <a:spcBef>
                          <a:spcPts val="0"/>
                        </a:spcBef>
                        <a:spcAft>
                          <a:spcPts val="0"/>
                        </a:spcAft>
                        <a:buFont typeface="+mj-lt"/>
                        <a:buAutoNum type="arabicPeriod"/>
                      </a:pPr>
                      <a:r>
                        <a:rPr lang="vi-VN" sz="2400" b="0" i="0" u="none" strike="noStrike" cap="none" spc="0" dirty="0">
                          <a:solidFill>
                            <a:schemeClr val="tx1"/>
                          </a:solidFill>
                          <a:effectLst/>
                          <a:latin typeface="Nunito"/>
                        </a:rPr>
                        <a:t>Mô tả cách tiếp cận của bạn khi gần kết thúc cuộc gọi. Bạn thường làm gì khi kết thúc cuộc gọi?</a:t>
                      </a:r>
                    </a:p>
                  </a:txBody>
                  <a:tcPr marL="0" marR="89138" marT="128358" marB="128358">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2899359938"/>
                  </a:ext>
                </a:extLst>
              </a:tr>
              <a:tr h="3094728">
                <a:tc>
                  <a:txBody>
                    <a:bodyPr/>
                    <a:lstStyle/>
                    <a:p>
                      <a:pPr rtl="0" fontAlgn="t">
                        <a:spcBef>
                          <a:spcPts val="0"/>
                        </a:spcBef>
                        <a:spcAft>
                          <a:spcPts val="0"/>
                        </a:spcAft>
                      </a:pPr>
                      <a:r>
                        <a:rPr lang="en-US" sz="2400" b="1" i="0" u="none" strike="noStrike" cap="none" spc="0" dirty="0" err="1">
                          <a:solidFill>
                            <a:schemeClr val="tx1"/>
                          </a:solidFill>
                          <a:effectLst/>
                          <a:latin typeface="Nunito"/>
                        </a:rPr>
                        <a:t>Lọc</a:t>
                      </a:r>
                      <a:r>
                        <a:rPr lang="en-US" sz="2400" b="1" i="0" u="none" strike="noStrike" cap="none" spc="0" dirty="0">
                          <a:solidFill>
                            <a:schemeClr val="tx1"/>
                          </a:solidFill>
                          <a:effectLst/>
                          <a:latin typeface="Nunito"/>
                        </a:rPr>
                        <a:t> </a:t>
                      </a:r>
                      <a:r>
                        <a:rPr lang="en-US" sz="2400" b="1" i="0" u="none" strike="noStrike" cap="none" spc="0" dirty="0" err="1">
                          <a:solidFill>
                            <a:schemeClr val="tx1"/>
                          </a:solidFill>
                          <a:effectLst/>
                          <a:latin typeface="Nunito"/>
                        </a:rPr>
                        <a:t>khách</a:t>
                      </a:r>
                      <a:r>
                        <a:rPr lang="en-US" sz="2400" b="1" i="0" u="none" strike="noStrike" cap="none" spc="0" dirty="0">
                          <a:solidFill>
                            <a:schemeClr val="tx1"/>
                          </a:solidFill>
                          <a:effectLst/>
                          <a:latin typeface="Nunito"/>
                        </a:rPr>
                        <a:t> </a:t>
                      </a:r>
                      <a:r>
                        <a:rPr lang="en-US" sz="2400" b="1" i="0" u="none" strike="noStrike" cap="none" spc="0" dirty="0" err="1">
                          <a:solidFill>
                            <a:schemeClr val="tx1"/>
                          </a:solidFill>
                          <a:effectLst/>
                          <a:latin typeface="Nunito"/>
                        </a:rPr>
                        <a:t>hàng</a:t>
                      </a:r>
                      <a:r>
                        <a:rPr lang="en-US" sz="2400" b="1" i="0" u="none" strike="noStrike" cap="none" spc="0" dirty="0">
                          <a:solidFill>
                            <a:schemeClr val="tx1"/>
                          </a:solidFill>
                          <a:effectLst/>
                          <a:latin typeface="Nunito"/>
                        </a:rPr>
                        <a:t> </a:t>
                      </a:r>
                      <a:r>
                        <a:rPr lang="en-US" sz="2400" b="1" i="0" u="none" strike="noStrike" cap="none" spc="0" dirty="0" err="1">
                          <a:solidFill>
                            <a:schemeClr val="tx1"/>
                          </a:solidFill>
                          <a:effectLst/>
                          <a:latin typeface="Nunito"/>
                        </a:rPr>
                        <a:t>đủ</a:t>
                      </a:r>
                      <a:r>
                        <a:rPr lang="en-US" sz="2400" b="1" i="0" u="none" strike="noStrike" cap="none" spc="0" dirty="0">
                          <a:solidFill>
                            <a:schemeClr val="tx1"/>
                          </a:solidFill>
                          <a:effectLst/>
                          <a:latin typeface="Nunito"/>
                        </a:rPr>
                        <a:t> </a:t>
                      </a:r>
                      <a:r>
                        <a:rPr lang="en-US" sz="2400" b="1" i="0" u="none" strike="noStrike" cap="none" spc="0" dirty="0" err="1">
                          <a:solidFill>
                            <a:schemeClr val="tx1"/>
                          </a:solidFill>
                          <a:effectLst/>
                          <a:latin typeface="Nunito"/>
                        </a:rPr>
                        <a:t>điều</a:t>
                      </a:r>
                      <a:r>
                        <a:rPr lang="en-US" sz="2400" b="1" i="0" u="none" strike="noStrike" cap="none" spc="0" dirty="0">
                          <a:solidFill>
                            <a:schemeClr val="tx1"/>
                          </a:solidFill>
                          <a:effectLst/>
                          <a:latin typeface="Nunito"/>
                        </a:rPr>
                        <a:t> </a:t>
                      </a:r>
                      <a:r>
                        <a:rPr lang="en-US" sz="2400" b="1" i="0" u="none" strike="noStrike" cap="none" spc="0" dirty="0" err="1">
                          <a:solidFill>
                            <a:schemeClr val="tx1"/>
                          </a:solidFill>
                          <a:effectLst/>
                          <a:latin typeface="Nunito"/>
                        </a:rPr>
                        <a:t>kiện</a:t>
                      </a:r>
                      <a:endParaRPr lang="en-US" sz="2400" cap="none" spc="0" dirty="0">
                        <a:solidFill>
                          <a:schemeClr val="tx1"/>
                        </a:solidFill>
                        <a:effectLst/>
                      </a:endParaRPr>
                    </a:p>
                  </a:txBody>
                  <a:tcPr marL="68420" marR="89138" marT="128358" marB="128358">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457200" indent="-457200" rtl="0" fontAlgn="base">
                        <a:spcBef>
                          <a:spcPts val="0"/>
                        </a:spcBef>
                        <a:spcAft>
                          <a:spcPts val="0"/>
                        </a:spcAft>
                        <a:buFont typeface="+mj-lt"/>
                        <a:buAutoNum type="arabicPeriod"/>
                      </a:pPr>
                      <a:r>
                        <a:rPr lang="vi-VN" sz="2400" b="0" i="0" u="none" strike="noStrike" cap="none" spc="0" dirty="0">
                          <a:solidFill>
                            <a:schemeClr val="tx1"/>
                          </a:solidFill>
                          <a:effectLst/>
                          <a:latin typeface="Nunito"/>
                        </a:rPr>
                        <a:t>Mô tả quá trình bạn lọc khách hàng triển vọng đủ điều kiện? Bạn đưa ra những câu hỏi gì? </a:t>
                      </a:r>
                    </a:p>
                    <a:p>
                      <a:pPr marL="457200" indent="-457200" rtl="0" fontAlgn="base">
                        <a:spcBef>
                          <a:spcPts val="0"/>
                        </a:spcBef>
                        <a:spcAft>
                          <a:spcPts val="0"/>
                        </a:spcAft>
                        <a:buFont typeface="+mj-lt"/>
                        <a:buAutoNum type="arabicPeriod"/>
                      </a:pPr>
                      <a:r>
                        <a:rPr lang="vi-VN" sz="2400" b="0" i="0" u="none" strike="noStrike" cap="none" spc="0" dirty="0">
                          <a:solidFill>
                            <a:schemeClr val="tx1"/>
                          </a:solidFill>
                          <a:effectLst/>
                          <a:latin typeface="Nunito"/>
                        </a:rPr>
                        <a:t>Khi bàn luận về tiêu chí: Chất lượng và số lượng. Bạn lựa chọn phương án nào?</a:t>
                      </a:r>
                    </a:p>
                    <a:p>
                      <a:pPr marL="457200" indent="-457200" rtl="0" fontAlgn="base">
                        <a:spcBef>
                          <a:spcPts val="0"/>
                        </a:spcBef>
                        <a:spcAft>
                          <a:spcPts val="0"/>
                        </a:spcAft>
                        <a:buFont typeface="+mj-lt"/>
                        <a:buAutoNum type="arabicPeriod"/>
                      </a:pPr>
                      <a:r>
                        <a:rPr lang="vi-VN" sz="2400" b="0" i="0" u="none" strike="noStrike" cap="none" spc="0" dirty="0">
                          <a:solidFill>
                            <a:schemeClr val="tx1"/>
                          </a:solidFill>
                          <a:effectLst/>
                          <a:latin typeface="Nunito"/>
                        </a:rPr>
                        <a:t>Điểm không phù hợp lớn nhất của khách hàng tiềm năng bạn nhận thấy là gì?</a:t>
                      </a:r>
                    </a:p>
                    <a:p>
                      <a:pPr marL="457200" indent="-457200" rtl="0" fontAlgn="base">
                        <a:spcBef>
                          <a:spcPts val="0"/>
                        </a:spcBef>
                        <a:spcAft>
                          <a:spcPts val="0"/>
                        </a:spcAft>
                        <a:buFont typeface="+mj-lt"/>
                        <a:buAutoNum type="arabicPeriod"/>
                      </a:pPr>
                      <a:r>
                        <a:rPr lang="vi-VN" sz="2400" b="0" i="0" u="none" strike="noStrike" cap="none" spc="0" dirty="0">
                          <a:solidFill>
                            <a:schemeClr val="tx1"/>
                          </a:solidFill>
                          <a:effectLst/>
                          <a:latin typeface="Nunito"/>
                        </a:rPr>
                        <a:t>Bạn đã gặp khó khăn gì để thuyết phục người ra quyết định? Bạn đã đặt những câu hỏi gì?</a:t>
                      </a:r>
                    </a:p>
                    <a:p>
                      <a:pPr marL="457200" indent="-457200" rtl="0" fontAlgn="base">
                        <a:spcBef>
                          <a:spcPts val="0"/>
                        </a:spcBef>
                        <a:spcAft>
                          <a:spcPts val="0"/>
                        </a:spcAft>
                        <a:buFont typeface="+mj-lt"/>
                        <a:buAutoNum type="arabicPeriod"/>
                      </a:pPr>
                      <a:r>
                        <a:rPr lang="vi-VN" sz="2400" b="0" i="0" u="none" strike="noStrike" cap="none" spc="0" dirty="0">
                          <a:solidFill>
                            <a:schemeClr val="tx1"/>
                          </a:solidFill>
                          <a:effectLst/>
                          <a:latin typeface="Nunito"/>
                        </a:rPr>
                        <a:t>Khách hàng tiềm năng đủ điều kiện khi nào?</a:t>
                      </a:r>
                    </a:p>
                  </a:txBody>
                  <a:tcPr marL="68420" marR="89138" marT="128358" marB="128358">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84496012"/>
                  </a:ext>
                </a:extLst>
              </a:tr>
            </a:tbl>
          </a:graphicData>
        </a:graphic>
      </p:graphicFrame>
    </p:spTree>
    <p:extLst>
      <p:ext uri="{BB962C8B-B14F-4D97-AF65-F5344CB8AC3E}">
        <p14:creationId xmlns:p14="http://schemas.microsoft.com/office/powerpoint/2010/main" val="3029496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D85E20-750F-41B6-9048-BCC20BA70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061019-33F3-4585-A796-0FDF620D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6" cy="6858000"/>
          </a:xfrm>
          <a:prstGeom prst="rect">
            <a:avLst/>
          </a:prstGeom>
          <a:solidFill>
            <a:schemeClr val="tx1"/>
          </a:solidFill>
          <a:ln w="0">
            <a:noFill/>
            <a:prstDash val="solid"/>
            <a:round/>
            <a:headEnd/>
            <a:tailEnd/>
          </a:ln>
        </p:spPr>
        <p:txBody>
          <a:bodyPr rtlCol="0" anchor="ctr"/>
          <a:lstStyle/>
          <a:p>
            <a:pPr algn="ctr" defTabSz="457200"/>
            <a:endParaRPr lang="en-US" dirty="0">
              <a:solidFill>
                <a:schemeClr val="tx1"/>
              </a:solidFill>
            </a:endParaRPr>
          </a:p>
        </p:txBody>
      </p:sp>
      <p:sp>
        <p:nvSpPr>
          <p:cNvPr id="13" name="Rectangle 12">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useBgFill="1">
        <p:nvSpPr>
          <p:cNvPr id="15" name="Freeform: Shape 14">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FA3E0B-CD81-45FF-A11F-C85F810C1A45}"/>
              </a:ext>
            </a:extLst>
          </p:cNvPr>
          <p:cNvSpPr>
            <a:spLocks noGrp="1"/>
          </p:cNvSpPr>
          <p:nvPr>
            <p:ph type="title"/>
          </p:nvPr>
        </p:nvSpPr>
        <p:spPr>
          <a:xfrm>
            <a:off x="761996" y="662400"/>
            <a:ext cx="10668004" cy="1113295"/>
          </a:xfrm>
        </p:spPr>
        <p:txBody>
          <a:bodyPr anchor="t">
            <a:normAutofit/>
          </a:bodyPr>
          <a:lstStyle/>
          <a:p>
            <a:endParaRPr lang="en-US"/>
          </a:p>
        </p:txBody>
      </p:sp>
      <p:graphicFrame>
        <p:nvGraphicFramePr>
          <p:cNvPr id="4" name="Content Placeholder 3">
            <a:extLst>
              <a:ext uri="{FF2B5EF4-FFF2-40B4-BE49-F238E27FC236}">
                <a16:creationId xmlns:a16="http://schemas.microsoft.com/office/drawing/2014/main" id="{F72DCFAE-0C66-4D3C-88D2-40A00F89321C}"/>
              </a:ext>
            </a:extLst>
          </p:cNvPr>
          <p:cNvGraphicFramePr>
            <a:graphicFrameLocks noGrp="1"/>
          </p:cNvGraphicFramePr>
          <p:nvPr>
            <p:ph idx="1"/>
            <p:extLst>
              <p:ext uri="{D42A27DB-BD31-4B8C-83A1-F6EECF244321}">
                <p14:modId xmlns:p14="http://schemas.microsoft.com/office/powerpoint/2010/main" val="3813809821"/>
              </p:ext>
            </p:extLst>
          </p:nvPr>
        </p:nvGraphicFramePr>
        <p:xfrm>
          <a:off x="0" y="13050"/>
          <a:ext cx="12191995" cy="6387750"/>
        </p:xfrm>
        <a:graphic>
          <a:graphicData uri="http://schemas.openxmlformats.org/drawingml/2006/table">
            <a:tbl>
              <a:tblPr firstRow="1" bandRow="1"/>
              <a:tblGrid>
                <a:gridCol w="2056225">
                  <a:extLst>
                    <a:ext uri="{9D8B030D-6E8A-4147-A177-3AD203B41FA5}">
                      <a16:colId xmlns:a16="http://schemas.microsoft.com/office/drawing/2014/main" val="3726415027"/>
                    </a:ext>
                  </a:extLst>
                </a:gridCol>
                <a:gridCol w="10135770">
                  <a:extLst>
                    <a:ext uri="{9D8B030D-6E8A-4147-A177-3AD203B41FA5}">
                      <a16:colId xmlns:a16="http://schemas.microsoft.com/office/drawing/2014/main" val="3634239060"/>
                    </a:ext>
                  </a:extLst>
                </a:gridCol>
              </a:tblGrid>
              <a:tr h="4079003">
                <a:tc>
                  <a:txBody>
                    <a:bodyPr/>
                    <a:lstStyle/>
                    <a:p>
                      <a:pPr algn="l" rtl="0" fontAlgn="t">
                        <a:spcBef>
                          <a:spcPts val="0"/>
                        </a:spcBef>
                        <a:spcAft>
                          <a:spcPts val="0"/>
                        </a:spcAft>
                      </a:pPr>
                      <a:r>
                        <a:rPr lang="vi-VN" sz="2400" b="1" i="0" u="none" strike="noStrike">
                          <a:solidFill>
                            <a:schemeClr val="tx1"/>
                          </a:solidFill>
                          <a:effectLst/>
                          <a:latin typeface="Nunito"/>
                        </a:rPr>
                        <a:t>Người quản lý trước đó</a:t>
                      </a:r>
                      <a:endParaRPr lang="vi-VN" sz="2400" b="0" i="0" u="none" strike="noStrike">
                        <a:effectLst/>
                        <a:latin typeface="Arial" panose="020B0604020202020204" pitchFamily="34" charset="0"/>
                      </a:endParaRPr>
                    </a:p>
                  </a:txBody>
                  <a:tcPr marL="154105" marR="53498" marT="76995" marB="76995">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solidFill>
                      <a:srgbClr val="F8F9F9"/>
                    </a:solidFill>
                  </a:tcPr>
                </a:tc>
                <a:tc>
                  <a:txBody>
                    <a:bodyPr/>
                    <a:lstStyle/>
                    <a:p>
                      <a:pPr marL="457200" indent="-457200" algn="l" rtl="0" fontAlgn="base">
                        <a:spcBef>
                          <a:spcPts val="0"/>
                        </a:spcBef>
                        <a:spcAft>
                          <a:spcPts val="0"/>
                        </a:spcAft>
                        <a:buClrTx/>
                        <a:buSzPts val="1800"/>
                        <a:buFont typeface="+mj-lt"/>
                        <a:buAutoNum type="arabicPeriod"/>
                      </a:pPr>
                      <a:r>
                        <a:rPr lang="vi-VN" sz="2400" b="0" i="0" u="none" strike="noStrike" dirty="0">
                          <a:solidFill>
                            <a:schemeClr val="tx1"/>
                          </a:solidFill>
                          <a:effectLst/>
                          <a:latin typeface="Nunito"/>
                        </a:rPr>
                        <a:t>Điểm yếu bán hàng của bạn là gì? Bạn làm gì để khắc phục những điểm yếu này?</a:t>
                      </a:r>
                      <a:endParaRPr lang="en-US" sz="2400" b="0" i="0" u="none" strike="noStrike" dirty="0">
                        <a:solidFill>
                          <a:schemeClr val="tx1"/>
                        </a:solidFill>
                        <a:effectLst/>
                        <a:latin typeface="Arial" panose="020B0604020202020204" pitchFamily="34" charset="0"/>
                      </a:endParaRPr>
                    </a:p>
                    <a:p>
                      <a:pPr marL="457200" indent="-457200" algn="l" rtl="0" fontAlgn="base">
                        <a:spcBef>
                          <a:spcPts val="0"/>
                        </a:spcBef>
                        <a:spcAft>
                          <a:spcPts val="0"/>
                        </a:spcAft>
                        <a:buClrTx/>
                        <a:buSzPts val="1800"/>
                        <a:buFont typeface="+mj-lt"/>
                        <a:buAutoNum type="arabicPeriod"/>
                      </a:pPr>
                      <a:r>
                        <a:rPr lang="vi-VN" sz="2400" b="0" i="0" u="none" strike="noStrike" dirty="0">
                          <a:solidFill>
                            <a:schemeClr val="tx1"/>
                          </a:solidFill>
                          <a:effectLst/>
                          <a:latin typeface="Nunito"/>
                        </a:rPr>
                        <a:t>Bạn đánh giá thế nào về người quản lý trước đây - những điểm nào bạn cho là nên cải thiện?</a:t>
                      </a:r>
                      <a:endParaRPr lang="en-US" sz="2400" b="0" i="0" u="none" strike="noStrike" dirty="0">
                        <a:solidFill>
                          <a:schemeClr val="tx1"/>
                        </a:solidFill>
                        <a:effectLst/>
                        <a:latin typeface="Arial" panose="020B0604020202020204" pitchFamily="34" charset="0"/>
                      </a:endParaRPr>
                    </a:p>
                    <a:p>
                      <a:pPr marL="457200" indent="-457200" algn="l" rtl="0" fontAlgn="base">
                        <a:spcBef>
                          <a:spcPts val="0"/>
                        </a:spcBef>
                        <a:spcAft>
                          <a:spcPts val="0"/>
                        </a:spcAft>
                        <a:buClrTx/>
                        <a:buSzPts val="1800"/>
                        <a:buFont typeface="+mj-lt"/>
                        <a:buAutoNum type="arabicPeriod"/>
                      </a:pPr>
                      <a:r>
                        <a:rPr lang="vi-VN" sz="2400" b="0" i="0" u="none" strike="noStrike" dirty="0">
                          <a:solidFill>
                            <a:schemeClr val="tx1"/>
                          </a:solidFill>
                          <a:effectLst/>
                          <a:latin typeface="Nunito"/>
                        </a:rPr>
                        <a:t>Những kỹ năng bạn học được trong mối quan hệ với quản lý? Sau những phản hồi từ người quản lý cung cấp, bạn đã áp dụng nó ra sao?</a:t>
                      </a:r>
                      <a:endParaRPr lang="en-US" sz="2400" b="0" i="0" u="none" strike="noStrike" dirty="0">
                        <a:solidFill>
                          <a:schemeClr val="tx1"/>
                        </a:solidFill>
                        <a:effectLst/>
                        <a:latin typeface="Arial" panose="020B0604020202020204" pitchFamily="34" charset="0"/>
                      </a:endParaRPr>
                    </a:p>
                    <a:p>
                      <a:pPr marL="457200" indent="-457200" algn="l" rtl="0" fontAlgn="base">
                        <a:spcBef>
                          <a:spcPts val="0"/>
                        </a:spcBef>
                        <a:spcAft>
                          <a:spcPts val="0"/>
                        </a:spcAft>
                        <a:buClrTx/>
                        <a:buSzPts val="1800"/>
                        <a:buFont typeface="+mj-lt"/>
                        <a:buAutoNum type="arabicPeriod"/>
                      </a:pPr>
                      <a:r>
                        <a:rPr lang="vi-VN" sz="2400" b="0" i="0" u="none" strike="noStrike" dirty="0">
                          <a:solidFill>
                            <a:schemeClr val="tx1"/>
                          </a:solidFill>
                          <a:effectLst/>
                          <a:latin typeface="Nunito"/>
                        </a:rPr>
                        <a:t>Kể một tình huống bạn đã phạm sai lầm với khách hàng. Bạn đã xử lý lỗi ra sao?</a:t>
                      </a:r>
                      <a:endParaRPr lang="en-US" sz="2400" b="0" i="0" u="none" strike="noStrike" dirty="0">
                        <a:solidFill>
                          <a:schemeClr val="tx1"/>
                        </a:solidFill>
                        <a:effectLst/>
                        <a:latin typeface="Arial" panose="020B0604020202020204" pitchFamily="34" charset="0"/>
                      </a:endParaRPr>
                    </a:p>
                    <a:p>
                      <a:pPr marL="457200" indent="-457200" algn="l" rtl="0" fontAlgn="base">
                        <a:spcBef>
                          <a:spcPts val="0"/>
                        </a:spcBef>
                        <a:spcAft>
                          <a:spcPts val="0"/>
                        </a:spcAft>
                        <a:buClrTx/>
                        <a:buSzPts val="1800"/>
                        <a:buFont typeface="+mj-lt"/>
                        <a:buAutoNum type="arabicPeriod"/>
                      </a:pPr>
                      <a:r>
                        <a:rPr lang="vi-VN" sz="2400" b="0" i="0" u="none" strike="noStrike" dirty="0">
                          <a:solidFill>
                            <a:schemeClr val="tx1"/>
                          </a:solidFill>
                          <a:effectLst/>
                          <a:latin typeface="Nunito"/>
                        </a:rPr>
                        <a:t>Mô tả về mối quan hệ của bạn với người quản lý trước đây của bạn. Bạn thích được quản lý như thế nào? Tại sao bạn thích phong cách quản lý này?</a:t>
                      </a:r>
                      <a:endParaRPr lang="vi-VN" sz="2400" b="0" i="0" u="none" strike="noStrike" dirty="0">
                        <a:effectLst/>
                        <a:latin typeface="Arial" panose="020B0604020202020204" pitchFamily="34" charset="0"/>
                      </a:endParaRPr>
                    </a:p>
                  </a:txBody>
                  <a:tcPr marL="154105" marR="53498" marT="76995" marB="76995">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solidFill>
                      <a:srgbClr val="F8F9F9"/>
                    </a:solidFill>
                  </a:tcPr>
                </a:tc>
                <a:extLst>
                  <a:ext uri="{0D108BD9-81ED-4DB2-BD59-A6C34878D82A}">
                    <a16:rowId xmlns:a16="http://schemas.microsoft.com/office/drawing/2014/main" val="850744661"/>
                  </a:ext>
                </a:extLst>
              </a:tr>
              <a:tr h="2308747">
                <a:tc>
                  <a:txBody>
                    <a:bodyPr/>
                    <a:lstStyle/>
                    <a:p>
                      <a:pPr algn="l" rtl="0" fontAlgn="t">
                        <a:spcBef>
                          <a:spcPts val="0"/>
                        </a:spcBef>
                        <a:spcAft>
                          <a:spcPts val="0"/>
                        </a:spcAft>
                      </a:pPr>
                      <a:r>
                        <a:rPr lang="en-US" sz="2400" b="1" i="0" u="none" strike="noStrike">
                          <a:solidFill>
                            <a:schemeClr val="tx1"/>
                          </a:solidFill>
                          <a:effectLst/>
                          <a:latin typeface="Nunito"/>
                        </a:rPr>
                        <a:t>Khả năng dự báo</a:t>
                      </a:r>
                      <a:endParaRPr lang="en-US" sz="2400" b="0" i="0" u="none" strike="noStrike">
                        <a:effectLst/>
                        <a:latin typeface="Arial" panose="020B0604020202020204" pitchFamily="34" charset="0"/>
                      </a:endParaRPr>
                    </a:p>
                  </a:txBody>
                  <a:tcPr marL="154105" marR="53498" marT="76995" marB="76995">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EDC"/>
                      </a:solidFill>
                      <a:prstDash val="solid"/>
                      <a:round/>
                      <a:headEnd type="none" w="med" len="med"/>
                      <a:tailEnd type="none" w="med" len="med"/>
                    </a:lnB>
                  </a:tcPr>
                </a:tc>
                <a:tc>
                  <a:txBody>
                    <a:bodyPr/>
                    <a:lstStyle/>
                    <a:p>
                      <a:pPr marL="457200" indent="-457200" algn="l" rtl="0" fontAlgn="base">
                        <a:spcBef>
                          <a:spcPts val="0"/>
                        </a:spcBef>
                        <a:spcAft>
                          <a:spcPts val="0"/>
                        </a:spcAft>
                        <a:buClrTx/>
                        <a:buSzPts val="1800"/>
                        <a:buFont typeface="+mj-lt"/>
                        <a:buAutoNum type="arabicPeriod"/>
                      </a:pPr>
                      <a:r>
                        <a:rPr lang="vi-VN" sz="2400" b="0" i="0" u="none" strike="noStrike" dirty="0">
                          <a:solidFill>
                            <a:schemeClr val="tx1"/>
                          </a:solidFill>
                          <a:effectLst/>
                          <a:latin typeface="Nunito"/>
                        </a:rPr>
                        <a:t>Ba câu hỏi đầu tiên bạn dùng khi mở đầu cuộc gọi bán hàng là gì?</a:t>
                      </a:r>
                      <a:endParaRPr lang="en-US" sz="2400" b="0" i="0" u="none" strike="noStrike" dirty="0">
                        <a:solidFill>
                          <a:schemeClr val="tx1"/>
                        </a:solidFill>
                        <a:effectLst/>
                        <a:latin typeface="Arial" panose="020B0604020202020204" pitchFamily="34" charset="0"/>
                      </a:endParaRPr>
                    </a:p>
                    <a:p>
                      <a:pPr marL="457200" indent="-457200" algn="l" rtl="0" fontAlgn="base">
                        <a:spcBef>
                          <a:spcPts val="0"/>
                        </a:spcBef>
                        <a:spcAft>
                          <a:spcPts val="0"/>
                        </a:spcAft>
                        <a:buClrTx/>
                        <a:buSzPts val="1800"/>
                        <a:buFont typeface="+mj-lt"/>
                        <a:buAutoNum type="arabicPeriod"/>
                      </a:pPr>
                      <a:r>
                        <a:rPr lang="vi-VN" sz="2400" b="0" i="0" u="none" strike="noStrike" dirty="0">
                          <a:solidFill>
                            <a:schemeClr val="tx1"/>
                          </a:solidFill>
                          <a:effectLst/>
                          <a:latin typeface="Nunito"/>
                        </a:rPr>
                        <a:t>Những kỹ năng nào là quan trọng nhất để có được thành công trong bán hàng?</a:t>
                      </a:r>
                      <a:endParaRPr lang="en-US" sz="2400" b="0" i="0" u="none" strike="noStrike" dirty="0">
                        <a:solidFill>
                          <a:schemeClr val="tx1"/>
                        </a:solidFill>
                        <a:effectLst/>
                        <a:latin typeface="Arial" panose="020B0604020202020204" pitchFamily="34" charset="0"/>
                      </a:endParaRPr>
                    </a:p>
                    <a:p>
                      <a:pPr marL="457200" indent="-457200" algn="l" rtl="0" fontAlgn="base">
                        <a:spcBef>
                          <a:spcPts val="0"/>
                        </a:spcBef>
                        <a:spcAft>
                          <a:spcPts val="0"/>
                        </a:spcAft>
                        <a:buClrTx/>
                        <a:buSzPts val="1800"/>
                        <a:buFont typeface="+mj-lt"/>
                        <a:buAutoNum type="arabicPeriod"/>
                      </a:pPr>
                      <a:r>
                        <a:rPr lang="vi-VN" sz="2400" b="0" i="0" u="none" strike="noStrike" dirty="0">
                          <a:solidFill>
                            <a:schemeClr val="tx1"/>
                          </a:solidFill>
                          <a:effectLst/>
                          <a:latin typeface="Nunito"/>
                        </a:rPr>
                        <a:t>Hành vi người mua trong ngành thay đổi nhiều nhất vài năm qua là gì?</a:t>
                      </a:r>
                      <a:endParaRPr lang="en-US" sz="2400" b="0" i="0" u="none" strike="noStrike" dirty="0">
                        <a:solidFill>
                          <a:schemeClr val="tx1"/>
                        </a:solidFill>
                        <a:effectLst/>
                        <a:latin typeface="Arial" panose="020B0604020202020204" pitchFamily="34" charset="0"/>
                      </a:endParaRPr>
                    </a:p>
                    <a:p>
                      <a:pPr marL="457200" indent="-457200" algn="l" rtl="0" fontAlgn="base">
                        <a:spcBef>
                          <a:spcPts val="0"/>
                        </a:spcBef>
                        <a:spcAft>
                          <a:spcPts val="0"/>
                        </a:spcAft>
                        <a:buClrTx/>
                        <a:buSzPts val="1800"/>
                        <a:buFont typeface="+mj-lt"/>
                        <a:buAutoNum type="arabicPeriod"/>
                      </a:pPr>
                      <a:r>
                        <a:rPr lang="vi-VN" sz="2400" b="0" i="0" u="none" strike="noStrike" dirty="0">
                          <a:solidFill>
                            <a:schemeClr val="tx1"/>
                          </a:solidFill>
                          <a:effectLst/>
                          <a:latin typeface="Nunito"/>
                        </a:rPr>
                        <a:t>Làm thế nào, bạn dự đoán quá trình bán hàng trong thời gian tới? </a:t>
                      </a:r>
                      <a:endParaRPr lang="vi-VN" sz="2400" b="0" i="0" u="none" strike="noStrike" dirty="0">
                        <a:effectLst/>
                        <a:latin typeface="Arial" panose="020B0604020202020204" pitchFamily="34" charset="0"/>
                      </a:endParaRPr>
                    </a:p>
                  </a:txBody>
                  <a:tcPr marL="154105" marR="53498" marT="76995" marB="76995">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EDC"/>
                      </a:solidFill>
                      <a:prstDash val="solid"/>
                      <a:round/>
                      <a:headEnd type="none" w="med" len="med"/>
                      <a:tailEnd type="none" w="med" len="med"/>
                    </a:lnB>
                  </a:tcPr>
                </a:tc>
                <a:extLst>
                  <a:ext uri="{0D108BD9-81ED-4DB2-BD59-A6C34878D82A}">
                    <a16:rowId xmlns:a16="http://schemas.microsoft.com/office/drawing/2014/main" val="3626905839"/>
                  </a:ext>
                </a:extLst>
              </a:tr>
            </a:tbl>
          </a:graphicData>
        </a:graphic>
      </p:graphicFrame>
    </p:spTree>
    <p:extLst>
      <p:ext uri="{BB962C8B-B14F-4D97-AF65-F5344CB8AC3E}">
        <p14:creationId xmlns:p14="http://schemas.microsoft.com/office/powerpoint/2010/main" val="3403239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Isosceles Triangle 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883832C1-D480-423A-8060-012F349AE21C}"/>
              </a:ext>
            </a:extLst>
          </p:cNvPr>
          <p:cNvSpPr>
            <a:spLocks noChangeArrowheads="1"/>
          </p:cNvSpPr>
          <p:nvPr/>
        </p:nvSpPr>
        <p:spPr bwMode="auto">
          <a:xfrm>
            <a:off x="2633663" y="1352605"/>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25230411-8A29-4A64-89BF-5DAD32F6872D}"/>
              </a:ext>
            </a:extLst>
          </p:cNvPr>
          <p:cNvGraphicFramePr>
            <a:graphicFrameLocks noGrp="1"/>
          </p:cNvGraphicFramePr>
          <p:nvPr>
            <p:ph idx="1"/>
            <p:extLst>
              <p:ext uri="{D42A27DB-BD31-4B8C-83A1-F6EECF244321}">
                <p14:modId xmlns:p14="http://schemas.microsoft.com/office/powerpoint/2010/main" val="2564049938"/>
              </p:ext>
            </p:extLst>
          </p:nvPr>
        </p:nvGraphicFramePr>
        <p:xfrm>
          <a:off x="93785" y="185070"/>
          <a:ext cx="12004430" cy="6475240"/>
        </p:xfrm>
        <a:graphic>
          <a:graphicData uri="http://schemas.openxmlformats.org/drawingml/2006/table">
            <a:tbl>
              <a:tblPr>
                <a:noFill/>
              </a:tblPr>
              <a:tblGrid>
                <a:gridCol w="1969563">
                  <a:extLst>
                    <a:ext uri="{9D8B030D-6E8A-4147-A177-3AD203B41FA5}">
                      <a16:colId xmlns:a16="http://schemas.microsoft.com/office/drawing/2014/main" val="2134791162"/>
                    </a:ext>
                  </a:extLst>
                </a:gridCol>
                <a:gridCol w="10034867">
                  <a:extLst>
                    <a:ext uri="{9D8B030D-6E8A-4147-A177-3AD203B41FA5}">
                      <a16:colId xmlns:a16="http://schemas.microsoft.com/office/drawing/2014/main" val="2283070395"/>
                    </a:ext>
                  </a:extLst>
                </a:gridCol>
              </a:tblGrid>
              <a:tr h="3209807">
                <a:tc>
                  <a:txBody>
                    <a:bodyPr/>
                    <a:lstStyle/>
                    <a:p>
                      <a:pPr algn="l" rtl="0" fontAlgn="t">
                        <a:spcBef>
                          <a:spcPts val="0"/>
                        </a:spcBef>
                        <a:spcAft>
                          <a:spcPts val="0"/>
                        </a:spcAft>
                      </a:pPr>
                      <a:r>
                        <a:rPr lang="en-US" sz="2400" b="1" i="0" u="none" strike="noStrike" dirty="0" err="1">
                          <a:solidFill>
                            <a:schemeClr val="tx1">
                              <a:lumMod val="75000"/>
                              <a:lumOff val="25000"/>
                            </a:schemeClr>
                          </a:solidFill>
                          <a:effectLst/>
                          <a:latin typeface="Nunito"/>
                        </a:rPr>
                        <a:t>Phù</a:t>
                      </a:r>
                      <a:r>
                        <a:rPr lang="en-US" sz="2400" b="1" i="0" u="none" strike="noStrike" dirty="0">
                          <a:solidFill>
                            <a:schemeClr val="tx1">
                              <a:lumMod val="75000"/>
                              <a:lumOff val="25000"/>
                            </a:schemeClr>
                          </a:solidFill>
                          <a:effectLst/>
                          <a:latin typeface="Nunito"/>
                        </a:rPr>
                        <a:t> hợp </a:t>
                      </a:r>
                      <a:r>
                        <a:rPr lang="en-US" sz="2400" b="1" i="0" u="none" strike="noStrike" dirty="0" err="1">
                          <a:solidFill>
                            <a:schemeClr val="tx1">
                              <a:lumMod val="75000"/>
                              <a:lumOff val="25000"/>
                            </a:schemeClr>
                          </a:solidFill>
                          <a:effectLst/>
                          <a:latin typeface="Nunito"/>
                        </a:rPr>
                        <a:t>với</a:t>
                      </a:r>
                      <a:r>
                        <a:rPr lang="en-US" sz="2400" b="1" i="0" u="none" strike="noStrike" dirty="0">
                          <a:solidFill>
                            <a:schemeClr val="tx1">
                              <a:lumMod val="75000"/>
                              <a:lumOff val="25000"/>
                            </a:schemeClr>
                          </a:solidFill>
                          <a:effectLst/>
                          <a:latin typeface="Nunito"/>
                        </a:rPr>
                        <a:t> </a:t>
                      </a:r>
                      <a:r>
                        <a:rPr lang="en-US" sz="2400" b="1" i="0" u="none" strike="noStrike" dirty="0" err="1">
                          <a:solidFill>
                            <a:schemeClr val="tx1">
                              <a:lumMod val="75000"/>
                              <a:lumOff val="25000"/>
                            </a:schemeClr>
                          </a:solidFill>
                          <a:effectLst/>
                          <a:latin typeface="Nunito"/>
                        </a:rPr>
                        <a:t>công</a:t>
                      </a:r>
                      <a:r>
                        <a:rPr lang="en-US" sz="2400" b="1" i="0" u="none" strike="noStrike" dirty="0">
                          <a:solidFill>
                            <a:schemeClr val="tx1">
                              <a:lumMod val="75000"/>
                              <a:lumOff val="25000"/>
                            </a:schemeClr>
                          </a:solidFill>
                          <a:effectLst/>
                          <a:latin typeface="Nunito"/>
                        </a:rPr>
                        <a:t> </a:t>
                      </a:r>
                      <a:r>
                        <a:rPr lang="en-US" sz="2400" b="1" i="0" u="none" strike="noStrike" dirty="0" err="1">
                          <a:solidFill>
                            <a:schemeClr val="tx1">
                              <a:lumMod val="75000"/>
                              <a:lumOff val="25000"/>
                            </a:schemeClr>
                          </a:solidFill>
                          <a:effectLst/>
                          <a:latin typeface="Nunito"/>
                        </a:rPr>
                        <a:t>việc</a:t>
                      </a:r>
                      <a:endParaRPr lang="en-US" sz="2400" b="0" i="0" u="none" strike="noStrike" dirty="0">
                        <a:solidFill>
                          <a:schemeClr val="tx1">
                            <a:lumMod val="75000"/>
                            <a:lumOff val="25000"/>
                          </a:schemeClr>
                        </a:solidFill>
                        <a:effectLst/>
                        <a:latin typeface="Arial" panose="020B0604020202020204" pitchFamily="34" charset="0"/>
                      </a:endParaRPr>
                    </a:p>
                  </a:txBody>
                  <a:tcPr marL="299558" marR="155770" marT="155770" marB="155770">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marL="457200" indent="-457200" algn="l" rtl="0" fontAlgn="base">
                        <a:spcBef>
                          <a:spcPts val="0"/>
                        </a:spcBef>
                        <a:spcAft>
                          <a:spcPts val="0"/>
                        </a:spcAft>
                        <a:buClrTx/>
                        <a:buSzPts val="1100"/>
                        <a:buFont typeface="+mj-lt"/>
                        <a:buAutoNum type="arabicPeriod"/>
                      </a:pPr>
                      <a:r>
                        <a:rPr lang="vi-VN" sz="2400" b="0" i="0" u="none" strike="noStrike" dirty="0">
                          <a:solidFill>
                            <a:schemeClr val="tx1">
                              <a:lumMod val="75000"/>
                              <a:lumOff val="25000"/>
                            </a:schemeClr>
                          </a:solidFill>
                          <a:effectLst/>
                          <a:latin typeface="Nunito"/>
                        </a:rPr>
                        <a:t>Mục tiêu hàng tháng/quý trong công việc hiện tại của bạn? Cần bao nhiêu cơ hội để bạn đạt được mục tiêu?</a:t>
                      </a:r>
                      <a:endParaRPr lang="vi-VN" sz="2400" b="0" i="0" u="none" strike="noStrike" dirty="0">
                        <a:solidFill>
                          <a:schemeClr val="tx1">
                            <a:lumMod val="75000"/>
                            <a:lumOff val="25000"/>
                          </a:schemeClr>
                        </a:solidFill>
                        <a:effectLst/>
                        <a:latin typeface="Arial" panose="020B0604020202020204" pitchFamily="34" charset="0"/>
                      </a:endParaRPr>
                    </a:p>
                    <a:p>
                      <a:pPr marL="457200" indent="-457200" algn="l" rtl="0" fontAlgn="base">
                        <a:spcBef>
                          <a:spcPts val="0"/>
                        </a:spcBef>
                        <a:spcAft>
                          <a:spcPts val="0"/>
                        </a:spcAft>
                        <a:buFont typeface="+mj-lt"/>
                        <a:buAutoNum type="arabicPeriod"/>
                      </a:pPr>
                      <a:r>
                        <a:rPr lang="vi-VN" sz="2400" b="0" i="0" u="none" strike="noStrike" dirty="0">
                          <a:solidFill>
                            <a:schemeClr val="tx1">
                              <a:lumMod val="75000"/>
                              <a:lumOff val="25000"/>
                            </a:schemeClr>
                          </a:solidFill>
                          <a:effectLst/>
                          <a:latin typeface="Nunito"/>
                        </a:rPr>
                        <a:t>Những số liệu bán hàng nào bạn đang theo dõi? Tần số là gì? </a:t>
                      </a:r>
                      <a:endParaRPr lang="vi-VN" sz="2400" b="0" i="0" u="none" strike="noStrike" dirty="0">
                        <a:solidFill>
                          <a:schemeClr val="tx1">
                            <a:lumMod val="75000"/>
                            <a:lumOff val="25000"/>
                          </a:schemeClr>
                        </a:solidFill>
                        <a:effectLst/>
                        <a:latin typeface="Arial" panose="020B0604020202020204" pitchFamily="34" charset="0"/>
                      </a:endParaRPr>
                    </a:p>
                    <a:p>
                      <a:pPr marL="457200" indent="-457200" algn="l" rtl="0" fontAlgn="base">
                        <a:spcBef>
                          <a:spcPts val="0"/>
                        </a:spcBef>
                        <a:spcAft>
                          <a:spcPts val="0"/>
                        </a:spcAft>
                        <a:buFont typeface="+mj-lt"/>
                        <a:buAutoNum type="arabicPeriod"/>
                      </a:pPr>
                      <a:r>
                        <a:rPr lang="vi-VN" sz="2400" b="0" i="0" u="none" strike="noStrike" dirty="0">
                          <a:solidFill>
                            <a:schemeClr val="tx1">
                              <a:lumMod val="75000"/>
                              <a:lumOff val="25000"/>
                            </a:schemeClr>
                          </a:solidFill>
                          <a:effectLst/>
                          <a:latin typeface="Nunito"/>
                        </a:rPr>
                        <a:t>Mô tả một ngày làm việc của bạn (có thể là bán hàng hoặc việc khác)?</a:t>
                      </a:r>
                      <a:endParaRPr lang="vi-VN" sz="2400" b="0" i="0" u="none" strike="noStrike" dirty="0">
                        <a:solidFill>
                          <a:schemeClr val="tx1">
                            <a:lumMod val="75000"/>
                            <a:lumOff val="25000"/>
                          </a:schemeClr>
                        </a:solidFill>
                        <a:effectLst/>
                        <a:latin typeface="Arial" panose="020B0604020202020204" pitchFamily="34" charset="0"/>
                      </a:endParaRPr>
                    </a:p>
                    <a:p>
                      <a:pPr marL="457200" indent="-457200" algn="l" rtl="0" fontAlgn="base">
                        <a:spcBef>
                          <a:spcPts val="0"/>
                        </a:spcBef>
                        <a:spcAft>
                          <a:spcPts val="0"/>
                        </a:spcAft>
                        <a:buFont typeface="+mj-lt"/>
                        <a:buAutoNum type="arabicPeriod"/>
                      </a:pPr>
                      <a:r>
                        <a:rPr lang="vi-VN" sz="2400" b="0" i="0" u="none" strike="noStrike" dirty="0">
                          <a:solidFill>
                            <a:schemeClr val="tx1">
                              <a:lumMod val="75000"/>
                              <a:lumOff val="25000"/>
                            </a:schemeClr>
                          </a:solidFill>
                          <a:effectLst/>
                          <a:latin typeface="Nunito"/>
                        </a:rPr>
                        <a:t>Bạn làm việc với bao nhiêu khách hàng một ngày? Làm thế nào bạn tìm ra họ? Mỗi tuần bạn tạo ra bao nhiêu cơ hội mới?</a:t>
                      </a:r>
                      <a:endParaRPr lang="vi-VN" sz="2400" b="0" i="0" u="none" strike="noStrike" dirty="0">
                        <a:solidFill>
                          <a:schemeClr val="tx1">
                            <a:lumMod val="75000"/>
                            <a:lumOff val="25000"/>
                          </a:schemeClr>
                        </a:solidFill>
                        <a:effectLst/>
                        <a:latin typeface="Arial" panose="020B0604020202020204" pitchFamily="34" charset="0"/>
                      </a:endParaRPr>
                    </a:p>
                    <a:p>
                      <a:pPr marL="457200" indent="-457200" algn="l" rtl="0" fontAlgn="base">
                        <a:spcBef>
                          <a:spcPts val="0"/>
                        </a:spcBef>
                        <a:spcAft>
                          <a:spcPts val="0"/>
                        </a:spcAft>
                        <a:buFont typeface="+mj-lt"/>
                        <a:buAutoNum type="arabicPeriod"/>
                      </a:pPr>
                      <a:r>
                        <a:rPr lang="vi-VN" sz="2400" b="0" i="0" u="none" strike="noStrike" dirty="0">
                          <a:solidFill>
                            <a:schemeClr val="tx1">
                              <a:lumMod val="75000"/>
                              <a:lumOff val="25000"/>
                            </a:schemeClr>
                          </a:solidFill>
                          <a:effectLst/>
                          <a:latin typeface="Nunito"/>
                        </a:rPr>
                        <a:t>Bạn hoạt động hiệu quả nhất với chu kỳ bán hàng nào? Trong một chu kỳ dài mặt hàng Big-Ticket hay các mặt hàng nhỏ còn lại sẽ bán nhiều hơn.</a:t>
                      </a:r>
                      <a:endParaRPr lang="vi-VN" sz="2400" b="0" i="0" u="none" strike="noStrike" dirty="0">
                        <a:solidFill>
                          <a:schemeClr val="tx1">
                            <a:lumMod val="75000"/>
                            <a:lumOff val="25000"/>
                          </a:schemeClr>
                        </a:solidFill>
                        <a:effectLst/>
                        <a:latin typeface="Arial" panose="020B0604020202020204" pitchFamily="34" charset="0"/>
                      </a:endParaRPr>
                    </a:p>
                  </a:txBody>
                  <a:tcPr marL="299558" marR="155770" marT="155770" marB="155770">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242844217"/>
                  </a:ext>
                </a:extLst>
              </a:tr>
              <a:tr h="3209807">
                <a:tc>
                  <a:txBody>
                    <a:bodyPr/>
                    <a:lstStyle/>
                    <a:p>
                      <a:pPr algn="l" rtl="0" fontAlgn="t">
                        <a:spcBef>
                          <a:spcPts val="0"/>
                        </a:spcBef>
                        <a:spcAft>
                          <a:spcPts val="0"/>
                        </a:spcAft>
                      </a:pPr>
                      <a:r>
                        <a:rPr lang="en-US" sz="2400" b="1" i="0" u="none" strike="noStrike">
                          <a:solidFill>
                            <a:schemeClr val="tx1">
                              <a:lumMod val="75000"/>
                              <a:lumOff val="25000"/>
                            </a:schemeClr>
                          </a:solidFill>
                          <a:effectLst/>
                          <a:latin typeface="Nunito"/>
                        </a:rPr>
                        <a:t>Lãnh đạo/ Làm việc nhóm</a:t>
                      </a:r>
                      <a:endParaRPr lang="en-US" sz="2400" b="0" i="0" u="none" strike="noStrike">
                        <a:solidFill>
                          <a:schemeClr val="tx1">
                            <a:lumMod val="75000"/>
                            <a:lumOff val="25000"/>
                          </a:schemeClr>
                        </a:solidFill>
                        <a:effectLst/>
                        <a:latin typeface="Arial" panose="020B0604020202020204" pitchFamily="34" charset="0"/>
                      </a:endParaRPr>
                    </a:p>
                  </a:txBody>
                  <a:tcPr marL="299558" marR="155770" marT="155770" marB="155770">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marL="457200" indent="-457200" algn="l" rtl="0" fontAlgn="base">
                        <a:spcBef>
                          <a:spcPts val="0"/>
                        </a:spcBef>
                        <a:spcAft>
                          <a:spcPts val="0"/>
                        </a:spcAft>
                        <a:buClrTx/>
                        <a:buSzPts val="1100"/>
                        <a:buFont typeface="+mj-lt"/>
                        <a:buAutoNum type="arabicPeriod"/>
                      </a:pPr>
                      <a:r>
                        <a:rPr lang="vi-VN" sz="2400" b="0" i="0" u="none" strike="noStrike" dirty="0">
                          <a:solidFill>
                            <a:schemeClr val="tx1">
                              <a:lumMod val="75000"/>
                              <a:lumOff val="25000"/>
                            </a:schemeClr>
                          </a:solidFill>
                          <a:effectLst/>
                          <a:latin typeface="Nunito"/>
                        </a:rPr>
                        <a:t>Nếu ai đó trong nhóm hoạt động kém, bạn sẽ giúp họ như thế nào?</a:t>
                      </a:r>
                      <a:endParaRPr lang="vi-VN" sz="2400" b="0" i="0" u="none" strike="noStrike" dirty="0">
                        <a:solidFill>
                          <a:schemeClr val="tx1">
                            <a:lumMod val="75000"/>
                            <a:lumOff val="25000"/>
                          </a:schemeClr>
                        </a:solidFill>
                        <a:effectLst/>
                        <a:latin typeface="Arial" panose="020B0604020202020204" pitchFamily="34" charset="0"/>
                      </a:endParaRPr>
                    </a:p>
                    <a:p>
                      <a:pPr marL="457200" indent="-457200" algn="l" rtl="0" fontAlgn="base">
                        <a:spcBef>
                          <a:spcPts val="0"/>
                        </a:spcBef>
                        <a:spcAft>
                          <a:spcPts val="0"/>
                        </a:spcAft>
                        <a:buFont typeface="+mj-lt"/>
                        <a:buAutoNum type="arabicPeriod"/>
                      </a:pPr>
                      <a:r>
                        <a:rPr lang="vi-VN" sz="2400" b="0" i="0" u="none" strike="noStrike" dirty="0">
                          <a:solidFill>
                            <a:schemeClr val="tx1">
                              <a:lumMod val="75000"/>
                              <a:lumOff val="25000"/>
                            </a:schemeClr>
                          </a:solidFill>
                          <a:effectLst/>
                          <a:latin typeface="Nunito"/>
                        </a:rPr>
                        <a:t>Hãy mô tả về quãng thời gian bạn phải đối phó với các hướng xung đột từ các bên liên quan trong nội bộ.</a:t>
                      </a:r>
                      <a:endParaRPr lang="vi-VN" sz="2400" b="0" i="0" u="none" strike="noStrike" dirty="0">
                        <a:solidFill>
                          <a:schemeClr val="tx1">
                            <a:lumMod val="75000"/>
                            <a:lumOff val="25000"/>
                          </a:schemeClr>
                        </a:solidFill>
                        <a:effectLst/>
                        <a:latin typeface="Arial" panose="020B0604020202020204" pitchFamily="34" charset="0"/>
                      </a:endParaRPr>
                    </a:p>
                    <a:p>
                      <a:pPr marL="457200" indent="-457200" algn="l" rtl="0" fontAlgn="base">
                        <a:spcBef>
                          <a:spcPts val="0"/>
                        </a:spcBef>
                        <a:spcAft>
                          <a:spcPts val="0"/>
                        </a:spcAft>
                        <a:buFont typeface="+mj-lt"/>
                        <a:buAutoNum type="arabicPeriod"/>
                      </a:pPr>
                      <a:r>
                        <a:rPr lang="vi-VN" sz="2400" b="0" i="0" u="none" strike="noStrike" dirty="0">
                          <a:solidFill>
                            <a:schemeClr val="tx1">
                              <a:lumMod val="75000"/>
                              <a:lumOff val="25000"/>
                            </a:schemeClr>
                          </a:solidFill>
                          <a:effectLst/>
                          <a:latin typeface="Nunito"/>
                        </a:rPr>
                        <a:t>Làm thế nào để bạn nhận được sự tôn trọng từ đồng nghiệp?</a:t>
                      </a:r>
                      <a:endParaRPr lang="vi-VN" sz="2400" b="0" i="0" u="none" strike="noStrike" dirty="0">
                        <a:solidFill>
                          <a:schemeClr val="tx1">
                            <a:lumMod val="75000"/>
                            <a:lumOff val="25000"/>
                          </a:schemeClr>
                        </a:solidFill>
                        <a:effectLst/>
                        <a:latin typeface="Arial" panose="020B0604020202020204" pitchFamily="34" charset="0"/>
                      </a:endParaRPr>
                    </a:p>
                    <a:p>
                      <a:pPr marL="457200" indent="-457200" algn="l" rtl="0" fontAlgn="base">
                        <a:spcBef>
                          <a:spcPts val="0"/>
                        </a:spcBef>
                        <a:spcAft>
                          <a:spcPts val="0"/>
                        </a:spcAft>
                        <a:buFont typeface="+mj-lt"/>
                        <a:buAutoNum type="arabicPeriod"/>
                      </a:pPr>
                      <a:r>
                        <a:rPr lang="vi-VN" sz="2400" b="0" i="0" u="none" strike="noStrike" dirty="0">
                          <a:solidFill>
                            <a:schemeClr val="tx1">
                              <a:lumMod val="75000"/>
                              <a:lumOff val="25000"/>
                            </a:schemeClr>
                          </a:solidFill>
                          <a:effectLst/>
                          <a:latin typeface="Nunito"/>
                        </a:rPr>
                        <a:t>Hãy đưa ví dụ các dự án khác bạn theo đuổi ngoài công việc hiện tại của bạn? Có thể là dự án cá nhân.</a:t>
                      </a:r>
                      <a:endParaRPr lang="vi-VN" sz="2400" b="0" i="0" u="none" strike="noStrike" dirty="0">
                        <a:solidFill>
                          <a:schemeClr val="tx1">
                            <a:lumMod val="75000"/>
                            <a:lumOff val="25000"/>
                          </a:schemeClr>
                        </a:solidFill>
                        <a:effectLst/>
                        <a:latin typeface="Arial" panose="020B0604020202020204" pitchFamily="34" charset="0"/>
                      </a:endParaRPr>
                    </a:p>
                    <a:p>
                      <a:pPr marL="457200" indent="-457200" algn="l" rtl="0" fontAlgn="base">
                        <a:spcBef>
                          <a:spcPts val="0"/>
                        </a:spcBef>
                        <a:spcAft>
                          <a:spcPts val="0"/>
                        </a:spcAft>
                        <a:buFont typeface="+mj-lt"/>
                        <a:buAutoNum type="arabicPeriod"/>
                      </a:pPr>
                      <a:r>
                        <a:rPr lang="vi-VN" sz="2400" b="0" i="0" u="none" strike="noStrike" dirty="0">
                          <a:solidFill>
                            <a:schemeClr val="tx1">
                              <a:lumMod val="75000"/>
                              <a:lumOff val="25000"/>
                            </a:schemeClr>
                          </a:solidFill>
                          <a:effectLst/>
                          <a:latin typeface="Nunito"/>
                        </a:rPr>
                        <a:t>Mô tả quãng thời gian bạn lãnh đạo một nhóm, những thách thức bạn gặp phải và cách bạn xử lý ?</a:t>
                      </a:r>
                      <a:endParaRPr lang="vi-VN" sz="2400" b="0" i="0" u="none" strike="noStrike" dirty="0">
                        <a:solidFill>
                          <a:schemeClr val="tx1">
                            <a:lumMod val="75000"/>
                            <a:lumOff val="25000"/>
                          </a:schemeClr>
                        </a:solidFill>
                        <a:effectLst/>
                        <a:latin typeface="Arial" panose="020B0604020202020204" pitchFamily="34" charset="0"/>
                      </a:endParaRPr>
                    </a:p>
                  </a:txBody>
                  <a:tcPr marL="299558" marR="155770" marT="155770" marB="155770">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2852000215"/>
                  </a:ext>
                </a:extLst>
              </a:tr>
            </a:tbl>
          </a:graphicData>
        </a:graphic>
      </p:graphicFrame>
    </p:spTree>
    <p:extLst>
      <p:ext uri="{BB962C8B-B14F-4D97-AF65-F5344CB8AC3E}">
        <p14:creationId xmlns:p14="http://schemas.microsoft.com/office/powerpoint/2010/main" val="57655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497AA71A-7FC4-4163-9B2F-B6264AA500BA}"/>
              </a:ext>
            </a:extLst>
          </p:cNvPr>
          <p:cNvGraphicFramePr>
            <a:graphicFrameLocks noGrp="1"/>
          </p:cNvGraphicFramePr>
          <p:nvPr>
            <p:ph idx="1"/>
            <p:extLst>
              <p:ext uri="{D42A27DB-BD31-4B8C-83A1-F6EECF244321}">
                <p14:modId xmlns:p14="http://schemas.microsoft.com/office/powerpoint/2010/main" val="782544584"/>
              </p:ext>
            </p:extLst>
          </p:nvPr>
        </p:nvGraphicFramePr>
        <p:xfrm>
          <a:off x="194872" y="119921"/>
          <a:ext cx="11737298" cy="7016174"/>
        </p:xfrm>
        <a:graphic>
          <a:graphicData uri="http://schemas.openxmlformats.org/drawingml/2006/table">
            <a:tbl>
              <a:tblPr>
                <a:noFill/>
              </a:tblPr>
              <a:tblGrid>
                <a:gridCol w="1843193">
                  <a:extLst>
                    <a:ext uri="{9D8B030D-6E8A-4147-A177-3AD203B41FA5}">
                      <a16:colId xmlns:a16="http://schemas.microsoft.com/office/drawing/2014/main" val="3428979442"/>
                    </a:ext>
                  </a:extLst>
                </a:gridCol>
                <a:gridCol w="9894105">
                  <a:extLst>
                    <a:ext uri="{9D8B030D-6E8A-4147-A177-3AD203B41FA5}">
                      <a16:colId xmlns:a16="http://schemas.microsoft.com/office/drawing/2014/main" val="1206371626"/>
                    </a:ext>
                  </a:extLst>
                </a:gridCol>
              </a:tblGrid>
              <a:tr h="3486070">
                <a:tc>
                  <a:txBody>
                    <a:bodyPr/>
                    <a:lstStyle/>
                    <a:p>
                      <a:pPr algn="l" rtl="0" fontAlgn="t">
                        <a:spcBef>
                          <a:spcPts val="0"/>
                        </a:spcBef>
                        <a:spcAft>
                          <a:spcPts val="0"/>
                        </a:spcAft>
                      </a:pPr>
                      <a:r>
                        <a:rPr lang="en-US" sz="2600" b="1" i="0" u="none" strike="noStrike" cap="none" spc="0">
                          <a:solidFill>
                            <a:schemeClr val="tx1"/>
                          </a:solidFill>
                          <a:effectLst/>
                          <a:latin typeface="Nunito"/>
                        </a:rPr>
                        <a:t>Xử lý từ chối</a:t>
                      </a:r>
                      <a:endParaRPr lang="en-US" sz="2600" b="0" i="0" u="none" strike="noStrike" cap="none" spc="0">
                        <a:solidFill>
                          <a:schemeClr val="tx1"/>
                        </a:solidFill>
                        <a:effectLst/>
                        <a:latin typeface="Arial" panose="020B0604020202020204" pitchFamily="34" charset="0"/>
                      </a:endParaRPr>
                    </a:p>
                  </a:txBody>
                  <a:tcPr marL="0" marR="114271" marT="114271" marB="114271">
                    <a:lnL w="12700" cmpd="sng">
                      <a:noFill/>
                      <a:prstDash val="solid"/>
                    </a:lnL>
                    <a:lnR w="12700" cmpd="sng">
                      <a:noFill/>
                      <a:prstDash val="solid"/>
                    </a:lnR>
                    <a:lnT w="9525" cap="flat" cmpd="sng" algn="ctr">
                      <a:solidFill>
                        <a:schemeClr val="accent1"/>
                      </a:solidFill>
                      <a:prstDash val="solid"/>
                    </a:lnT>
                    <a:lnB w="12700" cmpd="sng">
                      <a:noFill/>
                      <a:prstDash val="solid"/>
                    </a:lnB>
                    <a:noFill/>
                  </a:tcPr>
                </a:tc>
                <a:tc>
                  <a:txBody>
                    <a:bodyPr/>
                    <a:lstStyle/>
                    <a:p>
                      <a:pPr marL="514350" indent="-514350" algn="l" rtl="0" fontAlgn="base">
                        <a:spcBef>
                          <a:spcPts val="0"/>
                        </a:spcBef>
                        <a:spcAft>
                          <a:spcPts val="0"/>
                        </a:spcAft>
                        <a:buClrTx/>
                        <a:buSzPts val="1100"/>
                        <a:buFont typeface="+mj-lt"/>
                        <a:buAutoNum type="arabicPeriod"/>
                      </a:pP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sẽ</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làm</a:t>
                      </a:r>
                      <a:r>
                        <a:rPr lang="en-US" sz="2600" b="0" i="0" u="none" strike="noStrike" cap="none" spc="0" dirty="0">
                          <a:solidFill>
                            <a:schemeClr val="tx1"/>
                          </a:solidFill>
                          <a:effectLst/>
                          <a:latin typeface="Nunito"/>
                        </a:rPr>
                        <a:t> gì </a:t>
                      </a:r>
                      <a:r>
                        <a:rPr lang="en-US" sz="2600" b="0" i="0" u="none" strike="noStrike" cap="none" spc="0" dirty="0" err="1">
                          <a:solidFill>
                            <a:schemeClr val="tx1"/>
                          </a:solidFill>
                          <a:effectLst/>
                          <a:latin typeface="Nunito"/>
                        </a:rPr>
                        <a:t>khi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khách</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hàng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tiềm</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năng</a:t>
                      </a:r>
                      <a:r>
                        <a:rPr lang="en-US" sz="2600" b="0" i="0" u="none" strike="noStrike" cap="none" spc="0" dirty="0">
                          <a:solidFill>
                            <a:schemeClr val="tx1"/>
                          </a:solidFill>
                          <a:effectLst/>
                          <a:latin typeface="Nunito"/>
                        </a:rPr>
                        <a:t> không </a:t>
                      </a:r>
                      <a:r>
                        <a:rPr lang="en-US" sz="2600" b="0" i="0" u="none" strike="noStrike" cap="none" spc="0" dirty="0" err="1">
                          <a:solidFill>
                            <a:schemeClr val="tx1"/>
                          </a:solidFill>
                          <a:effectLst/>
                          <a:latin typeface="Nunito"/>
                        </a:rPr>
                        <a:t>gọi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lại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cho</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a:t>
                      </a:r>
                      <a:endParaRPr lang="en-US" sz="2600" b="0" i="0" u="none" strike="noStrike" cap="none" spc="0" dirty="0">
                        <a:solidFill>
                          <a:schemeClr val="tx1"/>
                        </a:solidFill>
                        <a:effectLst/>
                        <a:latin typeface="Arial" panose="020B0604020202020204" pitchFamily="34" charset="0"/>
                      </a:endParaRPr>
                    </a:p>
                    <a:p>
                      <a:pPr marL="514350" indent="-514350" algn="l" rtl="0" fontAlgn="base">
                        <a:spcBef>
                          <a:spcPts val="0"/>
                        </a:spcBef>
                        <a:spcAft>
                          <a:spcPts val="0"/>
                        </a:spcAft>
                        <a:buClrTx/>
                        <a:buSzPts val="1100"/>
                        <a:buFont typeface="+mj-lt"/>
                        <a:buAutoNum type="arabicPeriod"/>
                      </a:pP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sẽ</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làm</a:t>
                      </a:r>
                      <a:r>
                        <a:rPr lang="en-US" sz="2600" b="0" i="0" u="none" strike="noStrike" cap="none" spc="0" dirty="0">
                          <a:solidFill>
                            <a:schemeClr val="tx1"/>
                          </a:solidFill>
                          <a:effectLst/>
                          <a:latin typeface="Nunito"/>
                        </a:rPr>
                        <a:t> gì </a:t>
                      </a:r>
                      <a:r>
                        <a:rPr lang="en-US" sz="2600" b="0" i="0" u="none" strike="noStrike" cap="none" spc="0" dirty="0" err="1">
                          <a:solidFill>
                            <a:schemeClr val="tx1"/>
                          </a:solidFill>
                          <a:effectLst/>
                          <a:latin typeface="Nunito"/>
                        </a:rPr>
                        <a:t>khi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khách</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hàng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tiềm</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năng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nói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giá</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sản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phẩm</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của</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quá</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cao</a:t>
                      </a:r>
                      <a:r>
                        <a:rPr lang="en-US" sz="2600" b="0" i="0" u="none" strike="noStrike" cap="none" spc="0" dirty="0">
                          <a:solidFill>
                            <a:schemeClr val="tx1"/>
                          </a:solidFill>
                          <a:effectLst/>
                          <a:latin typeface="Nunito"/>
                        </a:rPr>
                        <a:t>"?</a:t>
                      </a:r>
                      <a:endParaRPr lang="en-US" sz="2600" b="0" i="0" u="none" strike="noStrike" cap="none" spc="0" dirty="0">
                        <a:solidFill>
                          <a:schemeClr val="tx1"/>
                        </a:solidFill>
                        <a:effectLst/>
                        <a:latin typeface="Arial" panose="020B0604020202020204" pitchFamily="34" charset="0"/>
                      </a:endParaRPr>
                    </a:p>
                    <a:p>
                      <a:pPr marL="514350" indent="-514350" algn="l" rtl="0" fontAlgn="base">
                        <a:spcBef>
                          <a:spcPts val="0"/>
                        </a:spcBef>
                        <a:spcAft>
                          <a:spcPts val="0"/>
                        </a:spcAft>
                        <a:buClrTx/>
                        <a:buSzPts val="1100"/>
                        <a:buFont typeface="+mj-lt"/>
                        <a:buAutoNum type="arabicPeriod"/>
                      </a:pP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sẽ</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làm</a:t>
                      </a:r>
                      <a:r>
                        <a:rPr lang="en-US" sz="2600" b="0" i="0" u="none" strike="noStrike" cap="none" spc="0" dirty="0">
                          <a:solidFill>
                            <a:schemeClr val="tx1"/>
                          </a:solidFill>
                          <a:effectLst/>
                          <a:latin typeface="Nunito"/>
                        </a:rPr>
                        <a:t> gì </a:t>
                      </a:r>
                      <a:r>
                        <a:rPr lang="en-US" sz="2600" b="0" i="0" u="none" strike="noStrike" cap="none" spc="0" dirty="0" err="1">
                          <a:solidFill>
                            <a:schemeClr val="tx1"/>
                          </a:solidFill>
                          <a:effectLst/>
                          <a:latin typeface="Nunito"/>
                        </a:rPr>
                        <a:t>khi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kết</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thúc</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cuộc</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gọi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khách</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hàng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tiềm</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năng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nói</a:t>
                      </a:r>
                      <a:r>
                        <a:rPr lang="en-US" sz="2600" b="0" i="0" u="none" strike="noStrike" cap="none" spc="0" dirty="0">
                          <a:solidFill>
                            <a:schemeClr val="tx1"/>
                          </a:solidFill>
                          <a:effectLst/>
                          <a:latin typeface="Nunito"/>
                        </a:rPr>
                        <a:t>: "Tôi </a:t>
                      </a:r>
                      <a:r>
                        <a:rPr lang="en-US" sz="2600" b="0" i="0" u="none" strike="noStrike" cap="none" spc="0" dirty="0" err="1">
                          <a:solidFill>
                            <a:schemeClr val="tx1"/>
                          </a:solidFill>
                          <a:effectLst/>
                          <a:latin typeface="Nunito"/>
                        </a:rPr>
                        <a:t>cần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suy</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nghĩ</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lại</a:t>
                      </a:r>
                      <a:r>
                        <a:rPr lang="en-US" sz="2600" b="0" i="0" u="none" strike="noStrike" cap="none" spc="0" dirty="0">
                          <a:solidFill>
                            <a:schemeClr val="tx1"/>
                          </a:solidFill>
                          <a:effectLst/>
                          <a:latin typeface="Nunito"/>
                        </a:rPr>
                        <a:t>"?</a:t>
                      </a:r>
                      <a:endParaRPr lang="en-US" sz="2600" b="0" i="0" u="none" strike="noStrike" cap="none" spc="0" dirty="0">
                        <a:solidFill>
                          <a:schemeClr val="tx1"/>
                        </a:solidFill>
                        <a:effectLst/>
                        <a:latin typeface="Arial" panose="020B0604020202020204" pitchFamily="34" charset="0"/>
                      </a:endParaRPr>
                    </a:p>
                    <a:p>
                      <a:pPr marL="514350" indent="-514350" algn="l" rtl="0" fontAlgn="base">
                        <a:spcBef>
                          <a:spcPts val="0"/>
                        </a:spcBef>
                        <a:spcAft>
                          <a:spcPts val="0"/>
                        </a:spcAft>
                        <a:buClrTx/>
                        <a:buSzPts val="1100"/>
                        <a:buFont typeface="+mj-lt"/>
                        <a:buAutoNum type="arabicPeriod"/>
                      </a:pP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làm</a:t>
                      </a:r>
                      <a:r>
                        <a:rPr lang="en-US" sz="2600" b="0" i="0" u="none" strike="noStrike" cap="none" spc="0" dirty="0">
                          <a:solidFill>
                            <a:schemeClr val="tx1"/>
                          </a:solidFill>
                          <a:effectLst/>
                          <a:latin typeface="Nunito"/>
                        </a:rPr>
                        <a:t> gì </a:t>
                      </a:r>
                      <a:r>
                        <a:rPr lang="en-US" sz="2600" b="0" i="0" u="none" strike="noStrike" cap="none" spc="0" dirty="0" err="1">
                          <a:solidFill>
                            <a:schemeClr val="tx1"/>
                          </a:solidFill>
                          <a:effectLst/>
                          <a:latin typeface="Nunito"/>
                        </a:rPr>
                        <a:t>khi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một</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khách</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hàng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tiềm</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năng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nói</a:t>
                      </a:r>
                      <a:r>
                        <a:rPr lang="en-US" sz="2600" b="0" i="0" u="none" strike="noStrike" cap="none" spc="0" dirty="0">
                          <a:solidFill>
                            <a:schemeClr val="tx1"/>
                          </a:solidFill>
                          <a:effectLst/>
                          <a:latin typeface="Nunito"/>
                        </a:rPr>
                        <a:t> "XYZ </a:t>
                      </a:r>
                      <a:r>
                        <a:rPr lang="en-US" sz="2600" b="0" i="0" u="none" strike="noStrike" cap="none" spc="0" dirty="0" err="1">
                          <a:solidFill>
                            <a:schemeClr val="tx1"/>
                          </a:solidFill>
                          <a:effectLst/>
                          <a:latin typeface="Nunito"/>
                        </a:rPr>
                        <a:t>chỉ</a:t>
                      </a:r>
                      <a:r>
                        <a:rPr lang="en-US" sz="2600" b="0" i="0" u="none" strike="noStrike" cap="none" spc="0" dirty="0">
                          <a:solidFill>
                            <a:schemeClr val="tx1"/>
                          </a:solidFill>
                          <a:effectLst/>
                          <a:latin typeface="Nunito"/>
                        </a:rPr>
                        <a:t> là </a:t>
                      </a:r>
                      <a:r>
                        <a:rPr lang="en-US" sz="2600" b="0" i="0" u="none" strike="noStrike" cap="none" spc="0" dirty="0" err="1">
                          <a:solidFill>
                            <a:schemeClr val="tx1"/>
                          </a:solidFill>
                          <a:effectLst/>
                          <a:latin typeface="Nunito"/>
                        </a:rPr>
                        <a:t>mốt</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nhất</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thời</a:t>
                      </a:r>
                      <a:r>
                        <a:rPr lang="en-US" sz="2600" b="0" i="0" u="none" strike="noStrike" cap="none" spc="0" dirty="0">
                          <a:solidFill>
                            <a:schemeClr val="tx1"/>
                          </a:solidFill>
                          <a:effectLst/>
                          <a:latin typeface="Nunito"/>
                        </a:rPr>
                        <a:t>"?</a:t>
                      </a:r>
                      <a:endParaRPr lang="en-US" sz="2600" b="0" i="0" u="none" strike="noStrike" cap="none" spc="0" dirty="0">
                        <a:solidFill>
                          <a:schemeClr val="tx1"/>
                        </a:solidFill>
                        <a:effectLst/>
                        <a:latin typeface="Arial" panose="020B0604020202020204" pitchFamily="34" charset="0"/>
                      </a:endParaRPr>
                    </a:p>
                    <a:p>
                      <a:pPr marL="514350" indent="-514350" algn="l" rtl="0" fontAlgn="base">
                        <a:spcBef>
                          <a:spcPts val="0"/>
                        </a:spcBef>
                        <a:spcAft>
                          <a:spcPts val="0"/>
                        </a:spcAft>
                        <a:buClrTx/>
                        <a:buSzPts val="1100"/>
                        <a:buFont typeface="+mj-lt"/>
                        <a:buAutoNum type="arabicPeriod"/>
                      </a:pP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làm</a:t>
                      </a:r>
                      <a:r>
                        <a:rPr lang="en-US" sz="2600" b="0" i="0" u="none" strike="noStrike" cap="none" spc="0" dirty="0">
                          <a:solidFill>
                            <a:schemeClr val="tx1"/>
                          </a:solidFill>
                          <a:effectLst/>
                          <a:latin typeface="Nunito"/>
                        </a:rPr>
                        <a:t> gì </a:t>
                      </a:r>
                      <a:r>
                        <a:rPr lang="en-US" sz="2600" b="0" i="0" u="none" strike="noStrike" cap="none" spc="0" dirty="0" err="1">
                          <a:solidFill>
                            <a:schemeClr val="tx1"/>
                          </a:solidFill>
                          <a:effectLst/>
                          <a:latin typeface="Nunito"/>
                        </a:rPr>
                        <a:t>khi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một</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khách</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hàng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tiềm</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năng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nói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họ</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quá</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bận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rộn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để</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xử</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lý</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việc</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thực</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hiện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và</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triển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khai</a:t>
                      </a:r>
                      <a:r>
                        <a:rPr lang="en-US" sz="2600" b="0" i="0" u="none" strike="noStrike" cap="none" spc="0" dirty="0">
                          <a:solidFill>
                            <a:schemeClr val="tx1"/>
                          </a:solidFill>
                          <a:effectLst/>
                          <a:latin typeface="Nunito"/>
                        </a:rPr>
                        <a:t>?</a:t>
                      </a:r>
                      <a:endParaRPr lang="en-US" sz="2600" b="0" i="0" u="none" strike="noStrike" cap="none" spc="0" dirty="0">
                        <a:solidFill>
                          <a:schemeClr val="tx1"/>
                        </a:solidFill>
                        <a:effectLst/>
                        <a:latin typeface="Arial" panose="020B0604020202020204" pitchFamily="34" charset="0"/>
                      </a:endParaRPr>
                    </a:p>
                  </a:txBody>
                  <a:tcPr marL="0" marR="114271" marT="114271" marB="114271">
                    <a:lnL w="12700" cmpd="sng">
                      <a:noFill/>
                      <a:prstDash val="solid"/>
                    </a:lnL>
                    <a:lnR w="12700" cmpd="sng">
                      <a:noFill/>
                      <a:prstDash val="solid"/>
                    </a:lnR>
                    <a:lnT w="9525" cap="flat" cmpd="sng" algn="ctr">
                      <a:solidFill>
                        <a:schemeClr val="accent1"/>
                      </a:solidFill>
                      <a:prstDash val="solid"/>
                    </a:lnT>
                    <a:lnB w="12700" cmpd="sng">
                      <a:noFill/>
                      <a:prstDash val="solid"/>
                    </a:lnB>
                    <a:noFill/>
                  </a:tcPr>
                </a:tc>
                <a:extLst>
                  <a:ext uri="{0D108BD9-81ED-4DB2-BD59-A6C34878D82A}">
                    <a16:rowId xmlns:a16="http://schemas.microsoft.com/office/drawing/2014/main" val="113801753"/>
                  </a:ext>
                </a:extLst>
              </a:tr>
              <a:tr h="3221472">
                <a:tc>
                  <a:txBody>
                    <a:bodyPr/>
                    <a:lstStyle/>
                    <a:p>
                      <a:pPr algn="l" rtl="0" fontAlgn="t">
                        <a:spcBef>
                          <a:spcPts val="0"/>
                        </a:spcBef>
                        <a:spcAft>
                          <a:spcPts val="0"/>
                        </a:spcAft>
                      </a:pPr>
                      <a:r>
                        <a:rPr lang="en-US" sz="2600" b="1" i="0" u="none" strike="noStrike" cap="none" spc="0">
                          <a:solidFill>
                            <a:schemeClr val="tx1"/>
                          </a:solidFill>
                          <a:effectLst/>
                          <a:latin typeface="Nunito"/>
                        </a:rPr>
                        <a:t>Đam mê / Khát vọng </a:t>
                      </a:r>
                      <a:endParaRPr lang="en-US" sz="2600" b="0" i="0" u="none" strike="noStrike" cap="none" spc="0">
                        <a:solidFill>
                          <a:schemeClr val="tx1"/>
                        </a:solidFill>
                        <a:effectLst/>
                        <a:latin typeface="Arial" panose="020B0604020202020204" pitchFamily="34" charset="0"/>
                      </a:endParaRPr>
                    </a:p>
                  </a:txBody>
                  <a:tcPr marL="0" marR="114271" marT="114271" marB="114271">
                    <a:lnL w="12700" cmpd="sng">
                      <a:noFill/>
                      <a:prstDash val="solid"/>
                    </a:lnL>
                    <a:lnR w="12700" cmpd="sng">
                      <a:noFill/>
                      <a:prstDash val="solid"/>
                    </a:lnR>
                    <a:lnT w="12700" cmpd="sng">
                      <a:noFill/>
                      <a:prstDash val="solid"/>
                    </a:lnT>
                    <a:lnB w="12700" cmpd="sng">
                      <a:noFill/>
                      <a:prstDash val="solid"/>
                    </a:lnB>
                    <a:noFill/>
                  </a:tcPr>
                </a:tc>
                <a:tc>
                  <a:txBody>
                    <a:bodyPr/>
                    <a:lstStyle/>
                    <a:p>
                      <a:pPr marL="514350" indent="-514350" algn="l" rtl="0" fontAlgn="base">
                        <a:spcBef>
                          <a:spcPts val="0"/>
                        </a:spcBef>
                        <a:spcAft>
                          <a:spcPts val="0"/>
                        </a:spcAft>
                        <a:buClrTx/>
                        <a:buSzPts val="1100"/>
                        <a:buFont typeface="+mj-lt"/>
                        <a:buAutoNum type="arabicPeriod"/>
                      </a:pPr>
                      <a:r>
                        <a:rPr lang="vi-VN" sz="2600" b="0" i="0" u="none" strike="noStrike" cap="none" spc="0" dirty="0">
                          <a:solidFill>
                            <a:schemeClr val="tx1"/>
                          </a:solidFill>
                          <a:effectLst/>
                          <a:latin typeface="Nunito"/>
                        </a:rPr>
                        <a:t>Là một người  bán hàng, bạn thấy vai trò chính, phụ của mình trong một công ty là gì?</a:t>
                      </a:r>
                      <a:endParaRPr lang="vi-VN" sz="2600" b="0" i="0" u="none" strike="noStrike" cap="none" spc="0" dirty="0">
                        <a:solidFill>
                          <a:schemeClr val="tx1"/>
                        </a:solidFill>
                        <a:effectLst/>
                        <a:latin typeface="Arial" panose="020B0604020202020204" pitchFamily="34" charset="0"/>
                      </a:endParaRPr>
                    </a:p>
                    <a:p>
                      <a:pPr marL="514350" indent="-514350" algn="l"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Tại sao bạn có niềm tin sẽ mang lại thành công cho chúng tôi?</a:t>
                      </a:r>
                      <a:endParaRPr lang="vi-VN" sz="2600" b="0" i="0" u="none" strike="noStrike" cap="none" spc="0" dirty="0">
                        <a:solidFill>
                          <a:schemeClr val="tx1"/>
                        </a:solidFill>
                        <a:effectLst/>
                        <a:latin typeface="Arial" panose="020B0604020202020204" pitchFamily="34" charset="0"/>
                      </a:endParaRPr>
                    </a:p>
                    <a:p>
                      <a:pPr marL="514350" indent="-514350" algn="l"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Nếu được nói về công việc, bạn thể hiện niềm đam mê ra sao để chứng minh bạn sẽ thành công trong việc bán hàng?</a:t>
                      </a:r>
                      <a:endParaRPr lang="vi-VN" sz="2600" b="0" i="0" u="none" strike="noStrike" cap="none" spc="0" dirty="0">
                        <a:solidFill>
                          <a:schemeClr val="tx1"/>
                        </a:solidFill>
                        <a:effectLst/>
                        <a:latin typeface="Arial" panose="020B0604020202020204" pitchFamily="34" charset="0"/>
                      </a:endParaRPr>
                    </a:p>
                    <a:p>
                      <a:pPr marL="514350" indent="-514350" algn="l"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Sách chuyên ngành bán hàng yêu thích của bạn là gì?</a:t>
                      </a:r>
                      <a:endParaRPr lang="vi-VN" sz="2600" b="0" i="0" u="none" strike="noStrike" cap="none" spc="0" dirty="0">
                        <a:solidFill>
                          <a:schemeClr val="tx1"/>
                        </a:solidFill>
                        <a:effectLst/>
                        <a:latin typeface="Arial" panose="020B0604020202020204" pitchFamily="34" charset="0"/>
                      </a:endParaRPr>
                    </a:p>
                    <a:p>
                      <a:pPr marL="514350" indent="-514350" algn="l"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Mục tiêu cá nhân của bạn là gì?</a:t>
                      </a:r>
                      <a:endParaRPr lang="vi-VN" sz="2600" b="0" i="0" u="none" strike="noStrike" cap="none" spc="0" dirty="0">
                        <a:solidFill>
                          <a:schemeClr val="tx1"/>
                        </a:solidFill>
                        <a:effectLst/>
                        <a:latin typeface="Arial" panose="020B0604020202020204" pitchFamily="34" charset="0"/>
                      </a:endParaRPr>
                    </a:p>
                  </a:txBody>
                  <a:tcPr marL="0" marR="114271" marT="114271" marB="11427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56819313"/>
                  </a:ext>
                </a:extLst>
              </a:tr>
            </a:tbl>
          </a:graphicData>
        </a:graphic>
      </p:graphicFrame>
    </p:spTree>
    <p:extLst>
      <p:ext uri="{BB962C8B-B14F-4D97-AF65-F5344CB8AC3E}">
        <p14:creationId xmlns:p14="http://schemas.microsoft.com/office/powerpoint/2010/main" val="3097597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67A1A5D3-462A-4D0D-9F1C-37577E84D0AE}"/>
              </a:ext>
            </a:extLst>
          </p:cNvPr>
          <p:cNvSpPr>
            <a:spLocks noChangeArrowheads="1"/>
          </p:cNvSpPr>
          <p:nvPr/>
        </p:nvSpPr>
        <p:spPr bwMode="auto">
          <a:xfrm>
            <a:off x="2490788" y="2811518"/>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FFB715B2-4D16-44BC-A153-1D3B7ADA017B}"/>
              </a:ext>
            </a:extLst>
          </p:cNvPr>
          <p:cNvGraphicFramePr>
            <a:graphicFrameLocks noGrp="1"/>
          </p:cNvGraphicFramePr>
          <p:nvPr>
            <p:ph idx="1"/>
            <p:extLst>
              <p:ext uri="{D42A27DB-BD31-4B8C-83A1-F6EECF244321}">
                <p14:modId xmlns:p14="http://schemas.microsoft.com/office/powerpoint/2010/main" val="3940002189"/>
              </p:ext>
            </p:extLst>
          </p:nvPr>
        </p:nvGraphicFramePr>
        <p:xfrm>
          <a:off x="209863" y="134911"/>
          <a:ext cx="11797258" cy="6729617"/>
        </p:xfrm>
        <a:graphic>
          <a:graphicData uri="http://schemas.openxmlformats.org/drawingml/2006/table">
            <a:tbl>
              <a:tblPr>
                <a:solidFill>
                  <a:schemeClr val="bg1">
                    <a:lumMod val="95000"/>
                  </a:schemeClr>
                </a:solidFill>
              </a:tblPr>
              <a:tblGrid>
                <a:gridCol w="1965232">
                  <a:extLst>
                    <a:ext uri="{9D8B030D-6E8A-4147-A177-3AD203B41FA5}">
                      <a16:colId xmlns:a16="http://schemas.microsoft.com/office/drawing/2014/main" val="2313380376"/>
                    </a:ext>
                  </a:extLst>
                </a:gridCol>
                <a:gridCol w="9832026">
                  <a:extLst>
                    <a:ext uri="{9D8B030D-6E8A-4147-A177-3AD203B41FA5}">
                      <a16:colId xmlns:a16="http://schemas.microsoft.com/office/drawing/2014/main" val="2978006118"/>
                    </a:ext>
                  </a:extLst>
                </a:gridCol>
              </a:tblGrid>
              <a:tr h="3282846">
                <a:tc>
                  <a:txBody>
                    <a:bodyPr/>
                    <a:lstStyle/>
                    <a:p>
                      <a:pPr rtl="0" fontAlgn="t">
                        <a:spcBef>
                          <a:spcPts val="0"/>
                        </a:spcBef>
                        <a:spcAft>
                          <a:spcPts val="0"/>
                        </a:spcAft>
                      </a:pPr>
                      <a:r>
                        <a:rPr lang="en-US" sz="2600" b="1" i="0" u="none" strike="noStrike" cap="none" spc="0" dirty="0">
                          <a:solidFill>
                            <a:schemeClr val="tx1"/>
                          </a:solidFill>
                          <a:effectLst/>
                          <a:latin typeface="Nunito"/>
                        </a:rPr>
                        <a:t>Khả </a:t>
                      </a:r>
                      <a:r>
                        <a:rPr lang="en-US" sz="2600" b="1" i="0" u="none" strike="noStrike" cap="none" spc="0" dirty="0" err="1">
                          <a:solidFill>
                            <a:schemeClr val="tx1"/>
                          </a:solidFill>
                          <a:effectLst/>
                          <a:latin typeface="Nunito"/>
                        </a:rPr>
                        <a:t>năng</a:t>
                      </a:r>
                      <a:r>
                        <a:rPr lang="en-US" sz="2600" b="1" i="0" u="none" strike="noStrike" cap="none" spc="0" dirty="0">
                          <a:solidFill>
                            <a:schemeClr val="tx1"/>
                          </a:solidFill>
                          <a:effectLst/>
                          <a:latin typeface="Nunito"/>
                        </a:rPr>
                        <a:t> </a:t>
                      </a:r>
                      <a:r>
                        <a:rPr lang="en-US" sz="2600" b="1" i="0" u="none" strike="noStrike" cap="none" spc="0" dirty="0" err="1">
                          <a:solidFill>
                            <a:schemeClr val="tx1"/>
                          </a:solidFill>
                          <a:effectLst/>
                          <a:latin typeface="Nunito"/>
                        </a:rPr>
                        <a:t>phục</a:t>
                      </a:r>
                      <a:r>
                        <a:rPr lang="en-US" sz="2600" b="1" i="0" u="none" strike="noStrike" cap="none" spc="0" dirty="0">
                          <a:solidFill>
                            <a:schemeClr val="tx1"/>
                          </a:solidFill>
                          <a:effectLst/>
                          <a:latin typeface="Nunito"/>
                        </a:rPr>
                        <a:t> </a:t>
                      </a:r>
                      <a:r>
                        <a:rPr lang="en-US" sz="2600" b="1" i="0" u="none" strike="noStrike" cap="none" spc="0" dirty="0" err="1">
                          <a:solidFill>
                            <a:schemeClr val="tx1"/>
                          </a:solidFill>
                          <a:effectLst/>
                          <a:latin typeface="Nunito"/>
                        </a:rPr>
                        <a:t>hồi</a:t>
                      </a:r>
                      <a:endParaRPr lang="en-US" sz="2600" cap="none" spc="0" dirty="0">
                        <a:solidFill>
                          <a:schemeClr val="tx1"/>
                        </a:solidFill>
                        <a:effectLst/>
                      </a:endParaRPr>
                    </a:p>
                  </a:txBody>
                  <a:tcPr marL="113997" marR="113093" marT="32571" marB="244280">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Hãy kể lại về một quãng thời gian bạn thất bại trong sự nghiệp. Chuyện gì đã xảy ra? Bạn đã học được gì?</a:t>
                      </a:r>
                    </a:p>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Hãy kể về tháng tồi tệ nhất về doanh số bán hàng. Bạn đã học được gì?</a:t>
                      </a:r>
                    </a:p>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Rào cản lớn nhất của bạn ở nơi làm việc là gì? Bạn xử lý nó như thế nào?</a:t>
                      </a:r>
                    </a:p>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Ví dụ chỉ còn 2 tuần là hết quý, bạn mới đạt 75% mục tiêu. Khi bị áp lực từ quản lý, bạn sẽ làm gì?</a:t>
                      </a:r>
                    </a:p>
                  </a:txBody>
                  <a:tcPr marL="113997" marR="113093" marT="32571" marB="244280">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146357457"/>
                  </a:ext>
                </a:extLst>
              </a:tr>
              <a:tr h="3282846">
                <a:tc>
                  <a:txBody>
                    <a:bodyPr/>
                    <a:lstStyle/>
                    <a:p>
                      <a:pPr rtl="0" fontAlgn="t">
                        <a:spcBef>
                          <a:spcPts val="0"/>
                        </a:spcBef>
                        <a:spcAft>
                          <a:spcPts val="0"/>
                        </a:spcAft>
                      </a:pPr>
                      <a:r>
                        <a:rPr lang="en-US" sz="2600" b="1" i="0" u="none" strike="noStrike" cap="none" spc="0">
                          <a:solidFill>
                            <a:schemeClr val="tx1"/>
                          </a:solidFill>
                          <a:effectLst/>
                          <a:latin typeface="Nunito"/>
                        </a:rPr>
                        <a:t>Sự chuẩn bị </a:t>
                      </a:r>
                      <a:endParaRPr lang="en-US" sz="2600" cap="none" spc="0">
                        <a:solidFill>
                          <a:schemeClr val="tx1"/>
                        </a:solidFill>
                        <a:effectLst/>
                      </a:endParaRPr>
                    </a:p>
                  </a:txBody>
                  <a:tcPr marL="113997" marR="113093" marT="32571" marB="244280">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514350" indent="-514350" rtl="0" fontAlgn="base">
                        <a:spcBef>
                          <a:spcPts val="0"/>
                        </a:spcBef>
                        <a:spcAft>
                          <a:spcPts val="0"/>
                        </a:spcAft>
                        <a:buFont typeface="+mj-lt"/>
                        <a:buAutoNum type="arabicPeriod"/>
                      </a:pP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sẽ</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bán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cho</a:t>
                      </a:r>
                      <a:r>
                        <a:rPr lang="en-US" sz="2600" b="0" i="0" u="none" strike="noStrike" cap="none" spc="0" dirty="0">
                          <a:solidFill>
                            <a:schemeClr val="tx1"/>
                          </a:solidFill>
                          <a:effectLst/>
                          <a:latin typeface="Nunito"/>
                        </a:rPr>
                        <a:t> ai? </a:t>
                      </a:r>
                      <a:r>
                        <a:rPr lang="en-US" sz="2600" b="0" i="0" u="none" strike="noStrike" cap="none" spc="0" dirty="0" err="1">
                          <a:solidFill>
                            <a:schemeClr val="tx1"/>
                          </a:solidFill>
                          <a:effectLst/>
                          <a:latin typeface="Nunito"/>
                        </a:rPr>
                        <a:t>Vấn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đề</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nào</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công</a:t>
                      </a:r>
                      <a:r>
                        <a:rPr lang="en-US" sz="2600" b="0" i="0" u="none" strike="noStrike" cap="none" spc="0" dirty="0">
                          <a:solidFill>
                            <a:schemeClr val="tx1"/>
                          </a:solidFill>
                          <a:effectLst/>
                          <a:latin typeface="Nunito"/>
                        </a:rPr>
                        <a:t> ty </a:t>
                      </a:r>
                      <a:r>
                        <a:rPr lang="en-US" sz="2600" b="0" i="0" u="none" strike="noStrike" cap="none" spc="0" dirty="0" err="1">
                          <a:solidFill>
                            <a:schemeClr val="tx1"/>
                          </a:solidFill>
                          <a:effectLst/>
                          <a:latin typeface="Nunito"/>
                        </a:rPr>
                        <a:t>đang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phỏng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vấn</a:t>
                      </a:r>
                      <a:r>
                        <a:rPr lang="en-US" sz="2600" b="0" i="0" u="none" strike="noStrike" cap="none" spc="0" dirty="0">
                          <a:solidFill>
                            <a:schemeClr val="tx1"/>
                          </a:solidFill>
                          <a:effectLst/>
                          <a:latin typeface="Nunito"/>
                        </a:rPr>
                        <a:t>] giải quyết </a:t>
                      </a:r>
                      <a:r>
                        <a:rPr lang="en-US" sz="2600" b="0" i="0" u="none" strike="noStrike" cap="none" spc="0" dirty="0" err="1">
                          <a:solidFill>
                            <a:schemeClr val="tx1"/>
                          </a:solidFill>
                          <a:effectLst/>
                          <a:latin typeface="Nunito"/>
                        </a:rPr>
                        <a:t>cho</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cá</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nhân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đó</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Những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từ</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chối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phải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xử</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lý</a:t>
                      </a:r>
                      <a:r>
                        <a:rPr lang="en-US" sz="2600" b="0" i="0" u="none" strike="noStrike" cap="none" spc="0" dirty="0">
                          <a:solidFill>
                            <a:schemeClr val="tx1"/>
                          </a:solidFill>
                          <a:effectLst/>
                          <a:latin typeface="Nunito"/>
                        </a:rPr>
                        <a:t>?</a:t>
                      </a:r>
                    </a:p>
                    <a:p>
                      <a:pPr marL="514350" indent="-514350" rtl="0" fontAlgn="base">
                        <a:spcBef>
                          <a:spcPts val="0"/>
                        </a:spcBef>
                        <a:spcAft>
                          <a:spcPts val="0"/>
                        </a:spcAft>
                        <a:buFont typeface="+mj-lt"/>
                        <a:buAutoNum type="arabicPeriod"/>
                      </a:pP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thích</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nhất</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điều</a:t>
                      </a:r>
                      <a:r>
                        <a:rPr lang="en-US" sz="2600" b="0" i="0" u="none" strike="noStrike" cap="none" spc="0" dirty="0">
                          <a:solidFill>
                            <a:schemeClr val="tx1"/>
                          </a:solidFill>
                          <a:effectLst/>
                          <a:latin typeface="Nunito"/>
                        </a:rPr>
                        <a:t> gì </a:t>
                      </a:r>
                      <a:r>
                        <a:rPr lang="en-US" sz="2600" b="0" i="0" u="none" strike="noStrike" cap="none" spc="0" dirty="0" err="1">
                          <a:solidFill>
                            <a:schemeClr val="tx1"/>
                          </a:solidFill>
                          <a:effectLst/>
                          <a:latin typeface="Nunito"/>
                        </a:rPr>
                        <a:t>về</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công</a:t>
                      </a:r>
                      <a:r>
                        <a:rPr lang="en-US" sz="2600" b="0" i="0" u="none" strike="noStrike" cap="none" spc="0" dirty="0">
                          <a:solidFill>
                            <a:schemeClr val="tx1"/>
                          </a:solidFill>
                          <a:effectLst/>
                          <a:latin typeface="Nunito"/>
                        </a:rPr>
                        <a:t> ty </a:t>
                      </a:r>
                      <a:r>
                        <a:rPr lang="en-US" sz="2600" b="0" i="0" u="none" strike="noStrike" cap="none" spc="0" dirty="0" err="1">
                          <a:solidFill>
                            <a:schemeClr val="tx1"/>
                          </a:solidFill>
                          <a:effectLst/>
                          <a:latin typeface="Nunito"/>
                        </a:rPr>
                        <a:t>chúng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tôi</a:t>
                      </a:r>
                      <a:r>
                        <a:rPr lang="en-US" sz="2600" b="0" i="0" u="none" strike="noStrike" cap="none" spc="0" dirty="0">
                          <a:solidFill>
                            <a:schemeClr val="tx1"/>
                          </a:solidFill>
                          <a:effectLst/>
                          <a:latin typeface="Nunito"/>
                        </a:rPr>
                        <a:t>?</a:t>
                      </a:r>
                    </a:p>
                    <a:p>
                      <a:pPr marL="514350" indent="-514350" rtl="0" fontAlgn="base">
                        <a:spcBef>
                          <a:spcPts val="0"/>
                        </a:spcBef>
                        <a:spcAft>
                          <a:spcPts val="0"/>
                        </a:spcAft>
                        <a:buFont typeface="+mj-lt"/>
                        <a:buAutoNum type="arabicPeriod"/>
                      </a:pP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cho</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rằng</a:t>
                      </a:r>
                      <a:r>
                        <a:rPr lang="en-US" sz="2600" b="0" i="0" u="none" strike="noStrike" cap="none" spc="0" dirty="0">
                          <a:solidFill>
                            <a:schemeClr val="tx1"/>
                          </a:solidFill>
                          <a:effectLst/>
                          <a:latin typeface="Nunito"/>
                        </a:rPr>
                        <a:t> 3 </a:t>
                      </a:r>
                      <a:r>
                        <a:rPr lang="en-US" sz="2600" b="0" i="0" u="none" strike="noStrike" cap="none" spc="0" dirty="0" err="1">
                          <a:solidFill>
                            <a:schemeClr val="tx1"/>
                          </a:solidFill>
                          <a:effectLst/>
                          <a:latin typeface="Nunito"/>
                        </a:rPr>
                        <a:t>kỹ</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năng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hàng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đầu</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cần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thiết</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để</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thành</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công</a:t>
                      </a:r>
                      <a:r>
                        <a:rPr lang="en-US" sz="2600" b="0" i="0" u="none" strike="noStrike" cap="none" spc="0" dirty="0">
                          <a:solidFill>
                            <a:schemeClr val="tx1"/>
                          </a:solidFill>
                          <a:effectLst/>
                          <a:latin typeface="Nunito"/>
                        </a:rPr>
                        <a:t> ở </a:t>
                      </a:r>
                      <a:r>
                        <a:rPr lang="en-US" sz="2600" b="0" i="0" u="none" strike="noStrike" cap="none" spc="0" dirty="0" err="1">
                          <a:solidFill>
                            <a:schemeClr val="tx1"/>
                          </a:solidFill>
                          <a:effectLst/>
                          <a:latin typeface="Nunito"/>
                        </a:rPr>
                        <a:t>đây</a:t>
                      </a:r>
                      <a:r>
                        <a:rPr lang="en-US" sz="2600" b="0" i="0" u="none" strike="noStrike" cap="none" spc="0" dirty="0">
                          <a:solidFill>
                            <a:schemeClr val="tx1"/>
                          </a:solidFill>
                          <a:effectLst/>
                          <a:latin typeface="Nunito"/>
                        </a:rPr>
                        <a:t> là gì? </a:t>
                      </a:r>
                      <a:r>
                        <a:rPr lang="en-US" sz="2600" b="0" i="0" u="none" strike="noStrike" cap="none" spc="0" dirty="0" err="1">
                          <a:solidFill>
                            <a:schemeClr val="tx1"/>
                          </a:solidFill>
                          <a:effectLst/>
                          <a:latin typeface="Nunito"/>
                        </a:rPr>
                        <a:t>Tại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sao</a:t>
                      </a:r>
                      <a:r>
                        <a:rPr lang="en-US" sz="2600" b="0" i="0" u="none" strike="noStrike" cap="none" spc="0" dirty="0">
                          <a:solidFill>
                            <a:schemeClr val="tx1"/>
                          </a:solidFill>
                          <a:effectLst/>
                          <a:latin typeface="Nunito"/>
                        </a:rPr>
                        <a:t>?</a:t>
                      </a:r>
                    </a:p>
                    <a:p>
                      <a:pPr marL="514350" indent="-514350" rtl="0" fontAlgn="base">
                        <a:spcBef>
                          <a:spcPts val="0"/>
                        </a:spcBef>
                        <a:spcAft>
                          <a:spcPts val="0"/>
                        </a:spcAft>
                        <a:buFont typeface="+mj-lt"/>
                        <a:buAutoNum type="arabicPeriod"/>
                      </a:pPr>
                      <a:r>
                        <a:rPr lang="en-US" sz="2600" b="0" i="0" u="none" strike="noStrike" cap="none" spc="0" dirty="0" err="1">
                          <a:solidFill>
                            <a:schemeClr val="tx1"/>
                          </a:solidFill>
                          <a:effectLst/>
                          <a:latin typeface="Nunito"/>
                        </a:rPr>
                        <a:t>Mối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quan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tâm</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của</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về</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công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việc</a:t>
                      </a:r>
                      <a:r>
                        <a:rPr lang="en-US" sz="2600" b="0" i="0" u="none" strike="noStrike" cap="none" spc="0" dirty="0">
                          <a:solidFill>
                            <a:schemeClr val="tx1"/>
                          </a:solidFill>
                          <a:effectLst/>
                          <a:latin typeface="Nunito"/>
                        </a:rPr>
                        <a:t> ở </a:t>
                      </a:r>
                      <a:r>
                        <a:rPr lang="en-US" sz="2600" b="0" i="0" u="none" strike="noStrike" cap="none" spc="0" dirty="0" err="1">
                          <a:solidFill>
                            <a:schemeClr val="tx1"/>
                          </a:solidFill>
                          <a:effectLst/>
                          <a:latin typeface="Nunito"/>
                        </a:rPr>
                        <a:t>đây</a:t>
                      </a:r>
                      <a:r>
                        <a:rPr lang="en-US" sz="2600" b="0" i="0" u="none" strike="noStrike" cap="none" spc="0" dirty="0">
                          <a:solidFill>
                            <a:schemeClr val="tx1"/>
                          </a:solidFill>
                          <a:effectLst/>
                          <a:latin typeface="Nunito"/>
                        </a:rPr>
                        <a:t> là gì?</a:t>
                      </a:r>
                    </a:p>
                    <a:p>
                      <a:pPr marL="514350" indent="-514350" rtl="0" fontAlgn="base">
                        <a:spcBef>
                          <a:spcPts val="0"/>
                        </a:spcBef>
                        <a:spcAft>
                          <a:spcPts val="0"/>
                        </a:spcAft>
                        <a:buFont typeface="+mj-lt"/>
                        <a:buAutoNum type="arabicPeriod"/>
                      </a:pPr>
                      <a:r>
                        <a:rPr lang="en-US" sz="2600" b="0" i="0" u="none" strike="noStrike" cap="none" spc="0" dirty="0" err="1">
                          <a:solidFill>
                            <a:schemeClr val="tx1"/>
                          </a:solidFill>
                          <a:effectLst/>
                          <a:latin typeface="Nunito"/>
                        </a:rPr>
                        <a:t>Bạn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còn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buổi</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phỏng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vấn</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nào</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khác</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trong</a:t>
                      </a:r>
                      <a:r>
                        <a:rPr lang="en-US" sz="2600" b="0" i="0" u="none" strike="noStrike" cap="none" spc="0" dirty="0">
                          <a:solidFill>
                            <a:schemeClr val="tx1"/>
                          </a:solidFill>
                          <a:effectLst/>
                          <a:latin typeface="Nunito"/>
                        </a:rPr>
                        <a:t> </a:t>
                      </a:r>
                      <a:r>
                        <a:rPr lang="en-US" sz="2600" b="0" i="0" u="none" strike="noStrike" cap="none" spc="0" dirty="0" err="1">
                          <a:solidFill>
                            <a:schemeClr val="tx1"/>
                          </a:solidFill>
                          <a:effectLst/>
                          <a:latin typeface="Nunito"/>
                        </a:rPr>
                        <a:t>hôm</a:t>
                      </a:r>
                      <a:r>
                        <a:rPr lang="en-US" sz="2600" b="0" i="0" u="none" strike="noStrike" cap="none" spc="0" dirty="0">
                          <a:solidFill>
                            <a:schemeClr val="tx1"/>
                          </a:solidFill>
                          <a:effectLst/>
                          <a:latin typeface="Nunito"/>
                        </a:rPr>
                        <a:t> nay?</a:t>
                      </a:r>
                    </a:p>
                  </a:txBody>
                  <a:tcPr marL="113997" marR="113093" marT="32571" marB="24428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258130726"/>
                  </a:ext>
                </a:extLst>
              </a:tr>
            </a:tbl>
          </a:graphicData>
        </a:graphic>
      </p:graphicFrame>
    </p:spTree>
    <p:extLst>
      <p:ext uri="{BB962C8B-B14F-4D97-AF65-F5344CB8AC3E}">
        <p14:creationId xmlns:p14="http://schemas.microsoft.com/office/powerpoint/2010/main" val="1792695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CFB00ADD-0CDD-48D9-9DFC-3F8A8DDF6A28}"/>
              </a:ext>
            </a:extLst>
          </p:cNvPr>
          <p:cNvSpPr>
            <a:spLocks noChangeArrowheads="1"/>
          </p:cNvSpPr>
          <p:nvPr/>
        </p:nvSpPr>
        <p:spPr bwMode="auto">
          <a:xfrm>
            <a:off x="2490788" y="2319393"/>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A09DC8F-BB1E-4050-AE88-5875CC49B975}"/>
              </a:ext>
            </a:extLst>
          </p:cNvPr>
          <p:cNvGraphicFramePr>
            <a:graphicFrameLocks noGrp="1"/>
          </p:cNvGraphicFramePr>
          <p:nvPr>
            <p:ph idx="1"/>
            <p:extLst>
              <p:ext uri="{D42A27DB-BD31-4B8C-83A1-F6EECF244321}">
                <p14:modId xmlns:p14="http://schemas.microsoft.com/office/powerpoint/2010/main" val="28711846"/>
              </p:ext>
            </p:extLst>
          </p:nvPr>
        </p:nvGraphicFramePr>
        <p:xfrm>
          <a:off x="254832" y="288485"/>
          <a:ext cx="11937167" cy="6281030"/>
        </p:xfrm>
        <a:graphic>
          <a:graphicData uri="http://schemas.openxmlformats.org/drawingml/2006/table">
            <a:tbl>
              <a:tblPr>
                <a:noFill/>
              </a:tblPr>
              <a:tblGrid>
                <a:gridCol w="2021749">
                  <a:extLst>
                    <a:ext uri="{9D8B030D-6E8A-4147-A177-3AD203B41FA5}">
                      <a16:colId xmlns:a16="http://schemas.microsoft.com/office/drawing/2014/main" val="2549591001"/>
                    </a:ext>
                  </a:extLst>
                </a:gridCol>
                <a:gridCol w="9915418">
                  <a:extLst>
                    <a:ext uri="{9D8B030D-6E8A-4147-A177-3AD203B41FA5}">
                      <a16:colId xmlns:a16="http://schemas.microsoft.com/office/drawing/2014/main" val="1806370237"/>
                    </a:ext>
                  </a:extLst>
                </a:gridCol>
              </a:tblGrid>
              <a:tr h="3540580">
                <a:tc>
                  <a:txBody>
                    <a:bodyPr/>
                    <a:lstStyle/>
                    <a:p>
                      <a:pPr rtl="0" fontAlgn="t">
                        <a:spcBef>
                          <a:spcPts val="0"/>
                        </a:spcBef>
                        <a:spcAft>
                          <a:spcPts val="0"/>
                        </a:spcAft>
                      </a:pPr>
                      <a:r>
                        <a:rPr lang="vi-VN" sz="2600" b="1" i="0" u="none" strike="noStrike" cap="none" spc="0">
                          <a:solidFill>
                            <a:schemeClr val="tx1"/>
                          </a:solidFill>
                          <a:effectLst/>
                          <a:latin typeface="Nunito"/>
                        </a:rPr>
                        <a:t>Ưu tiên thành công / Năng lực cạnh tranh</a:t>
                      </a:r>
                      <a:endParaRPr lang="vi-VN" sz="2600" cap="none" spc="0">
                        <a:solidFill>
                          <a:schemeClr val="tx1"/>
                        </a:solidFill>
                        <a:effectLst/>
                      </a:endParaRPr>
                    </a:p>
                  </a:txBody>
                  <a:tcPr marL="0" marR="110728" marT="47835" marB="159449">
                    <a:lnL w="12700" cmpd="sng">
                      <a:noFill/>
                      <a:prstDash val="solid"/>
                    </a:lnL>
                    <a:lnR w="12700" cmpd="sng">
                      <a:noFill/>
                      <a:prstDash val="solid"/>
                    </a:lnR>
                    <a:lnT w="9525" cap="flat" cmpd="sng" algn="ctr">
                      <a:solidFill>
                        <a:schemeClr val="tx1"/>
                      </a:solidFill>
                      <a:prstDash val="solid"/>
                    </a:lnT>
                    <a:lnB w="12700" cmpd="sng">
                      <a:noFill/>
                      <a:prstDash val="solid"/>
                    </a:lnB>
                    <a:noFill/>
                  </a:tcPr>
                </a:tc>
                <a:tc>
                  <a:txBody>
                    <a:bodyPr/>
                    <a:lstStyle/>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Mục tiêu của bạn về doanh số trong 12 tháng tới là gì? Điều gì khiến bạn không tăng số lượng bằng cách nói 50%?</a:t>
                      </a:r>
                    </a:p>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Chỉ ra 2 ví dụ về các giải pháp mà bạn có thể tạo ra nhằm đạt được mục tiêu bán hàng của mình.</a:t>
                      </a:r>
                    </a:p>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Bạn có cho rằng mình đang cạnh tranh</a:t>
                      </a:r>
                    </a:p>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Lấy ví dụ về một thỏa thuận đã chốt mà bạn tự hào nhất</a:t>
                      </a:r>
                    </a:p>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Những người bạn làm việc bây giờ, trên tất cả các lĩnh vực của công ty, sẽ mô tả bạn và công việc bạn làm như thế nào?</a:t>
                      </a:r>
                    </a:p>
                  </a:txBody>
                  <a:tcPr marL="0" marR="110728" marT="47835" marB="159449">
                    <a:lnL w="12700" cmpd="sng">
                      <a:noFill/>
                      <a:prstDash val="solid"/>
                    </a:lnL>
                    <a:lnR w="12700" cmpd="sng">
                      <a:noFill/>
                      <a:prstDash val="solid"/>
                    </a:lnR>
                    <a:lnT w="9525" cap="flat" cmpd="sng" algn="ctr">
                      <a:solidFill>
                        <a:schemeClr val="tx1"/>
                      </a:solidFill>
                      <a:prstDash val="solid"/>
                    </a:lnT>
                    <a:lnB w="12700" cmpd="sng">
                      <a:noFill/>
                      <a:prstDash val="solid"/>
                    </a:lnB>
                    <a:noFill/>
                  </a:tcPr>
                </a:tc>
                <a:extLst>
                  <a:ext uri="{0D108BD9-81ED-4DB2-BD59-A6C34878D82A}">
                    <a16:rowId xmlns:a16="http://schemas.microsoft.com/office/drawing/2014/main" val="1371839111"/>
                  </a:ext>
                </a:extLst>
              </a:tr>
              <a:tr h="2740450">
                <a:tc>
                  <a:txBody>
                    <a:bodyPr/>
                    <a:lstStyle/>
                    <a:p>
                      <a:pPr rtl="0" fontAlgn="t">
                        <a:spcBef>
                          <a:spcPts val="0"/>
                        </a:spcBef>
                        <a:spcAft>
                          <a:spcPts val="0"/>
                        </a:spcAft>
                      </a:pPr>
                      <a:r>
                        <a:rPr lang="en-US" sz="2600" b="1" i="0" u="none" strike="noStrike" cap="none" spc="0" dirty="0">
                          <a:solidFill>
                            <a:schemeClr val="tx1"/>
                          </a:solidFill>
                          <a:effectLst/>
                          <a:latin typeface="Nunito"/>
                        </a:rPr>
                        <a:t>Đạo </a:t>
                      </a:r>
                      <a:r>
                        <a:rPr lang="en-US" sz="2600" b="1" i="0" u="none" strike="noStrike" cap="none" spc="0" dirty="0" err="1">
                          <a:solidFill>
                            <a:schemeClr val="tx1"/>
                          </a:solidFill>
                          <a:effectLst/>
                          <a:latin typeface="Nunito"/>
                        </a:rPr>
                        <a:t>đức</a:t>
                      </a:r>
                      <a:r>
                        <a:rPr lang="en-US" sz="2600" b="1" i="0" u="none" strike="noStrike" cap="none" spc="0" dirty="0">
                          <a:solidFill>
                            <a:schemeClr val="tx1"/>
                          </a:solidFill>
                          <a:effectLst/>
                          <a:latin typeface="Nunito"/>
                        </a:rPr>
                        <a:t> </a:t>
                      </a:r>
                      <a:r>
                        <a:rPr lang="en-US" sz="2600" b="1" i="0" u="none" strike="noStrike" cap="none" spc="0" dirty="0" err="1">
                          <a:solidFill>
                            <a:schemeClr val="tx1"/>
                          </a:solidFill>
                          <a:effectLst/>
                          <a:latin typeface="Nunito"/>
                        </a:rPr>
                        <a:t>làm</a:t>
                      </a:r>
                      <a:r>
                        <a:rPr lang="en-US" sz="2600" b="1" i="0" u="none" strike="noStrike" cap="none" spc="0" dirty="0">
                          <a:solidFill>
                            <a:schemeClr val="tx1"/>
                          </a:solidFill>
                          <a:effectLst/>
                          <a:latin typeface="Nunito"/>
                        </a:rPr>
                        <a:t> </a:t>
                      </a:r>
                      <a:r>
                        <a:rPr lang="en-US" sz="2600" b="1" i="0" u="none" strike="noStrike" cap="none" spc="0" dirty="0" err="1">
                          <a:solidFill>
                            <a:schemeClr val="tx1"/>
                          </a:solidFill>
                          <a:effectLst/>
                          <a:latin typeface="Nunito"/>
                        </a:rPr>
                        <a:t>việc</a:t>
                      </a:r>
                      <a:r>
                        <a:rPr lang="en-US" sz="2600" b="1" i="0" u="none" strike="noStrike" cap="none" spc="0" dirty="0">
                          <a:solidFill>
                            <a:schemeClr val="tx1"/>
                          </a:solidFill>
                          <a:effectLst/>
                          <a:latin typeface="Nunito"/>
                        </a:rPr>
                        <a:t> </a:t>
                      </a:r>
                      <a:endParaRPr lang="en-US" sz="2600" cap="none" spc="0" dirty="0">
                        <a:solidFill>
                          <a:schemeClr val="tx1"/>
                        </a:solidFill>
                        <a:effectLst/>
                      </a:endParaRPr>
                    </a:p>
                  </a:txBody>
                  <a:tcPr marL="0" marR="110728" marT="47835" marB="159449">
                    <a:lnL w="12700" cmpd="sng">
                      <a:noFill/>
                      <a:prstDash val="solid"/>
                    </a:lnL>
                    <a:lnR w="12700" cmpd="sng">
                      <a:noFill/>
                      <a:prstDash val="solid"/>
                    </a:lnR>
                    <a:lnT w="12700" cmpd="sng">
                      <a:noFill/>
                      <a:prstDash val="solid"/>
                    </a:lnT>
                    <a:lnB w="12700" cmpd="sng">
                      <a:noFill/>
                      <a:prstDash val="solid"/>
                    </a:lnB>
                    <a:noFill/>
                  </a:tcPr>
                </a:tc>
                <a:tc>
                  <a:txBody>
                    <a:bodyPr/>
                    <a:lstStyle/>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Bạn làm thế nào để bắt kịp xu hướng, củng cố công việc hiện tại? Bạn làm gì ngoài công việc để tiếp tục xây dựng các kỹ năng bán hàng?</a:t>
                      </a:r>
                    </a:p>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Nói về cách bạn lên kế hoạch cho mỗi ngày?</a:t>
                      </a:r>
                    </a:p>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Những số liệu bán hàng nào bạn tự theo dõi? Tần số như thế nào?</a:t>
                      </a:r>
                    </a:p>
                    <a:p>
                      <a:pPr marL="514350" indent="-514350" rtl="0" fontAlgn="base">
                        <a:spcBef>
                          <a:spcPts val="0"/>
                        </a:spcBef>
                        <a:spcAft>
                          <a:spcPts val="0"/>
                        </a:spcAft>
                        <a:buFont typeface="+mj-lt"/>
                        <a:buAutoNum type="arabicPeriod"/>
                      </a:pPr>
                      <a:r>
                        <a:rPr lang="vi-VN" sz="2600" b="0" i="0" u="none" strike="noStrike" cap="none" spc="0" dirty="0">
                          <a:solidFill>
                            <a:schemeClr val="tx1"/>
                          </a:solidFill>
                          <a:effectLst/>
                          <a:latin typeface="Nunito"/>
                        </a:rPr>
                        <a:t>Mô tả một hoặc hai những thử thách khó khăn nhất hoặc từ chối mà bạn đã từng đối mặt trong quá khứ và bạn đã xử lý như thế nào?</a:t>
                      </a:r>
                    </a:p>
                  </a:txBody>
                  <a:tcPr marL="0" marR="110728" marT="47835" marB="15944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77822739"/>
                  </a:ext>
                </a:extLst>
              </a:tr>
            </a:tbl>
          </a:graphicData>
        </a:graphic>
      </p:graphicFrame>
    </p:spTree>
    <p:extLst>
      <p:ext uri="{BB962C8B-B14F-4D97-AF65-F5344CB8AC3E}">
        <p14:creationId xmlns:p14="http://schemas.microsoft.com/office/powerpoint/2010/main" val="153818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46223A-610A-4235-A796-AC477E2E0CF5}"/>
              </a:ext>
            </a:extLst>
          </p:cNvPr>
          <p:cNvSpPr>
            <a:spLocks noGrp="1"/>
          </p:cNvSpPr>
          <p:nvPr>
            <p:ph type="title"/>
          </p:nvPr>
        </p:nvSpPr>
        <p:spPr>
          <a:xfrm>
            <a:off x="838200" y="365125"/>
            <a:ext cx="10515600" cy="1325563"/>
          </a:xfrm>
        </p:spPr>
        <p:txBody>
          <a:bodyPr>
            <a:normAutofit/>
          </a:bodyPr>
          <a:lstStyle/>
          <a:p>
            <a:r>
              <a:rPr lang="en-US"/>
              <a:t>Các giai đoạn chuẩn bị phỏng vấn</a:t>
            </a:r>
          </a:p>
        </p:txBody>
      </p:sp>
      <p:graphicFrame>
        <p:nvGraphicFramePr>
          <p:cNvPr id="5" name="Content Placeholder 2">
            <a:extLst>
              <a:ext uri="{FF2B5EF4-FFF2-40B4-BE49-F238E27FC236}">
                <a16:creationId xmlns:a16="http://schemas.microsoft.com/office/drawing/2014/main" id="{4F31B98B-44A1-41A7-A8C6-AA6230D6A787}"/>
              </a:ext>
            </a:extLst>
          </p:cNvPr>
          <p:cNvGraphicFramePr>
            <a:graphicFrameLocks noGrp="1"/>
          </p:cNvGraphicFramePr>
          <p:nvPr>
            <p:ph idx="1"/>
            <p:extLst>
              <p:ext uri="{D42A27DB-BD31-4B8C-83A1-F6EECF244321}">
                <p14:modId xmlns:p14="http://schemas.microsoft.com/office/powerpoint/2010/main" val="36158362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9472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ADA23F-BA18-40DE-B276-2C28FC1D602D}"/>
              </a:ext>
            </a:extLst>
          </p:cNvPr>
          <p:cNvSpPr>
            <a:spLocks noGrp="1"/>
          </p:cNvSpPr>
          <p:nvPr>
            <p:ph type="title"/>
          </p:nvPr>
        </p:nvSpPr>
        <p:spPr>
          <a:xfrm>
            <a:off x="838200" y="365125"/>
            <a:ext cx="10515600" cy="1325563"/>
          </a:xfrm>
        </p:spPr>
        <p:txBody>
          <a:bodyPr>
            <a:normAutofit/>
          </a:bodyPr>
          <a:lstStyle/>
          <a:p>
            <a:r>
              <a:rPr lang="vi-VN"/>
              <a:t>Giai đoạn trước phỏng vấn</a:t>
            </a:r>
            <a:r>
              <a:rPr lang="en-US"/>
              <a:t> đối với NDT</a:t>
            </a:r>
          </a:p>
        </p:txBody>
      </p:sp>
      <p:graphicFrame>
        <p:nvGraphicFramePr>
          <p:cNvPr id="5" name="Content Placeholder 2">
            <a:extLst>
              <a:ext uri="{FF2B5EF4-FFF2-40B4-BE49-F238E27FC236}">
                <a16:creationId xmlns:a16="http://schemas.microsoft.com/office/drawing/2014/main" id="{5F13D32D-E95A-4D55-8A96-058889B9A6C6}"/>
              </a:ext>
            </a:extLst>
          </p:cNvPr>
          <p:cNvGraphicFramePr>
            <a:graphicFrameLocks noGrp="1"/>
          </p:cNvGraphicFramePr>
          <p:nvPr>
            <p:ph idx="1"/>
            <p:extLst>
              <p:ext uri="{D42A27DB-BD31-4B8C-83A1-F6EECF244321}">
                <p14:modId xmlns:p14="http://schemas.microsoft.com/office/powerpoint/2010/main" val="14117711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780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0B714A-2840-4F15-AF13-C2C5C6969F1B}"/>
              </a:ext>
            </a:extLst>
          </p:cNvPr>
          <p:cNvSpPr>
            <a:spLocks noGrp="1"/>
          </p:cNvSpPr>
          <p:nvPr>
            <p:ph type="title"/>
          </p:nvPr>
        </p:nvSpPr>
        <p:spPr>
          <a:xfrm>
            <a:off x="838200" y="365125"/>
            <a:ext cx="10515600" cy="1325563"/>
          </a:xfrm>
        </p:spPr>
        <p:txBody>
          <a:bodyPr>
            <a:normAutofit/>
          </a:bodyPr>
          <a:lstStyle/>
          <a:p>
            <a:r>
              <a:rPr lang="vi-VN"/>
              <a:t>Giai đoạn trước phỏng vấn</a:t>
            </a:r>
            <a:r>
              <a:rPr lang="en-US"/>
              <a:t> đối với ứng viên</a:t>
            </a:r>
          </a:p>
        </p:txBody>
      </p:sp>
      <p:graphicFrame>
        <p:nvGraphicFramePr>
          <p:cNvPr id="5" name="Content Placeholder 2">
            <a:extLst>
              <a:ext uri="{FF2B5EF4-FFF2-40B4-BE49-F238E27FC236}">
                <a16:creationId xmlns:a16="http://schemas.microsoft.com/office/drawing/2014/main" id="{B7ED9EE7-A3EB-454A-87C9-BE11DE1D84EA}"/>
              </a:ext>
            </a:extLst>
          </p:cNvPr>
          <p:cNvGraphicFramePr>
            <a:graphicFrameLocks noGrp="1"/>
          </p:cNvGraphicFramePr>
          <p:nvPr>
            <p:ph idx="1"/>
            <p:extLst>
              <p:ext uri="{D42A27DB-BD31-4B8C-83A1-F6EECF244321}">
                <p14:modId xmlns:p14="http://schemas.microsoft.com/office/powerpoint/2010/main" val="28108471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54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7621C8A-448A-4BF9-A5CD-9A45C0D35BA8}"/>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Tại sao cần phải phỏng vấn tuyển dụng?</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CD760CC-87F6-487E-9ED4-5DADFACE372F}"/>
              </a:ext>
            </a:extLst>
          </p:cNvPr>
          <p:cNvGraphicFramePr>
            <a:graphicFrameLocks noGrp="1"/>
          </p:cNvGraphicFramePr>
          <p:nvPr>
            <p:ph idx="1"/>
            <p:extLst>
              <p:ext uri="{D42A27DB-BD31-4B8C-83A1-F6EECF244321}">
                <p14:modId xmlns:p14="http://schemas.microsoft.com/office/powerpoint/2010/main" val="4036447382"/>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204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C6E68CD-611F-4FBF-8F7E-25F42B42BA3E}"/>
              </a:ext>
            </a:extLst>
          </p:cNvPr>
          <p:cNvPicPr>
            <a:picLocks noChangeAspect="1"/>
          </p:cNvPicPr>
          <p:nvPr/>
        </p:nvPicPr>
        <p:blipFill rotWithShape="1">
          <a:blip r:embed="rId2">
            <a:alphaModFix amt="35000"/>
          </a:blip>
          <a:srcRect t="7544" r="1" b="8217"/>
          <a:stretch/>
        </p:blipFill>
        <p:spPr>
          <a:xfrm>
            <a:off x="-4243" y="10"/>
            <a:ext cx="12196243" cy="6857990"/>
          </a:xfrm>
          <a:prstGeom prst="rect">
            <a:avLst/>
          </a:prstGeom>
        </p:spPr>
      </p:pic>
      <p:sp>
        <p:nvSpPr>
          <p:cNvPr id="2" name="Title 1">
            <a:extLst>
              <a:ext uri="{FF2B5EF4-FFF2-40B4-BE49-F238E27FC236}">
                <a16:creationId xmlns:a16="http://schemas.microsoft.com/office/drawing/2014/main" id="{0CCD27A8-25F4-4BE7-9750-44C50627CF88}"/>
              </a:ext>
            </a:extLst>
          </p:cNvPr>
          <p:cNvSpPr>
            <a:spLocks noGrp="1"/>
          </p:cNvSpPr>
          <p:nvPr>
            <p:ph type="title"/>
          </p:nvPr>
        </p:nvSpPr>
        <p:spPr>
          <a:xfrm>
            <a:off x="643467" y="321734"/>
            <a:ext cx="10905066" cy="1135737"/>
          </a:xfrm>
        </p:spPr>
        <p:txBody>
          <a:bodyPr>
            <a:normAutofit/>
          </a:bodyPr>
          <a:lstStyle/>
          <a:p>
            <a:r>
              <a:rPr lang="en-US" sz="3600" dirty="0"/>
              <a:t>Trong </a:t>
            </a:r>
            <a:r>
              <a:rPr lang="en-US" sz="3600" dirty="0" err="1"/>
              <a:t>phỏng</a:t>
            </a:r>
            <a:r>
              <a:rPr lang="en-US" sz="3600" dirty="0"/>
              <a:t> </a:t>
            </a:r>
            <a:r>
              <a:rPr lang="en-US" sz="3600" dirty="0" err="1"/>
              <a:t>vấn</a:t>
            </a:r>
            <a:r>
              <a:rPr lang="en-US" sz="3600" dirty="0"/>
              <a:t> </a:t>
            </a:r>
            <a:r>
              <a:rPr lang="en-US" sz="3600" dirty="0" err="1"/>
              <a:t>đối</a:t>
            </a:r>
            <a:r>
              <a:rPr lang="en-US" sz="3600" dirty="0"/>
              <a:t> </a:t>
            </a:r>
            <a:r>
              <a:rPr lang="en-US" sz="3600" dirty="0" err="1"/>
              <a:t>với</a:t>
            </a:r>
            <a:r>
              <a:rPr lang="en-US" sz="3600" dirty="0"/>
              <a:t> </a:t>
            </a:r>
            <a:r>
              <a:rPr lang="en-US" sz="3600" dirty="0" err="1"/>
              <a:t>ứng</a:t>
            </a:r>
            <a:r>
              <a:rPr lang="en-US" sz="3600" dirty="0"/>
              <a:t> </a:t>
            </a:r>
            <a:r>
              <a:rPr lang="en-US" sz="3600" dirty="0" err="1"/>
              <a:t>viên</a:t>
            </a:r>
            <a:endParaRPr lang="en-US" sz="3600"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4FFA046-3587-4DAC-94D6-D22A38318B12}"/>
              </a:ext>
            </a:extLst>
          </p:cNvPr>
          <p:cNvGraphicFramePr>
            <a:graphicFrameLocks noGrp="1"/>
          </p:cNvGraphicFramePr>
          <p:nvPr>
            <p:ph idx="1"/>
            <p:extLst>
              <p:ext uri="{D42A27DB-BD31-4B8C-83A1-F6EECF244321}">
                <p14:modId xmlns:p14="http://schemas.microsoft.com/office/powerpoint/2010/main" val="2450855313"/>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434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E7219-4F71-4E6E-979E-6C4669A0CE1A}"/>
              </a:ext>
            </a:extLst>
          </p:cNvPr>
          <p:cNvSpPr>
            <a:spLocks noGrp="1"/>
          </p:cNvSpPr>
          <p:nvPr>
            <p:ph type="title"/>
          </p:nvPr>
        </p:nvSpPr>
        <p:spPr>
          <a:xfrm>
            <a:off x="1812897" y="518649"/>
            <a:ext cx="9882278" cy="1067634"/>
          </a:xfrm>
        </p:spPr>
        <p:txBody>
          <a:bodyPr anchor="ctr">
            <a:normAutofit/>
          </a:bodyPr>
          <a:lstStyle/>
          <a:p>
            <a:r>
              <a:rPr lang="en-US"/>
              <a:t>Trong phỏng vấn đối với NTD</a:t>
            </a:r>
            <a:endParaRPr lang="en-US" dirty="0"/>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ED82917B-324D-4298-8340-FE5C24A123AF}"/>
              </a:ext>
            </a:extLst>
          </p:cNvPr>
          <p:cNvGraphicFramePr>
            <a:graphicFrameLocks noGrp="1"/>
          </p:cNvGraphicFramePr>
          <p:nvPr>
            <p:ph idx="1"/>
            <p:extLst>
              <p:ext uri="{D42A27DB-BD31-4B8C-83A1-F6EECF244321}">
                <p14:modId xmlns:p14="http://schemas.microsoft.com/office/powerpoint/2010/main" val="4289967361"/>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08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DD4D5E-F4E3-4D1F-8C72-9921EF71B005}"/>
              </a:ext>
            </a:extLst>
          </p:cNvPr>
          <p:cNvSpPr>
            <a:spLocks noGrp="1"/>
          </p:cNvSpPr>
          <p:nvPr>
            <p:ph type="title"/>
          </p:nvPr>
        </p:nvSpPr>
        <p:spPr>
          <a:xfrm>
            <a:off x="643467" y="321734"/>
            <a:ext cx="10905066" cy="1135737"/>
          </a:xfrm>
        </p:spPr>
        <p:txBody>
          <a:bodyPr>
            <a:normAutofit/>
          </a:bodyPr>
          <a:lstStyle/>
          <a:p>
            <a:r>
              <a:rPr lang="en-US" sz="3600"/>
              <a:t>Nhận diện tính cách ứng viên thông qua mô hình DISC</a:t>
            </a:r>
          </a:p>
        </p:txBody>
      </p:sp>
      <p:sp>
        <p:nvSpPr>
          <p:cNvPr id="31"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2D0A3CB-AE9B-460E-A9E1-7D855F1CCB2B}"/>
              </a:ext>
            </a:extLst>
          </p:cNvPr>
          <p:cNvGraphicFramePr>
            <a:graphicFrameLocks noGrp="1"/>
          </p:cNvGraphicFramePr>
          <p:nvPr>
            <p:ph idx="1"/>
            <p:extLst>
              <p:ext uri="{D42A27DB-BD31-4B8C-83A1-F6EECF244321}">
                <p14:modId xmlns:p14="http://schemas.microsoft.com/office/powerpoint/2010/main" val="589986901"/>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216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disc">
            <a:extLst>
              <a:ext uri="{FF2B5EF4-FFF2-40B4-BE49-F238E27FC236}">
                <a16:creationId xmlns:a16="http://schemas.microsoft.com/office/drawing/2014/main" id="{5BAE4431-B0B2-4704-9F26-9FF4CFFD6D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7716"/>
            <a:ext cx="12192000" cy="6858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812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63AC-C3F1-4CCF-B282-4601872665C7}"/>
              </a:ext>
            </a:extLst>
          </p:cNvPr>
          <p:cNvSpPr>
            <a:spLocks noGrp="1"/>
          </p:cNvSpPr>
          <p:nvPr>
            <p:ph type="title"/>
          </p:nvPr>
        </p:nvSpPr>
        <p:spPr/>
        <p:txBody>
          <a:bodyPr/>
          <a:lstStyle/>
          <a:p>
            <a:endParaRPr lang="en-US"/>
          </a:p>
        </p:txBody>
      </p:sp>
      <p:graphicFrame>
        <p:nvGraphicFramePr>
          <p:cNvPr id="26" name="Content Placeholder 2">
            <a:extLst>
              <a:ext uri="{FF2B5EF4-FFF2-40B4-BE49-F238E27FC236}">
                <a16:creationId xmlns:a16="http://schemas.microsoft.com/office/drawing/2014/main" id="{E2E8747A-2152-4D48-96D8-62863289575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773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27BDA6B-3F0F-4984-8A0B-4CCB6AF1BB52}"/>
              </a:ext>
            </a:extLst>
          </p:cNvPr>
          <p:cNvSpPr>
            <a:spLocks noGrp="1"/>
          </p:cNvSpPr>
          <p:nvPr>
            <p:ph type="title"/>
          </p:nvPr>
        </p:nvSpPr>
        <p:spPr>
          <a:xfrm>
            <a:off x="786385" y="841248"/>
            <a:ext cx="3515244" cy="5340097"/>
          </a:xfrm>
        </p:spPr>
        <p:txBody>
          <a:bodyPr anchor="ctr">
            <a:normAutofit/>
          </a:bodyPr>
          <a:lstStyle/>
          <a:p>
            <a:r>
              <a:rPr lang="en-US" sz="4800" b="1" i="0">
                <a:solidFill>
                  <a:schemeClr val="bg1"/>
                </a:solidFill>
                <a:effectLst/>
                <a:latin typeface="Open Sans"/>
              </a:rPr>
              <a:t>Nguyên tắc và nền tảng về DISC</a:t>
            </a: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06455084-BF98-4DF1-8C50-C51ED09EBD43}"/>
              </a:ext>
            </a:extLst>
          </p:cNvPr>
          <p:cNvGraphicFramePr>
            <a:graphicFrameLocks noGrp="1"/>
          </p:cNvGraphicFramePr>
          <p:nvPr>
            <p:ph idx="1"/>
            <p:extLst>
              <p:ext uri="{D42A27DB-BD31-4B8C-83A1-F6EECF244321}">
                <p14:modId xmlns:p14="http://schemas.microsoft.com/office/powerpoint/2010/main" val="512866463"/>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832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7A2A-8761-48DA-9D13-D54FAB6E06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32CAD2-0568-4F4F-9B56-7CCE9572A8ED}"/>
              </a:ext>
            </a:extLst>
          </p:cNvPr>
          <p:cNvSpPr>
            <a:spLocks noGrp="1"/>
          </p:cNvSpPr>
          <p:nvPr>
            <p:ph idx="1"/>
          </p:nvPr>
        </p:nvSpPr>
        <p:spPr/>
        <p:txBody>
          <a:bodyPr/>
          <a:lstStyle/>
          <a:p>
            <a:r>
              <a:rPr lang="vi-VN" b="0" i="0" dirty="0">
                <a:solidFill>
                  <a:srgbClr val="333333"/>
                </a:solidFill>
                <a:effectLst/>
                <a:latin typeface="Open Sans"/>
              </a:rPr>
              <a:t>Mô hình DiSC là gồm bốn kiểu cơ bản: D - i -S - C. </a:t>
            </a:r>
            <a:endParaRPr lang="en-US" b="0" i="0" dirty="0">
              <a:solidFill>
                <a:srgbClr val="333333"/>
              </a:solidFill>
              <a:effectLst/>
              <a:latin typeface="Open Sans"/>
            </a:endParaRPr>
          </a:p>
          <a:p>
            <a:r>
              <a:rPr lang="vi-VN" b="0" i="0" dirty="0">
                <a:solidFill>
                  <a:srgbClr val="333333"/>
                </a:solidFill>
                <a:effectLst/>
                <a:latin typeface="Open Sans"/>
              </a:rPr>
              <a:t>Mỗi kiểu được chia thành ba vùng. </a:t>
            </a:r>
            <a:endParaRPr lang="en-US" b="0" i="0" dirty="0">
              <a:solidFill>
                <a:srgbClr val="333333"/>
              </a:solidFill>
              <a:effectLst/>
              <a:latin typeface="Open Sans"/>
            </a:endParaRPr>
          </a:p>
          <a:p>
            <a:r>
              <a:rPr lang="vi-VN" b="0" i="0" dirty="0">
                <a:solidFill>
                  <a:srgbClr val="333333"/>
                </a:solidFill>
                <a:effectLst/>
                <a:latin typeface="Open Sans"/>
              </a:rPr>
              <a:t>Tổng cộng sẽ có 12 vùng khác nhau - mỗi điểm chấm đen tương ứng với tính cách mỗi người.</a:t>
            </a:r>
            <a:endParaRPr lang="en-US" dirty="0"/>
          </a:p>
        </p:txBody>
      </p:sp>
      <p:pic>
        <p:nvPicPr>
          <p:cNvPr id="5" name="Picture 4">
            <a:extLst>
              <a:ext uri="{FF2B5EF4-FFF2-40B4-BE49-F238E27FC236}">
                <a16:creationId xmlns:a16="http://schemas.microsoft.com/office/drawing/2014/main" id="{4BC38239-1987-4BCA-83A9-BDA975EDAB9C}"/>
              </a:ext>
            </a:extLst>
          </p:cNvPr>
          <p:cNvPicPr>
            <a:picLocks noChangeAspect="1"/>
          </p:cNvPicPr>
          <p:nvPr/>
        </p:nvPicPr>
        <p:blipFill>
          <a:blip r:embed="rId2"/>
          <a:stretch>
            <a:fillRect/>
          </a:stretch>
        </p:blipFill>
        <p:spPr>
          <a:xfrm>
            <a:off x="7996237" y="3429000"/>
            <a:ext cx="3209925" cy="3390900"/>
          </a:xfrm>
          <a:prstGeom prst="rect">
            <a:avLst/>
          </a:prstGeom>
        </p:spPr>
      </p:pic>
    </p:spTree>
    <p:extLst>
      <p:ext uri="{BB962C8B-B14F-4D97-AF65-F5344CB8AC3E}">
        <p14:creationId xmlns:p14="http://schemas.microsoft.com/office/powerpoint/2010/main" val="3282079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271CB-3BF2-438C-8C3D-CB4D5F292331}"/>
              </a:ext>
            </a:extLst>
          </p:cNvPr>
          <p:cNvSpPr>
            <a:spLocks noGrp="1"/>
          </p:cNvSpPr>
          <p:nvPr>
            <p:ph type="title"/>
          </p:nvPr>
        </p:nvSpPr>
        <p:spPr/>
        <p:txBody>
          <a:bodyPr>
            <a:normAutofit/>
          </a:bodyPr>
          <a:lstStyle/>
          <a:p>
            <a:r>
              <a:rPr lang="vi-VN" b="0" i="0" dirty="0">
                <a:solidFill>
                  <a:srgbClr val="333333"/>
                </a:solidFill>
                <a:effectLst/>
                <a:latin typeface="Open Sans"/>
              </a:rPr>
              <a:t>Một nhân viên sales thuộc phong cách CD có những đặc diểm như sau:</a:t>
            </a:r>
            <a:endParaRPr lang="en-US" dirty="0"/>
          </a:p>
        </p:txBody>
      </p:sp>
      <p:sp>
        <p:nvSpPr>
          <p:cNvPr id="3" name="Content Placeholder 2">
            <a:extLst>
              <a:ext uri="{FF2B5EF4-FFF2-40B4-BE49-F238E27FC236}">
                <a16:creationId xmlns:a16="http://schemas.microsoft.com/office/drawing/2014/main" id="{4B4AB388-A0C0-4761-A723-59A52FE9F8C8}"/>
              </a:ext>
            </a:extLst>
          </p:cNvPr>
          <p:cNvSpPr>
            <a:spLocks noGrp="1"/>
          </p:cNvSpPr>
          <p:nvPr>
            <p:ph idx="1"/>
          </p:nvPr>
        </p:nvSpPr>
        <p:spPr>
          <a:xfrm>
            <a:off x="838200" y="1825625"/>
            <a:ext cx="7414846" cy="4351338"/>
          </a:xfrm>
        </p:spPr>
        <p:txBody>
          <a:bodyPr/>
          <a:lstStyle/>
          <a:p>
            <a:pPr algn="just">
              <a:buFont typeface="Arial" panose="020B0604020202020204" pitchFamily="34" charset="0"/>
              <a:buChar char="•"/>
            </a:pPr>
            <a:r>
              <a:rPr lang="vi-VN" b="0" dirty="0">
                <a:solidFill>
                  <a:srgbClr val="333333"/>
                </a:solidFill>
                <a:effectLst/>
                <a:latin typeface="Open Sans"/>
              </a:rPr>
              <a:t>Dấu chấm đang nằm trong khu vực C và gần đường biên giới khu vực D, bạn sẽ thuộc phong cách CD. </a:t>
            </a:r>
          </a:p>
          <a:p>
            <a:pPr algn="just">
              <a:buFont typeface="Arial" panose="020B0604020202020204" pitchFamily="34" charset="0"/>
              <a:buChar char="•"/>
            </a:pPr>
            <a:r>
              <a:rPr lang="vi-VN" b="0" dirty="0">
                <a:solidFill>
                  <a:srgbClr val="333333"/>
                </a:solidFill>
                <a:effectLst/>
                <a:latin typeface="Open Sans"/>
              </a:rPr>
              <a:t>Mỗi người đều có sự pha trộn của cả bốn phong cách, nhưng hầu hết họ có xu hướng  tập trung vào một hoặc hai phong cách. </a:t>
            </a:r>
          </a:p>
          <a:p>
            <a:pPr algn="just">
              <a:buFont typeface="Arial" panose="020B0604020202020204" pitchFamily="34" charset="0"/>
              <a:buChar char="•"/>
            </a:pPr>
            <a:r>
              <a:rPr lang="vi-VN" b="0" dirty="0">
                <a:solidFill>
                  <a:srgbClr val="333333"/>
                </a:solidFill>
                <a:effectLst/>
                <a:latin typeface="Open Sans"/>
              </a:rPr>
              <a:t>Không có vị trí nào tốt nhất. Tất cả các kiểu DiSC đều bằng nhau và có giá trị theo cách riêng . </a:t>
            </a:r>
          </a:p>
          <a:p>
            <a:endParaRPr lang="en-US" dirty="0"/>
          </a:p>
        </p:txBody>
      </p:sp>
      <p:pic>
        <p:nvPicPr>
          <p:cNvPr id="5" name="Picture 4">
            <a:extLst>
              <a:ext uri="{FF2B5EF4-FFF2-40B4-BE49-F238E27FC236}">
                <a16:creationId xmlns:a16="http://schemas.microsoft.com/office/drawing/2014/main" id="{56A14509-7FCE-444A-B07A-2D5EB978F8C1}"/>
              </a:ext>
            </a:extLst>
          </p:cNvPr>
          <p:cNvPicPr>
            <a:picLocks noChangeAspect="1"/>
          </p:cNvPicPr>
          <p:nvPr/>
        </p:nvPicPr>
        <p:blipFill>
          <a:blip r:embed="rId2"/>
          <a:stretch>
            <a:fillRect/>
          </a:stretch>
        </p:blipFill>
        <p:spPr>
          <a:xfrm>
            <a:off x="8512052" y="1825625"/>
            <a:ext cx="3209925" cy="3390900"/>
          </a:xfrm>
          <a:prstGeom prst="rect">
            <a:avLst/>
          </a:prstGeom>
        </p:spPr>
      </p:pic>
    </p:spTree>
    <p:extLst>
      <p:ext uri="{BB962C8B-B14F-4D97-AF65-F5344CB8AC3E}">
        <p14:creationId xmlns:p14="http://schemas.microsoft.com/office/powerpoint/2010/main" val="228538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7C7B-3E80-45D1-8BC7-5F53A4BE5279}"/>
              </a:ext>
            </a:extLst>
          </p:cNvPr>
          <p:cNvSpPr>
            <a:spLocks noGrp="1"/>
          </p:cNvSpPr>
          <p:nvPr>
            <p:ph type="title"/>
          </p:nvPr>
        </p:nvSpPr>
        <p:spPr/>
        <p:txBody>
          <a:bodyPr>
            <a:normAutofit/>
          </a:bodyPr>
          <a:lstStyle/>
          <a:p>
            <a:r>
              <a:rPr lang="en-US" dirty="0"/>
              <a:t>N</a:t>
            </a:r>
            <a:r>
              <a:rPr lang="vi-VN" dirty="0"/>
              <a:t>hân viên bán hàng thuộc phong cách CD qua 3 điểm sau:</a:t>
            </a:r>
            <a:endParaRPr lang="en-US" dirty="0"/>
          </a:p>
        </p:txBody>
      </p:sp>
      <p:pic>
        <p:nvPicPr>
          <p:cNvPr id="5" name="Picture 4">
            <a:extLst>
              <a:ext uri="{FF2B5EF4-FFF2-40B4-BE49-F238E27FC236}">
                <a16:creationId xmlns:a16="http://schemas.microsoft.com/office/drawing/2014/main" id="{CBBE2946-8AA5-4768-A63D-1B199BEC907A}"/>
              </a:ext>
            </a:extLst>
          </p:cNvPr>
          <p:cNvPicPr>
            <a:picLocks noChangeAspect="1"/>
          </p:cNvPicPr>
          <p:nvPr/>
        </p:nvPicPr>
        <p:blipFill>
          <a:blip r:embed="rId2"/>
          <a:stretch>
            <a:fillRect/>
          </a:stretch>
        </p:blipFill>
        <p:spPr>
          <a:xfrm>
            <a:off x="2608290" y="1690687"/>
            <a:ext cx="5861154" cy="5136741"/>
          </a:xfrm>
          <a:prstGeom prst="rect">
            <a:avLst/>
          </a:prstGeom>
        </p:spPr>
      </p:pic>
    </p:spTree>
    <p:extLst>
      <p:ext uri="{BB962C8B-B14F-4D97-AF65-F5344CB8AC3E}">
        <p14:creationId xmlns:p14="http://schemas.microsoft.com/office/powerpoint/2010/main" val="1025973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AE7D-B504-403E-B462-109998EC2F59}"/>
              </a:ext>
            </a:extLst>
          </p:cNvPr>
          <p:cNvSpPr>
            <a:spLocks noGrp="1"/>
          </p:cNvSpPr>
          <p:nvPr>
            <p:ph type="title"/>
          </p:nvPr>
        </p:nvSpPr>
        <p:spPr/>
        <p:txBody>
          <a:bodyPr/>
          <a:lstStyle/>
          <a:p>
            <a:r>
              <a:rPr lang="vi-VN" dirty="0"/>
              <a:t>Điểm số 1</a:t>
            </a:r>
            <a:r>
              <a:rPr lang="en-US" dirty="0"/>
              <a:t>: </a:t>
            </a:r>
            <a:r>
              <a:rPr lang="vi-VN" dirty="0"/>
              <a:t>Những ưu tiên khi bán hàng</a:t>
            </a:r>
            <a:endParaRPr lang="en-US" dirty="0"/>
          </a:p>
        </p:txBody>
      </p:sp>
      <p:graphicFrame>
        <p:nvGraphicFramePr>
          <p:cNvPr id="4" name="Table 4">
            <a:extLst>
              <a:ext uri="{FF2B5EF4-FFF2-40B4-BE49-F238E27FC236}">
                <a16:creationId xmlns:a16="http://schemas.microsoft.com/office/drawing/2014/main" id="{197F15E8-D874-454B-B150-083E3BD0AD2C}"/>
              </a:ext>
            </a:extLst>
          </p:cNvPr>
          <p:cNvGraphicFramePr>
            <a:graphicFrameLocks noGrp="1"/>
          </p:cNvGraphicFramePr>
          <p:nvPr>
            <p:ph idx="1"/>
            <p:extLst>
              <p:ext uri="{D42A27DB-BD31-4B8C-83A1-F6EECF244321}">
                <p14:modId xmlns:p14="http://schemas.microsoft.com/office/powerpoint/2010/main" val="3653165049"/>
              </p:ext>
            </p:extLst>
          </p:nvPr>
        </p:nvGraphicFramePr>
        <p:xfrm>
          <a:off x="175845" y="1406770"/>
          <a:ext cx="11852032" cy="5287945"/>
        </p:xfrm>
        <a:graphic>
          <a:graphicData uri="http://schemas.openxmlformats.org/drawingml/2006/table">
            <a:tbl>
              <a:tblPr firstRow="1" bandRow="1">
                <a:tableStyleId>{5C22544A-7EE6-4342-B048-85BDC9FD1C3A}</a:tableStyleId>
              </a:tblPr>
              <a:tblGrid>
                <a:gridCol w="2963008">
                  <a:extLst>
                    <a:ext uri="{9D8B030D-6E8A-4147-A177-3AD203B41FA5}">
                      <a16:colId xmlns:a16="http://schemas.microsoft.com/office/drawing/2014/main" val="1178745388"/>
                    </a:ext>
                  </a:extLst>
                </a:gridCol>
                <a:gridCol w="2963008">
                  <a:extLst>
                    <a:ext uri="{9D8B030D-6E8A-4147-A177-3AD203B41FA5}">
                      <a16:colId xmlns:a16="http://schemas.microsoft.com/office/drawing/2014/main" val="2347100930"/>
                    </a:ext>
                  </a:extLst>
                </a:gridCol>
                <a:gridCol w="2963008">
                  <a:extLst>
                    <a:ext uri="{9D8B030D-6E8A-4147-A177-3AD203B41FA5}">
                      <a16:colId xmlns:a16="http://schemas.microsoft.com/office/drawing/2014/main" val="1134563728"/>
                    </a:ext>
                  </a:extLst>
                </a:gridCol>
                <a:gridCol w="2963008">
                  <a:extLst>
                    <a:ext uri="{9D8B030D-6E8A-4147-A177-3AD203B41FA5}">
                      <a16:colId xmlns:a16="http://schemas.microsoft.com/office/drawing/2014/main" val="419224250"/>
                    </a:ext>
                  </a:extLst>
                </a:gridCol>
              </a:tblGrid>
              <a:tr h="502585">
                <a:tc>
                  <a:txBody>
                    <a:bodyPr/>
                    <a:lstStyle/>
                    <a:p>
                      <a:r>
                        <a:rPr lang="en-US" b="1" dirty="0" err="1"/>
                        <a:t>Năng</a:t>
                      </a:r>
                      <a:r>
                        <a:rPr lang="en-US" b="1" dirty="0"/>
                        <a:t> </a:t>
                      </a:r>
                      <a:r>
                        <a:rPr lang="en-US" b="1" dirty="0" err="1"/>
                        <a:t>lực</a:t>
                      </a:r>
                      <a:endParaRPr lang="en-US" dirty="0"/>
                    </a:p>
                  </a:txBody>
                  <a:tcPr/>
                </a:tc>
                <a:tc>
                  <a:txBody>
                    <a:bodyPr/>
                    <a:lstStyle/>
                    <a:p>
                      <a:r>
                        <a:rPr lang="en-US" b="1" dirty="0"/>
                        <a:t>C</a:t>
                      </a:r>
                      <a:r>
                        <a:rPr lang="vi-VN" b="1" dirty="0"/>
                        <a:t>hất lượng</a:t>
                      </a:r>
                      <a:endParaRPr lang="en-US" dirty="0"/>
                    </a:p>
                  </a:txBody>
                  <a:tcPr/>
                </a:tc>
                <a:tc>
                  <a:txBody>
                    <a:bodyPr/>
                    <a:lstStyle/>
                    <a:p>
                      <a:r>
                        <a:rPr lang="en-US" b="1" dirty="0"/>
                        <a:t>K</a:t>
                      </a:r>
                      <a:r>
                        <a:rPr lang="vi-VN" b="1" dirty="0"/>
                        <a:t>ết quả </a:t>
                      </a:r>
                      <a:endParaRPr lang="en-US" dirty="0"/>
                    </a:p>
                  </a:txBody>
                  <a:tcPr/>
                </a:tc>
                <a:tc>
                  <a:txBody>
                    <a:bodyPr/>
                    <a:lstStyle/>
                    <a:p>
                      <a:r>
                        <a:rPr lang="vi-VN" b="1" dirty="0"/>
                        <a:t>Độ tin cậy</a:t>
                      </a:r>
                      <a:endParaRPr lang="en-US" dirty="0"/>
                    </a:p>
                  </a:txBody>
                  <a:tcPr/>
                </a:tc>
                <a:extLst>
                  <a:ext uri="{0D108BD9-81ED-4DB2-BD59-A6C34878D82A}">
                    <a16:rowId xmlns:a16="http://schemas.microsoft.com/office/drawing/2014/main" val="2184070915"/>
                  </a:ext>
                </a:extLst>
              </a:tr>
              <a:tr h="4585230">
                <a:tc>
                  <a:txBody>
                    <a:bodyPr/>
                    <a:lstStyle/>
                    <a:p>
                      <a:pPr marL="285750" indent="-285750">
                        <a:buFont typeface="Arial" panose="020B0604020202020204" pitchFamily="34" charset="0"/>
                        <a:buChar char="•"/>
                      </a:pPr>
                      <a:r>
                        <a:rPr lang="en-US" sz="2200" dirty="0" err="1">
                          <a:latin typeface="Arial" panose="020B0604020202020204" pitchFamily="34" charset="0"/>
                          <a:cs typeface="Arial" panose="020B0604020202020204" pitchFamily="34" charset="0"/>
                        </a:rPr>
                        <a:t>Bạn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thắn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tự</a:t>
                      </a:r>
                      <a:r>
                        <a:rPr lang="en-US" sz="2200" dirty="0">
                          <a:latin typeface="Arial" panose="020B0604020202020204" pitchFamily="34" charset="0"/>
                          <a:cs typeface="Arial" panose="020B0604020202020204" pitchFamily="34" charset="0"/>
                        </a:rPr>
                        <a:t> tin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các </a:t>
                      </a:r>
                      <a:r>
                        <a:rPr lang="en-US" sz="2200" dirty="0" err="1">
                          <a:latin typeface="Arial" panose="020B0604020202020204" pitchFamily="34" charset="0"/>
                          <a:cs typeface="Arial" panose="020B0604020202020204" pitchFamily="34" charset="0"/>
                        </a:rPr>
                        <a:t>tình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huống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bằng</a:t>
                      </a:r>
                      <a:r>
                        <a:rPr lang="en-US" sz="2200" dirty="0">
                          <a:latin typeface="Arial" panose="020B0604020202020204" pitchFamily="34" charset="0"/>
                          <a:cs typeface="Arial" panose="020B0604020202020204" pitchFamily="34" charset="0"/>
                        </a:rPr>
                        <a:t> am </a:t>
                      </a:r>
                      <a:r>
                        <a:rPr lang="en-US" sz="2200" dirty="0" err="1">
                          <a:latin typeface="Arial" panose="020B0604020202020204" pitchFamily="34" charset="0"/>
                          <a:cs typeface="Arial" panose="020B0604020202020204" pitchFamily="34" charset="0"/>
                        </a:rPr>
                        <a:t>hiểu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những</a:t>
                      </a:r>
                      <a:r>
                        <a:rPr lang="en-US" sz="2200" dirty="0">
                          <a:latin typeface="Arial" panose="020B0604020202020204" pitchFamily="34" charset="0"/>
                          <a:cs typeface="Arial" panose="020B0604020202020204" pitchFamily="34" charset="0"/>
                        </a:rPr>
                        <a:t> gì </a:t>
                      </a:r>
                      <a:r>
                        <a:rPr lang="en-US" sz="2200" dirty="0" err="1">
                          <a:latin typeface="Arial" panose="020B0604020202020204" pitchFamily="34" charset="0"/>
                          <a:cs typeface="Arial" panose="020B0604020202020204" pitchFamily="34" charset="0"/>
                        </a:rPr>
                        <a:t>đang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bán</a:t>
                      </a:r>
                      <a:r>
                        <a:rPr lang="en-US" sz="2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200" dirty="0" err="1">
                          <a:latin typeface="Arial" panose="020B0604020202020204" pitchFamily="34" charset="0"/>
                          <a:cs typeface="Arial" panose="020B0604020202020204" pitchFamily="34" charset="0"/>
                        </a:rPr>
                        <a:t>Bạn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kiểm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soát</a:t>
                      </a:r>
                      <a:r>
                        <a:rPr lang="en-US" sz="2200" dirty="0">
                          <a:latin typeface="Arial" panose="020B0604020202020204" pitchFamily="34" charset="0"/>
                          <a:cs typeface="Arial" panose="020B0604020202020204" pitchFamily="34" charset="0"/>
                        </a:rPr>
                        <a:t> các </a:t>
                      </a:r>
                      <a:r>
                        <a:rPr lang="en-US" sz="2200" dirty="0" err="1">
                          <a:latin typeface="Arial" panose="020B0604020202020204" pitchFamily="34" charset="0"/>
                          <a:cs typeface="Arial" panose="020B0604020202020204" pitchFamily="34" charset="0"/>
                        </a:rPr>
                        <a:t>cuộc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luận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giúp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khách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luận</a:t>
                      </a:r>
                      <a:r>
                        <a:rPr lang="en-US" sz="2200" dirty="0">
                          <a:latin typeface="Arial" panose="020B0604020202020204" pitchFamily="34" charset="0"/>
                          <a:cs typeface="Arial" panose="020B0604020202020204" pitchFamily="34" charset="0"/>
                        </a:rPr>
                        <a:t> hợp </a:t>
                      </a:r>
                      <a:r>
                        <a:rPr lang="en-US" sz="2200" dirty="0" err="1">
                          <a:latin typeface="Arial" panose="020B0604020202020204" pitchFamily="34" charset="0"/>
                          <a:cs typeface="Arial" panose="020B0604020202020204" pitchFamily="34" charset="0"/>
                        </a:rPr>
                        <a:t>lý</a:t>
                      </a:r>
                      <a:r>
                        <a:rPr lang="en-US" sz="2200" dirty="0">
                          <a:latin typeface="Arial" panose="020B0604020202020204" pitchFamily="34" charset="0"/>
                          <a:cs typeface="Arial" panose="020B0604020202020204" pitchFamily="34" charset="0"/>
                        </a:rPr>
                        <a: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2200" dirty="0"/>
                        <a:t>Bạn trình bày rằng sản phẩm vượt trội như thế nào dựa trên sự thật và dữ liệu.</a:t>
                      </a:r>
                      <a:endParaRPr lang="en-US" sz="2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2200" dirty="0"/>
                        <a:t>Đảm bảo chất lượng rất quan trọng nên bạn làm hết sức mình để thuyết phục khách hàng về giá trị sản phẩm</a:t>
                      </a:r>
                      <a:r>
                        <a:rPr lang="en-US" sz="2200" dirty="0"/>
                        <a:t>.</a:t>
                      </a:r>
                    </a:p>
                    <a:p>
                      <a:endParaRPr lang="en-US" sz="2200" dirty="0"/>
                    </a:p>
                  </a:txBody>
                  <a:tcPr/>
                </a:tc>
                <a:tc>
                  <a:txBody>
                    <a:bodyPr/>
                    <a:lstStyle/>
                    <a:p>
                      <a:pPr marL="285750" indent="-285750">
                        <a:buFont typeface="Arial" panose="020B0604020202020204" pitchFamily="34" charset="0"/>
                        <a:buChar char="•"/>
                      </a:pPr>
                      <a:r>
                        <a:rPr lang="vi-VN" sz="2200" dirty="0"/>
                        <a:t>Bạn nhấn mạnh cách mà sản phẩm sẽ tác động đến mục tiêu chính của khách hàng. </a:t>
                      </a:r>
                      <a:endParaRPr lang="en-US" sz="2200" dirty="0"/>
                    </a:p>
                    <a:p>
                      <a:pPr marL="285750" indent="-285750">
                        <a:buFont typeface="Arial" panose="020B0604020202020204" pitchFamily="34" charset="0"/>
                        <a:buChar char="•"/>
                      </a:pPr>
                      <a:r>
                        <a:rPr lang="vi-VN" sz="2200" dirty="0"/>
                        <a:t>Bạn luôn tập trung vào thực tế và mục tiêu hợp lý. </a:t>
                      </a:r>
                      <a:endParaRPr lang="en-US" sz="2200" dirty="0"/>
                    </a:p>
                    <a:p>
                      <a:pPr marL="285750" indent="-285750">
                        <a:buFont typeface="Arial" panose="020B0604020202020204" pitchFamily="34" charset="0"/>
                        <a:buChar char="•"/>
                      </a:pPr>
                      <a:r>
                        <a:rPr lang="vi-VN" sz="2200" dirty="0"/>
                        <a:t>Bạn cho khách hàng thấy chính xác sản phẩm sẽ giúp họ có được kết quả ấn tượng mà họ muốn.</a:t>
                      </a:r>
                      <a:endParaRPr lang="en-US" sz="2200" dirty="0"/>
                    </a:p>
                  </a:txBody>
                  <a:tcPr/>
                </a:tc>
                <a:tc>
                  <a:txBody>
                    <a:bodyPr/>
                    <a:lstStyle/>
                    <a:p>
                      <a:pPr marL="285750" indent="-285750">
                        <a:buFont typeface="Arial" panose="020B0604020202020204" pitchFamily="34" charset="0"/>
                        <a:buChar char="•"/>
                      </a:pPr>
                      <a:r>
                        <a:rPr lang="vi-VN" sz="2200" dirty="0"/>
                        <a:t>Bạn khuyến khích khách hàng đặt câu hỏi và sẵn sàng cung cấp bằng chứng cần thiết để tăng tin cậy về tính bảo mật về những gì cung cấp. </a:t>
                      </a:r>
                      <a:endParaRPr lang="en-US" sz="2200" dirty="0"/>
                    </a:p>
                    <a:p>
                      <a:pPr marL="285750" indent="-285750">
                        <a:buFont typeface="Arial" panose="020B0604020202020204" pitchFamily="34" charset="0"/>
                        <a:buChar char="•"/>
                      </a:pPr>
                      <a:r>
                        <a:rPr lang="vi-VN" sz="2200" dirty="0"/>
                        <a:t>Bạn cố gắng cho mọi người thấy khi làm việc bạn là đối tác đáng tin cậy. </a:t>
                      </a:r>
                      <a:endParaRPr lang="en-US" sz="2200" dirty="0"/>
                    </a:p>
                  </a:txBody>
                  <a:tcPr/>
                </a:tc>
                <a:extLst>
                  <a:ext uri="{0D108BD9-81ED-4DB2-BD59-A6C34878D82A}">
                    <a16:rowId xmlns:a16="http://schemas.microsoft.com/office/drawing/2014/main" val="625541642"/>
                  </a:ext>
                </a:extLst>
              </a:tr>
            </a:tbl>
          </a:graphicData>
        </a:graphic>
      </p:graphicFrame>
    </p:spTree>
    <p:extLst>
      <p:ext uri="{BB962C8B-B14F-4D97-AF65-F5344CB8AC3E}">
        <p14:creationId xmlns:p14="http://schemas.microsoft.com/office/powerpoint/2010/main" val="382339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3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7496FC8-53D9-423D-8642-F3B43CF14886}"/>
              </a:ext>
            </a:extLst>
          </p:cNvPr>
          <p:cNvSpPr>
            <a:spLocks noGrp="1"/>
          </p:cNvSpPr>
          <p:nvPr>
            <p:ph type="title"/>
          </p:nvPr>
        </p:nvSpPr>
        <p:spPr>
          <a:xfrm>
            <a:off x="3045213" y="731520"/>
            <a:ext cx="6089904" cy="1426464"/>
          </a:xfrm>
        </p:spPr>
        <p:txBody>
          <a:bodyPr>
            <a:normAutofit/>
          </a:bodyPr>
          <a:lstStyle/>
          <a:p>
            <a:pPr algn="ctr"/>
            <a:r>
              <a:rPr lang="vi-VN">
                <a:solidFill>
                  <a:srgbClr val="FFFFFF"/>
                </a:solidFill>
              </a:rPr>
              <a:t>Các kiểu phỏng vấn nào thường gặp</a:t>
            </a:r>
            <a:endParaRPr lang="en-US">
              <a:solidFill>
                <a:srgbClr val="FFFFFF"/>
              </a:solidFill>
            </a:endParaRPr>
          </a:p>
        </p:txBody>
      </p:sp>
      <p:sp>
        <p:nvSpPr>
          <p:cNvPr id="33" name="Rectangle 3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744B254-5F3F-4764-B229-9E0ABC893596}"/>
              </a:ext>
            </a:extLst>
          </p:cNvPr>
          <p:cNvGraphicFramePr>
            <a:graphicFrameLocks noGrp="1"/>
          </p:cNvGraphicFramePr>
          <p:nvPr>
            <p:ph idx="1"/>
            <p:extLst>
              <p:ext uri="{D42A27DB-BD31-4B8C-83A1-F6EECF244321}">
                <p14:modId xmlns:p14="http://schemas.microsoft.com/office/powerpoint/2010/main" val="2786371863"/>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921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90D1-282C-4D93-87B4-4DCD02F8E311}"/>
              </a:ext>
            </a:extLst>
          </p:cNvPr>
          <p:cNvSpPr>
            <a:spLocks noGrp="1"/>
          </p:cNvSpPr>
          <p:nvPr>
            <p:ph type="title"/>
          </p:nvPr>
        </p:nvSpPr>
        <p:spPr/>
        <p:txBody>
          <a:bodyPr/>
          <a:lstStyle/>
          <a:p>
            <a:r>
              <a:rPr lang="en-US" dirty="0"/>
              <a:t>Điểm </a:t>
            </a:r>
            <a:r>
              <a:rPr lang="en-US" dirty="0" err="1"/>
              <a:t>số</a:t>
            </a:r>
            <a:r>
              <a:rPr lang="en-US" dirty="0"/>
              <a:t> 2: Thế </a:t>
            </a:r>
            <a:r>
              <a:rPr lang="en-US" dirty="0" err="1"/>
              <a:t>mạnh</a:t>
            </a:r>
            <a:r>
              <a:rPr lang="en-US" dirty="0"/>
              <a:t> </a:t>
            </a:r>
            <a:r>
              <a:rPr lang="en-US" dirty="0" err="1"/>
              <a:t>khi</a:t>
            </a:r>
            <a:r>
              <a:rPr lang="en-US" dirty="0"/>
              <a:t> </a:t>
            </a:r>
            <a:r>
              <a:rPr lang="en-US" dirty="0" err="1"/>
              <a:t>bán</a:t>
            </a:r>
            <a:r>
              <a:rPr lang="en-US" dirty="0"/>
              <a:t> </a:t>
            </a:r>
            <a:r>
              <a:rPr lang="en-US" dirty="0" err="1"/>
              <a:t>hàng</a:t>
            </a:r>
            <a:endParaRPr lang="en-US" dirty="0"/>
          </a:p>
        </p:txBody>
      </p:sp>
      <p:sp>
        <p:nvSpPr>
          <p:cNvPr id="3" name="Content Placeholder 2">
            <a:extLst>
              <a:ext uri="{FF2B5EF4-FFF2-40B4-BE49-F238E27FC236}">
                <a16:creationId xmlns:a16="http://schemas.microsoft.com/office/drawing/2014/main" id="{34969FF1-EB43-45B0-BB14-25B2583755C5}"/>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3B88427B-ACDA-43E6-BEFE-A2D08FE31F18}"/>
              </a:ext>
            </a:extLst>
          </p:cNvPr>
          <p:cNvGraphicFramePr>
            <a:graphicFrameLocks/>
          </p:cNvGraphicFramePr>
          <p:nvPr>
            <p:extLst>
              <p:ext uri="{D42A27DB-BD31-4B8C-83A1-F6EECF244321}">
                <p14:modId xmlns:p14="http://schemas.microsoft.com/office/powerpoint/2010/main" val="330559530"/>
              </p:ext>
            </p:extLst>
          </p:nvPr>
        </p:nvGraphicFramePr>
        <p:xfrm>
          <a:off x="117232" y="1675790"/>
          <a:ext cx="11957536" cy="5125720"/>
        </p:xfrm>
        <a:graphic>
          <a:graphicData uri="http://schemas.openxmlformats.org/drawingml/2006/table">
            <a:tbl>
              <a:tblPr firstRow="1" bandRow="1">
                <a:tableStyleId>{5C22544A-7EE6-4342-B048-85BDC9FD1C3A}</a:tableStyleId>
              </a:tblPr>
              <a:tblGrid>
                <a:gridCol w="2989384">
                  <a:extLst>
                    <a:ext uri="{9D8B030D-6E8A-4147-A177-3AD203B41FA5}">
                      <a16:colId xmlns:a16="http://schemas.microsoft.com/office/drawing/2014/main" val="1178745388"/>
                    </a:ext>
                  </a:extLst>
                </a:gridCol>
                <a:gridCol w="2989384">
                  <a:extLst>
                    <a:ext uri="{9D8B030D-6E8A-4147-A177-3AD203B41FA5}">
                      <a16:colId xmlns:a16="http://schemas.microsoft.com/office/drawing/2014/main" val="2347100930"/>
                    </a:ext>
                  </a:extLst>
                </a:gridCol>
                <a:gridCol w="2989384">
                  <a:extLst>
                    <a:ext uri="{9D8B030D-6E8A-4147-A177-3AD203B41FA5}">
                      <a16:colId xmlns:a16="http://schemas.microsoft.com/office/drawing/2014/main" val="1134563728"/>
                    </a:ext>
                  </a:extLst>
                </a:gridCol>
                <a:gridCol w="2989384">
                  <a:extLst>
                    <a:ext uri="{9D8B030D-6E8A-4147-A177-3AD203B41FA5}">
                      <a16:colId xmlns:a16="http://schemas.microsoft.com/office/drawing/2014/main" val="419224250"/>
                    </a:ext>
                  </a:extLst>
                </a:gridCol>
              </a:tblGrid>
              <a:tr h="370840">
                <a:tc>
                  <a:txBody>
                    <a:bodyPr/>
                    <a:lstStyle/>
                    <a:p>
                      <a:r>
                        <a:rPr lang="en-US" b="1" dirty="0" err="1"/>
                        <a:t>Năng</a:t>
                      </a:r>
                      <a:r>
                        <a:rPr lang="en-US" b="1" dirty="0"/>
                        <a:t> </a:t>
                      </a:r>
                      <a:r>
                        <a:rPr lang="en-US" b="1" dirty="0" err="1"/>
                        <a:t>lực</a:t>
                      </a:r>
                      <a:endParaRPr lang="en-US" dirty="0"/>
                    </a:p>
                  </a:txBody>
                  <a:tcPr/>
                </a:tc>
                <a:tc>
                  <a:txBody>
                    <a:bodyPr/>
                    <a:lstStyle/>
                    <a:p>
                      <a:r>
                        <a:rPr lang="en-US" b="1" dirty="0"/>
                        <a:t>C</a:t>
                      </a:r>
                      <a:r>
                        <a:rPr lang="vi-VN" b="1" dirty="0"/>
                        <a:t>hất lượng</a:t>
                      </a:r>
                      <a:endParaRPr lang="en-US" dirty="0"/>
                    </a:p>
                  </a:txBody>
                  <a:tcPr/>
                </a:tc>
                <a:tc>
                  <a:txBody>
                    <a:bodyPr/>
                    <a:lstStyle/>
                    <a:p>
                      <a:r>
                        <a:rPr lang="en-US" b="1" dirty="0"/>
                        <a:t>K</a:t>
                      </a:r>
                      <a:r>
                        <a:rPr lang="vi-VN" b="1" dirty="0"/>
                        <a:t>ết quả </a:t>
                      </a:r>
                      <a:endParaRPr lang="en-US" dirty="0"/>
                    </a:p>
                  </a:txBody>
                  <a:tcPr/>
                </a:tc>
                <a:tc>
                  <a:txBody>
                    <a:bodyPr/>
                    <a:lstStyle/>
                    <a:p>
                      <a:r>
                        <a:rPr lang="vi-VN" b="1" dirty="0"/>
                        <a:t>Độ tin cậy</a:t>
                      </a:r>
                      <a:endParaRPr lang="en-US" dirty="0"/>
                    </a:p>
                  </a:txBody>
                  <a:tcPr/>
                </a:tc>
                <a:extLst>
                  <a:ext uri="{0D108BD9-81ED-4DB2-BD59-A6C34878D82A}">
                    <a16:rowId xmlns:a16="http://schemas.microsoft.com/office/drawing/2014/main" val="2184070915"/>
                  </a:ext>
                </a:extLst>
              </a:tr>
              <a:tr h="370840">
                <a:tc>
                  <a:txBody>
                    <a:bodyPr/>
                    <a:lstStyle/>
                    <a:p>
                      <a:pPr marL="285750" indent="-285750">
                        <a:buFont typeface="Arial" panose="020B0604020202020204" pitchFamily="34" charset="0"/>
                        <a:buChar char="•"/>
                      </a:pPr>
                      <a:r>
                        <a:rPr lang="vi-VN" dirty="0"/>
                        <a:t>Tìm kiếm thông tin để hiểu</a:t>
                      </a:r>
                      <a:r>
                        <a:rPr lang="en-US" dirty="0"/>
                        <a:t> </a:t>
                      </a:r>
                      <a:r>
                        <a:rPr lang="vi-VN" dirty="0"/>
                        <a:t>khách hàng và nhu cầu của họ</a:t>
                      </a:r>
                    </a:p>
                    <a:p>
                      <a:pPr marL="285750" indent="-285750">
                        <a:buFont typeface="Arial" panose="020B0604020202020204" pitchFamily="34" charset="0"/>
                        <a:buChar char="•"/>
                      </a:pPr>
                      <a:r>
                        <a:rPr lang="vi-VN" dirty="0"/>
                        <a:t>Có đủ hiểu biết và sự tự tin.</a:t>
                      </a:r>
                      <a:endParaRPr lang="en-US" dirty="0"/>
                    </a:p>
                    <a:p>
                      <a:pPr marL="285750" indent="-285750">
                        <a:buFont typeface="Arial" panose="020B0604020202020204" pitchFamily="34" charset="0"/>
                        <a:buChar char="•"/>
                      </a:pPr>
                      <a:r>
                        <a:rPr lang="vi-VN" dirty="0"/>
                        <a:t>Sẵn lòng giải đáp mọi câu hỏi từ</a:t>
                      </a:r>
                      <a:r>
                        <a:rPr lang="en-US" dirty="0"/>
                        <a:t> </a:t>
                      </a:r>
                      <a:r>
                        <a:rPr lang="vi-VN" dirty="0"/>
                        <a:t>khách hàng.</a:t>
                      </a:r>
                    </a:p>
                    <a:p>
                      <a:pPr marL="285750" indent="-285750">
                        <a:buFont typeface="Arial" panose="020B0604020202020204" pitchFamily="34" charset="0"/>
                        <a:buChar char="•"/>
                      </a:pPr>
                      <a:r>
                        <a:rPr lang="vi-VN" dirty="0"/>
                        <a:t>Mọi người thấy bạn có khả năng</a:t>
                      </a:r>
                      <a:r>
                        <a:rPr lang="en-US" dirty="0"/>
                        <a:t> </a:t>
                      </a:r>
                      <a:r>
                        <a:rPr lang="vi-VN" dirty="0"/>
                        <a:t>đáp ứng nhu cầu của họ.</a:t>
                      </a:r>
                    </a:p>
                    <a:p>
                      <a:pPr marL="285750" indent="-285750">
                        <a:buFont typeface="Arial" panose="020B0604020202020204" pitchFamily="34" charset="0"/>
                        <a:buChar char="•"/>
                      </a:pPr>
                      <a:r>
                        <a:rPr lang="vi-VN" dirty="0"/>
                        <a:t>Không cho phép cảm xúc cá</a:t>
                      </a:r>
                      <a:r>
                        <a:rPr lang="en-US" dirty="0"/>
                        <a:t> </a:t>
                      </a:r>
                      <a:r>
                        <a:rPr lang="vi-VN" dirty="0"/>
                        <a:t>nhân ảnh hưởng khi thuyết trình</a:t>
                      </a:r>
                      <a:r>
                        <a:rPr lang="en-US" dirty="0"/>
                        <a:t> </a:t>
                      </a:r>
                      <a:r>
                        <a:rPr lang="vi-VN" dirty="0"/>
                        <a:t>bán hàng.</a:t>
                      </a:r>
                    </a:p>
                    <a:p>
                      <a:pPr marL="285750" indent="-285750">
                        <a:buFont typeface="Arial" panose="020B0604020202020204" pitchFamily="34" charset="0"/>
                        <a:buChar char="•"/>
                      </a:pPr>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Không lãng phí thời gian của</a:t>
                      </a:r>
                      <a:r>
                        <a:rPr lang="en-US" dirty="0"/>
                        <a:t> </a:t>
                      </a:r>
                      <a:r>
                        <a:rPr lang="vi-VN" dirty="0"/>
                        <a:t>khách hàng cho những thảo luận</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dirty="0"/>
                        <a:t>nhỏ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Luôn theo sát và tập trung khi</a:t>
                      </a:r>
                      <a:r>
                        <a:rPr lang="en-US" dirty="0"/>
                        <a:t> </a:t>
                      </a:r>
                      <a:r>
                        <a:rPr lang="vi-VN" dirty="0"/>
                        <a:t>thảo luận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Nhanh chóng tìm ra kết nối giữa</a:t>
                      </a:r>
                      <a:r>
                        <a:rPr lang="en-US" dirty="0"/>
                        <a:t> </a:t>
                      </a:r>
                      <a:r>
                        <a:rPr lang="vi-VN" dirty="0"/>
                        <a:t>nhu cầu của khách hàng và sản</a:t>
                      </a:r>
                      <a:r>
                        <a:rPr lang="en-US" dirty="0"/>
                        <a:t> </a:t>
                      </a:r>
                      <a:r>
                        <a:rPr lang="vi-VN" dirty="0"/>
                        <a:t>phẩm / dịch vụ.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Kiên trì và quyết đoán trong việc</a:t>
                      </a:r>
                      <a:r>
                        <a:rPr lang="en-US" dirty="0"/>
                        <a:t> </a:t>
                      </a:r>
                      <a:r>
                        <a:rPr lang="vi-VN" dirty="0"/>
                        <a:t>đảm bảo thỏa thuận.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dirty="0"/>
                        <a:t>Giúp khách hàng tập trung vào</a:t>
                      </a:r>
                      <a:r>
                        <a:rPr lang="en-US" dirty="0"/>
                        <a:t> </a:t>
                      </a:r>
                      <a:r>
                        <a:rPr lang="vi-VN" dirty="0"/>
                        <a:t>kết quả.</a:t>
                      </a:r>
                    </a:p>
                    <a:p>
                      <a:endParaRPr lang="en-US" dirty="0"/>
                    </a:p>
                  </a:txBody>
                  <a:tcPr/>
                </a:tc>
                <a:tc>
                  <a:txBody>
                    <a:bodyPr/>
                    <a:lstStyle/>
                    <a:p>
                      <a:pPr marL="285750" indent="-285750">
                        <a:buFont typeface="Arial" panose="020B0604020202020204" pitchFamily="34" charset="0"/>
                        <a:buChar char="•"/>
                      </a:pPr>
                      <a:r>
                        <a:rPr lang="vi-VN" dirty="0"/>
                        <a:t>Xử lý khiếu nại về chất lượng sản phẩm dựa trên dữ liệu và bằng chứng. </a:t>
                      </a:r>
                      <a:endParaRPr lang="en-US" dirty="0"/>
                    </a:p>
                    <a:p>
                      <a:pPr marL="285750" indent="-285750">
                        <a:buFont typeface="Arial" panose="020B0604020202020204" pitchFamily="34" charset="0"/>
                        <a:buChar char="•"/>
                      </a:pPr>
                      <a:r>
                        <a:rPr lang="vi-VN" dirty="0"/>
                        <a:t>Làm việc có trật tự và tổ chức</a:t>
                      </a:r>
                      <a:endParaRPr lang="en-US" dirty="0"/>
                    </a:p>
                    <a:p>
                      <a:pPr marL="285750" indent="-285750">
                        <a:buFont typeface="Arial" panose="020B0604020202020204" pitchFamily="34" charset="0"/>
                        <a:buChar char="•"/>
                      </a:pPr>
                      <a:r>
                        <a:rPr lang="vi-VN" dirty="0"/>
                        <a:t>Bám sát thực tế về các vấn đề của khách hàng. </a:t>
                      </a:r>
                      <a:endParaRPr lang="en-US" dirty="0"/>
                    </a:p>
                    <a:p>
                      <a:pPr marL="285750" indent="-285750">
                        <a:buFont typeface="Arial" panose="020B0604020202020204" pitchFamily="34" charset="0"/>
                        <a:buChar char="•"/>
                      </a:pPr>
                      <a:r>
                        <a:rPr lang="vi-VN" dirty="0"/>
                        <a:t>Theo dõi cẩn thận các chi tiết quan trọng. </a:t>
                      </a:r>
                      <a:endParaRPr lang="en-US" dirty="0"/>
                    </a:p>
                    <a:p>
                      <a:pPr marL="285750" indent="-285750">
                        <a:buFont typeface="Arial" panose="020B0604020202020204" pitchFamily="34" charset="0"/>
                        <a:buChar char="•"/>
                      </a:pPr>
                      <a:r>
                        <a:rPr lang="vi-VN" dirty="0"/>
                        <a:t>Tránh đưa ra những tuyên bố kỳ quặc hoặc cường điệu hóa lời đề nghị.</a:t>
                      </a:r>
                      <a:endParaRPr lang="en-US" dirty="0"/>
                    </a:p>
                    <a:p>
                      <a:pPr marL="285750" indent="-285750">
                        <a:buFont typeface="Arial" panose="020B0604020202020204" pitchFamily="34" charset="0"/>
                        <a:buChar char="•"/>
                      </a:pPr>
                      <a:r>
                        <a:rPr lang="vi-VN" dirty="0"/>
                        <a:t>Luôn tìm kiếm câu trả lời hợp.</a:t>
                      </a:r>
                      <a:endParaRPr lang="en-US" dirty="0"/>
                    </a:p>
                  </a:txBody>
                  <a:tcPr/>
                </a:tc>
                <a:tc>
                  <a:txBody>
                    <a:bodyPr/>
                    <a:lstStyle/>
                    <a:p>
                      <a:pPr marL="285750" indent="-285750">
                        <a:buFont typeface="Arial" panose="020B0604020202020204" pitchFamily="34" charset="0"/>
                        <a:buChar char="•"/>
                      </a:pPr>
                      <a:r>
                        <a:rPr lang="vi-VN" dirty="0"/>
                        <a:t>Lên trước kịch bản để tránh những điều bất ngờ khi gặp khách hàng.</a:t>
                      </a:r>
                      <a:endParaRPr lang="en-US" dirty="0"/>
                    </a:p>
                    <a:p>
                      <a:pPr marL="285750" indent="-285750">
                        <a:buFont typeface="Arial" panose="020B0604020202020204" pitchFamily="34" charset="0"/>
                        <a:buChar char="•"/>
                      </a:pPr>
                      <a:r>
                        <a:rPr lang="vi-VN" dirty="0"/>
                        <a:t>Sẵn sàng hỗ trợ khách nếu mọi việc không diễn ra theo đúng kế hoạch.</a:t>
                      </a:r>
                      <a:endParaRPr lang="en-US" dirty="0"/>
                    </a:p>
                    <a:p>
                      <a:pPr marL="285750" indent="-285750">
                        <a:buFont typeface="Arial" panose="020B0604020202020204" pitchFamily="34" charset="0"/>
                        <a:buChar char="•"/>
                      </a:pPr>
                      <a:r>
                        <a:rPr lang="vi-VN" dirty="0"/>
                        <a:t>Nhấn mạnh sự tin cậy của sản phẩm. • Không hứa hẹn nhiều hơn những gì có thể cung cấp.</a:t>
                      </a:r>
                      <a:endParaRPr lang="en-US" dirty="0"/>
                    </a:p>
                    <a:p>
                      <a:pPr marL="285750" indent="-285750">
                        <a:buFont typeface="Arial" panose="020B0604020202020204" pitchFamily="34" charset="0"/>
                        <a:buChar char="•"/>
                      </a:pPr>
                      <a:r>
                        <a:rPr lang="vi-VN" dirty="0"/>
                        <a:t>Mọi người cảm thấy tôi trung thực và đáng tin cậy.</a:t>
                      </a:r>
                      <a:endParaRPr lang="en-US" dirty="0"/>
                    </a:p>
                    <a:p>
                      <a:pPr marL="285750" indent="-285750">
                        <a:buFont typeface="Arial" panose="020B0604020202020204" pitchFamily="34" charset="0"/>
                        <a:buChar char="•"/>
                      </a:pPr>
                      <a:r>
                        <a:rPr lang="vi-VN" dirty="0"/>
                        <a:t>Làm việc chăm chỉ để cung cấp một sản phẩm hoặc dịch vụ an toàn. </a:t>
                      </a:r>
                      <a:endParaRPr lang="en-US" dirty="0"/>
                    </a:p>
                  </a:txBody>
                  <a:tcPr/>
                </a:tc>
                <a:extLst>
                  <a:ext uri="{0D108BD9-81ED-4DB2-BD59-A6C34878D82A}">
                    <a16:rowId xmlns:a16="http://schemas.microsoft.com/office/drawing/2014/main" val="625541642"/>
                  </a:ext>
                </a:extLst>
              </a:tr>
            </a:tbl>
          </a:graphicData>
        </a:graphic>
      </p:graphicFrame>
    </p:spTree>
    <p:extLst>
      <p:ext uri="{BB962C8B-B14F-4D97-AF65-F5344CB8AC3E}">
        <p14:creationId xmlns:p14="http://schemas.microsoft.com/office/powerpoint/2010/main" val="112305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A011-7884-4548-A13F-DD95CFE9073F}"/>
              </a:ext>
            </a:extLst>
          </p:cNvPr>
          <p:cNvSpPr>
            <a:spLocks noGrp="1"/>
          </p:cNvSpPr>
          <p:nvPr>
            <p:ph type="title"/>
          </p:nvPr>
        </p:nvSpPr>
        <p:spPr/>
        <p:txBody>
          <a:bodyPr/>
          <a:lstStyle/>
          <a:p>
            <a:r>
              <a:rPr lang="en-US" dirty="0"/>
              <a:t>Điểm </a:t>
            </a:r>
            <a:r>
              <a:rPr lang="en-US" dirty="0" err="1"/>
              <a:t>số</a:t>
            </a:r>
            <a:r>
              <a:rPr lang="en-US" dirty="0"/>
              <a:t> 3: THÁCH THỨC </a:t>
            </a:r>
            <a:r>
              <a:rPr lang="en-US" dirty="0" err="1"/>
              <a:t>khi</a:t>
            </a:r>
            <a:r>
              <a:rPr lang="en-US" dirty="0"/>
              <a:t> </a:t>
            </a:r>
            <a:r>
              <a:rPr lang="en-US" dirty="0" err="1"/>
              <a:t>bán</a:t>
            </a:r>
            <a:r>
              <a:rPr lang="en-US" dirty="0"/>
              <a:t> </a:t>
            </a:r>
            <a:r>
              <a:rPr lang="en-US" dirty="0" err="1"/>
              <a:t>hàng</a:t>
            </a:r>
            <a:endParaRPr lang="en-US" dirty="0"/>
          </a:p>
        </p:txBody>
      </p:sp>
      <p:sp>
        <p:nvSpPr>
          <p:cNvPr id="3" name="Content Placeholder 2">
            <a:extLst>
              <a:ext uri="{FF2B5EF4-FFF2-40B4-BE49-F238E27FC236}">
                <a16:creationId xmlns:a16="http://schemas.microsoft.com/office/drawing/2014/main" id="{74DE628C-7433-4E25-80AE-78B0A7FB3F19}"/>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F68510E6-6E77-4F94-8926-3591B51C1FD0}"/>
              </a:ext>
            </a:extLst>
          </p:cNvPr>
          <p:cNvGraphicFramePr>
            <a:graphicFrameLocks/>
          </p:cNvGraphicFramePr>
          <p:nvPr>
            <p:extLst>
              <p:ext uri="{D42A27DB-BD31-4B8C-83A1-F6EECF244321}">
                <p14:modId xmlns:p14="http://schemas.microsoft.com/office/powerpoint/2010/main" val="2304821020"/>
              </p:ext>
            </p:extLst>
          </p:nvPr>
        </p:nvGraphicFramePr>
        <p:xfrm>
          <a:off x="105509" y="1699236"/>
          <a:ext cx="11969259" cy="5160295"/>
        </p:xfrm>
        <a:graphic>
          <a:graphicData uri="http://schemas.openxmlformats.org/drawingml/2006/table">
            <a:tbl>
              <a:tblPr firstRow="1" bandRow="1">
                <a:tableStyleId>{5C22544A-7EE6-4342-B048-85BDC9FD1C3A}</a:tableStyleId>
              </a:tblPr>
              <a:tblGrid>
                <a:gridCol w="3989753">
                  <a:extLst>
                    <a:ext uri="{9D8B030D-6E8A-4147-A177-3AD203B41FA5}">
                      <a16:colId xmlns:a16="http://schemas.microsoft.com/office/drawing/2014/main" val="1178745388"/>
                    </a:ext>
                  </a:extLst>
                </a:gridCol>
                <a:gridCol w="3989753">
                  <a:extLst>
                    <a:ext uri="{9D8B030D-6E8A-4147-A177-3AD203B41FA5}">
                      <a16:colId xmlns:a16="http://schemas.microsoft.com/office/drawing/2014/main" val="2347100930"/>
                    </a:ext>
                  </a:extLst>
                </a:gridCol>
                <a:gridCol w="3989753">
                  <a:extLst>
                    <a:ext uri="{9D8B030D-6E8A-4147-A177-3AD203B41FA5}">
                      <a16:colId xmlns:a16="http://schemas.microsoft.com/office/drawing/2014/main" val="1134563728"/>
                    </a:ext>
                  </a:extLst>
                </a:gridCol>
              </a:tblGrid>
              <a:tr h="496855">
                <a:tc>
                  <a:txBody>
                    <a:bodyPr/>
                    <a:lstStyle/>
                    <a:p>
                      <a:r>
                        <a:rPr lang="en-US" b="1" dirty="0"/>
                        <a:t>Hành </a:t>
                      </a:r>
                      <a:r>
                        <a:rPr lang="en-US" b="1" dirty="0" err="1"/>
                        <a:t>động</a:t>
                      </a:r>
                      <a:endParaRPr lang="en-US" dirty="0"/>
                    </a:p>
                  </a:txBody>
                  <a:tcPr/>
                </a:tc>
                <a:tc>
                  <a:txBody>
                    <a:bodyPr/>
                    <a:lstStyle/>
                    <a:p>
                      <a:r>
                        <a:rPr lang="en-US" b="1" dirty="0" err="1"/>
                        <a:t>Mối</a:t>
                      </a:r>
                      <a:r>
                        <a:rPr lang="en-US" b="1" dirty="0"/>
                        <a:t> </a:t>
                      </a:r>
                      <a:r>
                        <a:rPr lang="en-US" b="1" dirty="0" err="1"/>
                        <a:t>quan</a:t>
                      </a:r>
                      <a:r>
                        <a:rPr lang="en-US" b="1" dirty="0"/>
                        <a:t> </a:t>
                      </a:r>
                      <a:r>
                        <a:rPr lang="en-US" b="1" dirty="0" err="1"/>
                        <a:t>hệ</a:t>
                      </a:r>
                      <a:endParaRPr lang="en-US" dirty="0"/>
                    </a:p>
                  </a:txBody>
                  <a:tcPr/>
                </a:tc>
                <a:tc>
                  <a:txBody>
                    <a:bodyPr/>
                    <a:lstStyle/>
                    <a:p>
                      <a:r>
                        <a:rPr lang="en-US" b="1" dirty="0" err="1"/>
                        <a:t>Sự</a:t>
                      </a:r>
                      <a:r>
                        <a:rPr lang="en-US" b="1" dirty="0"/>
                        <a:t> </a:t>
                      </a:r>
                      <a:r>
                        <a:rPr lang="en-US" b="1" dirty="0" err="1"/>
                        <a:t>nhiệt</a:t>
                      </a:r>
                      <a:r>
                        <a:rPr lang="en-US" b="1" dirty="0"/>
                        <a:t> </a:t>
                      </a:r>
                      <a:r>
                        <a:rPr lang="en-US" b="1" dirty="0" err="1"/>
                        <a:t>tình</a:t>
                      </a:r>
                      <a:endParaRPr lang="en-US" dirty="0"/>
                    </a:p>
                  </a:txBody>
                  <a:tcPr/>
                </a:tc>
                <a:extLst>
                  <a:ext uri="{0D108BD9-81ED-4DB2-BD59-A6C34878D82A}">
                    <a16:rowId xmlns:a16="http://schemas.microsoft.com/office/drawing/2014/main" val="2184070915"/>
                  </a:ext>
                </a:extLst>
              </a:tr>
              <a:tr h="4532955">
                <a:tc>
                  <a:txBody>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Đôi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trò</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chuyện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logic.</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Có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chi </a:t>
                      </a:r>
                      <a:r>
                        <a:rPr lang="en-US" sz="2000" dirty="0" err="1">
                          <a:latin typeface="Arial" panose="020B0604020202020204" pitchFamily="34" charset="0"/>
                          <a:cs typeface="Arial" panose="020B0604020202020204" pitchFamily="34" charset="0"/>
                        </a:rPr>
                        <a:t>tiết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Không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bật</a:t>
                      </a:r>
                      <a:r>
                        <a:rPr lang="en-US" sz="2000" dirty="0">
                          <a:latin typeface="Arial" panose="020B0604020202020204" pitchFamily="34" charset="0"/>
                          <a:cs typeface="Arial" panose="020B0604020202020204" pitchFamily="34" charset="0"/>
                        </a:rPr>
                        <a:t> các </a:t>
                      </a:r>
                      <a:r>
                        <a:rPr lang="en-US" sz="2000" dirty="0" err="1">
                          <a:latin typeface="Arial" panose="020B0604020202020204" pitchFamily="34" charset="0"/>
                          <a:cs typeface="Arial" panose="020B0604020202020204" pitchFamily="34" charset="0"/>
                        </a:rPr>
                        <a:t>khía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phẩm</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Cung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thông</a:t>
                      </a:r>
                      <a:r>
                        <a:rPr lang="en-US" sz="2000" dirty="0">
                          <a:latin typeface="Arial" panose="020B0604020202020204" pitchFamily="34" charset="0"/>
                          <a:cs typeface="Arial" panose="020B0604020202020204" pitchFamily="34" charset="0"/>
                        </a:rPr>
                        <a:t> tin không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2000" dirty="0"/>
                        <a:t>Có thể bỏ qua những nỗ lực của khách hàng để hiểu về mình.</a:t>
                      </a:r>
                      <a:endParaRPr lang="en-US" sz="2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2000" dirty="0"/>
                        <a:t>Có thể bỏ qua việc thiết lập mối quan hệ cá nhân với khách hàng.</a:t>
                      </a:r>
                      <a:endParaRPr lang="en-US" sz="2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2000" dirty="0"/>
                        <a:t>Gặp khó khăn khi đọc ngôn ngữ cơ thể hoặc tâm trạng của khách hàng.</a:t>
                      </a:r>
                      <a:endParaRPr lang="en-US" sz="2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2000" dirty="0"/>
                        <a:t>Đôi khi lơ là việc đồng cảm với khách hàng. </a:t>
                      </a:r>
                      <a:endParaRPr lang="en-US" sz="2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2000" dirty="0"/>
                        <a:t>Có thể trở nên thiếu kiên nhẫn với cuộc nói chuyện nhỏ hoặc sự thiếu quyết đoán của khách hàng. </a:t>
                      </a:r>
                      <a:endParaRPr lang="en-US" sz="2000" dirty="0"/>
                    </a:p>
                  </a:txBody>
                  <a:tcPr/>
                </a:tc>
                <a:tc>
                  <a:txBody>
                    <a:bodyPr/>
                    <a:lstStyle/>
                    <a:p>
                      <a:pPr marL="285750" indent="-285750">
                        <a:buFont typeface="Arial" panose="020B0604020202020204" pitchFamily="34" charset="0"/>
                        <a:buChar char="•"/>
                      </a:pPr>
                      <a:r>
                        <a:rPr lang="vi-VN" sz="2000" dirty="0"/>
                        <a:t>Đôi khi có thể tỏ ra xa cách hoặc xa cách với khách hàng.</a:t>
                      </a:r>
                      <a:endParaRPr lang="en-US" sz="2000" dirty="0"/>
                    </a:p>
                    <a:p>
                      <a:pPr marL="285750" indent="-285750">
                        <a:buFont typeface="Arial" panose="020B0604020202020204" pitchFamily="34" charset="0"/>
                        <a:buChar char="•"/>
                      </a:pPr>
                      <a:r>
                        <a:rPr lang="vi-VN" sz="2000" dirty="0"/>
                        <a:t>Có thể đi sâu vào các phân tích dài gây nhàm chán hoặc gây nhầm lẫn cho khách hàng. </a:t>
                      </a:r>
                      <a:endParaRPr lang="en-US" sz="2000" dirty="0"/>
                    </a:p>
                    <a:p>
                      <a:pPr marL="285750" indent="-285750">
                        <a:buFont typeface="Arial" panose="020B0604020202020204" pitchFamily="34" charset="0"/>
                        <a:buChar char="•"/>
                      </a:pPr>
                      <a:r>
                        <a:rPr lang="vi-VN" sz="2000" dirty="0"/>
                        <a:t>Bạn có thể nhấn mạnh sự thật và số liệu hơn là trực giác và đam mê. </a:t>
                      </a:r>
                      <a:endParaRPr lang="en-US" sz="2000" dirty="0"/>
                    </a:p>
                    <a:p>
                      <a:pPr marL="285750" indent="-285750">
                        <a:buFont typeface="Arial" panose="020B0604020202020204" pitchFamily="34" charset="0"/>
                        <a:buChar char="•"/>
                      </a:pPr>
                      <a:r>
                        <a:rPr lang="vi-VN" sz="2000" dirty="0"/>
                        <a:t>Có thể đi qua như bi quan hoặc hoài nghi. </a:t>
                      </a:r>
                      <a:endParaRPr lang="en-US" sz="2000" dirty="0"/>
                    </a:p>
                    <a:p>
                      <a:pPr marL="285750" indent="-285750">
                        <a:buFont typeface="Arial" panose="020B0604020202020204" pitchFamily="34" charset="0"/>
                        <a:buChar char="•"/>
                      </a:pPr>
                      <a:r>
                        <a:rPr lang="vi-VN" sz="2000" dirty="0"/>
                        <a:t>Có thể khiến khách hàng không hào hứng với sản phẩm </a:t>
                      </a:r>
                      <a:endParaRPr lang="en-US" sz="2000" dirty="0"/>
                    </a:p>
                  </a:txBody>
                  <a:tcPr/>
                </a:tc>
                <a:extLst>
                  <a:ext uri="{0D108BD9-81ED-4DB2-BD59-A6C34878D82A}">
                    <a16:rowId xmlns:a16="http://schemas.microsoft.com/office/drawing/2014/main" val="625541642"/>
                  </a:ext>
                </a:extLst>
              </a:tr>
            </a:tbl>
          </a:graphicData>
        </a:graphic>
      </p:graphicFrame>
    </p:spTree>
    <p:extLst>
      <p:ext uri="{BB962C8B-B14F-4D97-AF65-F5344CB8AC3E}">
        <p14:creationId xmlns:p14="http://schemas.microsoft.com/office/powerpoint/2010/main" val="2597005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4192-7137-4AAC-BB43-F3F38EDC0DFE}"/>
              </a:ext>
            </a:extLst>
          </p:cNvPr>
          <p:cNvSpPr>
            <a:spLocks noGrp="1"/>
          </p:cNvSpPr>
          <p:nvPr>
            <p:ph type="title"/>
          </p:nvPr>
        </p:nvSpPr>
        <p:spPr/>
        <p:txBody>
          <a:bodyPr/>
          <a:lstStyle/>
          <a:p>
            <a:r>
              <a:rPr lang="en-US" dirty="0" err="1"/>
              <a:t>Phân</a:t>
            </a:r>
            <a:r>
              <a:rPr lang="en-US" dirty="0"/>
              <a:t> </a:t>
            </a:r>
            <a:r>
              <a:rPr lang="en-US" dirty="0" err="1"/>
              <a:t>tích</a:t>
            </a:r>
            <a:r>
              <a:rPr lang="en-US" dirty="0"/>
              <a:t> chi </a:t>
            </a:r>
            <a:r>
              <a:rPr lang="en-US" dirty="0" err="1"/>
              <a:t>tiết</a:t>
            </a:r>
            <a:r>
              <a:rPr lang="en-US" dirty="0"/>
              <a:t> </a:t>
            </a:r>
            <a:r>
              <a:rPr lang="en-US" dirty="0" err="1"/>
              <a:t>từng</a:t>
            </a:r>
            <a:r>
              <a:rPr lang="en-US" dirty="0"/>
              <a:t> phong </a:t>
            </a:r>
            <a:r>
              <a:rPr lang="en-US" dirty="0" err="1"/>
              <a:t>cách</a:t>
            </a:r>
            <a:r>
              <a:rPr lang="en-US" dirty="0"/>
              <a:t> </a:t>
            </a:r>
            <a:r>
              <a:rPr lang="en-US" dirty="0" err="1"/>
              <a:t>trong</a:t>
            </a:r>
            <a:r>
              <a:rPr lang="en-US" dirty="0"/>
              <a:t> </a:t>
            </a:r>
            <a:r>
              <a:rPr lang="en-US" dirty="0" err="1"/>
              <a:t>DiSC</a:t>
            </a:r>
            <a:endParaRPr lang="en-US" dirty="0"/>
          </a:p>
        </p:txBody>
      </p:sp>
      <p:pic>
        <p:nvPicPr>
          <p:cNvPr id="5" name="Content Placeholder 4">
            <a:extLst>
              <a:ext uri="{FF2B5EF4-FFF2-40B4-BE49-F238E27FC236}">
                <a16:creationId xmlns:a16="http://schemas.microsoft.com/office/drawing/2014/main" id="{58015A59-CCBD-4FA4-85F6-90D9C85CEB3F}"/>
              </a:ext>
            </a:extLst>
          </p:cNvPr>
          <p:cNvPicPr>
            <a:picLocks noGrp="1" noChangeAspect="1"/>
          </p:cNvPicPr>
          <p:nvPr>
            <p:ph idx="1"/>
          </p:nvPr>
        </p:nvPicPr>
        <p:blipFill>
          <a:blip r:embed="rId2"/>
          <a:stretch>
            <a:fillRect/>
          </a:stretch>
        </p:blipFill>
        <p:spPr>
          <a:xfrm>
            <a:off x="0" y="1376610"/>
            <a:ext cx="12192000" cy="5481390"/>
          </a:xfrm>
        </p:spPr>
      </p:pic>
    </p:spTree>
    <p:extLst>
      <p:ext uri="{BB962C8B-B14F-4D97-AF65-F5344CB8AC3E}">
        <p14:creationId xmlns:p14="http://schemas.microsoft.com/office/powerpoint/2010/main" val="3642475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07B5-2FD8-4E87-B820-E8D9091D8CF1}"/>
              </a:ext>
            </a:extLst>
          </p:cNvPr>
          <p:cNvSpPr>
            <a:spLocks noGrp="1"/>
          </p:cNvSpPr>
          <p:nvPr>
            <p:ph type="title"/>
          </p:nvPr>
        </p:nvSpPr>
        <p:spPr/>
        <p:txBody>
          <a:bodyPr/>
          <a:lstStyle/>
          <a:p>
            <a:r>
              <a:rPr lang="en-US" dirty="0"/>
              <a:t>Phong </a:t>
            </a:r>
            <a:r>
              <a:rPr lang="en-US" dirty="0" err="1"/>
              <a:t>cách</a:t>
            </a:r>
            <a:r>
              <a:rPr lang="en-US" dirty="0"/>
              <a:t> D (Thống </a:t>
            </a:r>
            <a:r>
              <a:rPr lang="en-US" dirty="0" err="1"/>
              <a:t>lĩnh</a:t>
            </a:r>
            <a:r>
              <a:rPr lang="en-US" dirty="0"/>
              <a:t>)</a:t>
            </a:r>
          </a:p>
        </p:txBody>
      </p:sp>
      <p:sp>
        <p:nvSpPr>
          <p:cNvPr id="3" name="Content Placeholder 2">
            <a:extLst>
              <a:ext uri="{FF2B5EF4-FFF2-40B4-BE49-F238E27FC236}">
                <a16:creationId xmlns:a16="http://schemas.microsoft.com/office/drawing/2014/main" id="{2263D800-FDD5-4D15-B2A0-AF94A71857A6}"/>
              </a:ext>
            </a:extLst>
          </p:cNvPr>
          <p:cNvSpPr>
            <a:spLocks noGrp="1"/>
          </p:cNvSpPr>
          <p:nvPr>
            <p:ph idx="1"/>
          </p:nvPr>
        </p:nvSpPr>
        <p:spPr>
          <a:xfrm>
            <a:off x="838200" y="1438766"/>
            <a:ext cx="9286875" cy="4351338"/>
          </a:xfrm>
        </p:spPr>
        <p:txBody>
          <a:bodyPr/>
          <a:lstStyle/>
          <a:p>
            <a:r>
              <a:rPr lang="en-US" dirty="0" err="1"/>
              <a:t>Những</a:t>
            </a:r>
            <a:r>
              <a:rPr lang="en-US" dirty="0"/>
              <a:t> </a:t>
            </a:r>
            <a:r>
              <a:rPr lang="en-US" dirty="0" err="1"/>
              <a:t>khách</a:t>
            </a:r>
            <a:r>
              <a:rPr lang="en-US" dirty="0"/>
              <a:t> </a:t>
            </a:r>
            <a:r>
              <a:rPr lang="en-US" dirty="0" err="1"/>
              <a:t>hàng</a:t>
            </a:r>
            <a:r>
              <a:rPr lang="en-US" dirty="0"/>
              <a:t> </a:t>
            </a:r>
            <a:r>
              <a:rPr lang="en-US" dirty="0" err="1"/>
              <a:t>thuộc</a:t>
            </a:r>
            <a:r>
              <a:rPr lang="en-US" dirty="0"/>
              <a:t> phong </a:t>
            </a:r>
            <a:r>
              <a:rPr lang="en-US" dirty="0" err="1"/>
              <a:t>cách</a:t>
            </a:r>
            <a:r>
              <a:rPr lang="en-US" dirty="0"/>
              <a:t> D </a:t>
            </a:r>
            <a:r>
              <a:rPr lang="en-US" dirty="0" err="1"/>
              <a:t>có</a:t>
            </a:r>
            <a:r>
              <a:rPr lang="en-US" dirty="0"/>
              <a:t> </a:t>
            </a:r>
            <a:r>
              <a:rPr lang="en-US" dirty="0" err="1"/>
              <a:t>nhịp</a:t>
            </a:r>
            <a:r>
              <a:rPr lang="en-US" dirty="0"/>
              <a:t> </a:t>
            </a:r>
            <a:r>
              <a:rPr lang="en-US" dirty="0" err="1"/>
              <a:t>độ</a:t>
            </a:r>
            <a:r>
              <a:rPr lang="en-US" dirty="0"/>
              <a:t> </a:t>
            </a:r>
            <a:r>
              <a:rPr lang="en-US" dirty="0" err="1"/>
              <a:t>nhanh</a:t>
            </a:r>
            <a:r>
              <a:rPr lang="en-US" dirty="0"/>
              <a:t> &amp; </a:t>
            </a:r>
            <a:r>
              <a:rPr lang="en-US" dirty="0" err="1"/>
              <a:t>thẳng</a:t>
            </a:r>
            <a:r>
              <a:rPr lang="en-US" dirty="0"/>
              <a:t> </a:t>
            </a:r>
            <a:r>
              <a:rPr lang="en-US" dirty="0" err="1"/>
              <a:t>thắn</a:t>
            </a:r>
            <a:r>
              <a:rPr lang="en-US" dirty="0"/>
              <a:t> </a:t>
            </a:r>
            <a:r>
              <a:rPr lang="en-US" dirty="0" err="1"/>
              <a:t>và</a:t>
            </a:r>
            <a:r>
              <a:rPr lang="en-US" dirty="0"/>
              <a:t> </a:t>
            </a:r>
            <a:r>
              <a:rPr lang="en-US" dirty="0" err="1"/>
              <a:t>đặt</a:t>
            </a:r>
            <a:r>
              <a:rPr lang="en-US" dirty="0"/>
              <a:t> </a:t>
            </a:r>
            <a:r>
              <a:rPr lang="en-US" dirty="0" err="1"/>
              <a:t>câu</a:t>
            </a:r>
            <a:r>
              <a:rPr lang="en-US" dirty="0"/>
              <a:t> </a:t>
            </a:r>
            <a:r>
              <a:rPr lang="en-US" dirty="0" err="1"/>
              <a:t>hỏi</a:t>
            </a:r>
            <a:r>
              <a:rPr lang="en-US" dirty="0"/>
              <a:t> &amp; </a:t>
            </a:r>
            <a:r>
              <a:rPr lang="en-US" dirty="0" err="1"/>
              <a:t>hoài</a:t>
            </a:r>
            <a:r>
              <a:rPr lang="en-US" dirty="0"/>
              <a:t> </a:t>
            </a:r>
            <a:r>
              <a:rPr lang="en-US" dirty="0" err="1"/>
              <a:t>nghi</a:t>
            </a:r>
            <a:r>
              <a:rPr lang="en-US" dirty="0"/>
              <a:t>.</a:t>
            </a:r>
          </a:p>
        </p:txBody>
      </p:sp>
      <p:pic>
        <p:nvPicPr>
          <p:cNvPr id="7" name="Picture 6">
            <a:extLst>
              <a:ext uri="{FF2B5EF4-FFF2-40B4-BE49-F238E27FC236}">
                <a16:creationId xmlns:a16="http://schemas.microsoft.com/office/drawing/2014/main" id="{43B94B0D-7C37-4A63-97F6-54CD16E9733F}"/>
              </a:ext>
            </a:extLst>
          </p:cNvPr>
          <p:cNvPicPr>
            <a:picLocks noChangeAspect="1"/>
          </p:cNvPicPr>
          <p:nvPr/>
        </p:nvPicPr>
        <p:blipFill>
          <a:blip r:embed="rId2"/>
          <a:stretch>
            <a:fillRect/>
          </a:stretch>
        </p:blipFill>
        <p:spPr>
          <a:xfrm>
            <a:off x="10125075" y="32543"/>
            <a:ext cx="2066925" cy="1990725"/>
          </a:xfrm>
          <a:prstGeom prst="rect">
            <a:avLst/>
          </a:prstGeom>
        </p:spPr>
      </p:pic>
      <p:graphicFrame>
        <p:nvGraphicFramePr>
          <p:cNvPr id="8" name="Table 8">
            <a:extLst>
              <a:ext uri="{FF2B5EF4-FFF2-40B4-BE49-F238E27FC236}">
                <a16:creationId xmlns:a16="http://schemas.microsoft.com/office/drawing/2014/main" id="{9E26D305-8501-472D-B22B-19DD43FA6C00}"/>
              </a:ext>
            </a:extLst>
          </p:cNvPr>
          <p:cNvGraphicFramePr>
            <a:graphicFrameLocks noGrp="1"/>
          </p:cNvGraphicFramePr>
          <p:nvPr>
            <p:extLst>
              <p:ext uri="{D42A27DB-BD31-4B8C-83A1-F6EECF244321}">
                <p14:modId xmlns:p14="http://schemas.microsoft.com/office/powerpoint/2010/main" val="17161931"/>
              </p:ext>
            </p:extLst>
          </p:nvPr>
        </p:nvGraphicFramePr>
        <p:xfrm>
          <a:off x="140677" y="2431238"/>
          <a:ext cx="11945814" cy="4302760"/>
        </p:xfrm>
        <a:graphic>
          <a:graphicData uri="http://schemas.openxmlformats.org/drawingml/2006/table">
            <a:tbl>
              <a:tblPr firstRow="1" bandRow="1">
                <a:tableStyleId>{5C22544A-7EE6-4342-B048-85BDC9FD1C3A}</a:tableStyleId>
              </a:tblPr>
              <a:tblGrid>
                <a:gridCol w="3981938">
                  <a:extLst>
                    <a:ext uri="{9D8B030D-6E8A-4147-A177-3AD203B41FA5}">
                      <a16:colId xmlns:a16="http://schemas.microsoft.com/office/drawing/2014/main" val="606010072"/>
                    </a:ext>
                  </a:extLst>
                </a:gridCol>
                <a:gridCol w="2231293">
                  <a:extLst>
                    <a:ext uri="{9D8B030D-6E8A-4147-A177-3AD203B41FA5}">
                      <a16:colId xmlns:a16="http://schemas.microsoft.com/office/drawing/2014/main" val="3931630641"/>
                    </a:ext>
                  </a:extLst>
                </a:gridCol>
                <a:gridCol w="5732583">
                  <a:extLst>
                    <a:ext uri="{9D8B030D-6E8A-4147-A177-3AD203B41FA5}">
                      <a16:colId xmlns:a16="http://schemas.microsoft.com/office/drawing/2014/main" val="2998654589"/>
                    </a:ext>
                  </a:extLst>
                </a:gridCol>
              </a:tblGrid>
              <a:tr h="370840">
                <a:tc>
                  <a:txBody>
                    <a:bodyPr/>
                    <a:lstStyle/>
                    <a:p>
                      <a:r>
                        <a:rPr lang="en-US" dirty="0"/>
                        <a:t>Dấu </a:t>
                      </a:r>
                      <a:r>
                        <a:rPr lang="en-US" dirty="0" err="1"/>
                        <a:t>hiệu</a:t>
                      </a:r>
                      <a:endParaRPr lang="en-US" dirty="0"/>
                    </a:p>
                  </a:txBody>
                  <a:tcPr/>
                </a:tc>
                <a:tc>
                  <a:txBody>
                    <a:bodyPr/>
                    <a:lstStyle/>
                    <a:p>
                      <a:r>
                        <a:rPr lang="en-US" dirty="0" err="1"/>
                        <a:t>Yếu</a:t>
                      </a:r>
                      <a:r>
                        <a:rPr lang="en-US" dirty="0"/>
                        <a:t> </a:t>
                      </a:r>
                      <a:r>
                        <a:rPr lang="en-US" dirty="0" err="1"/>
                        <a:t>tố</a:t>
                      </a:r>
                      <a:r>
                        <a:rPr lang="en-US" dirty="0"/>
                        <a:t> </a:t>
                      </a:r>
                      <a:r>
                        <a:rPr lang="en-US" dirty="0" err="1"/>
                        <a:t>tác</a:t>
                      </a:r>
                      <a:r>
                        <a:rPr lang="en-US" dirty="0"/>
                        <a:t> </a:t>
                      </a:r>
                      <a:r>
                        <a:rPr lang="en-US" dirty="0" err="1"/>
                        <a:t>động</a:t>
                      </a:r>
                      <a:endParaRPr lang="en-US" dirty="0"/>
                    </a:p>
                  </a:txBody>
                  <a:tcPr/>
                </a:tc>
                <a:tc>
                  <a:txBody>
                    <a:bodyPr/>
                    <a:lstStyle/>
                    <a:p>
                      <a:r>
                        <a:rPr lang="en-US" dirty="0"/>
                        <a:t>Nhân </a:t>
                      </a:r>
                      <a:r>
                        <a:rPr lang="en-US" dirty="0" err="1"/>
                        <a:t>viên</a:t>
                      </a:r>
                      <a:r>
                        <a:rPr lang="en-US" dirty="0"/>
                        <a:t> </a:t>
                      </a:r>
                      <a:r>
                        <a:rPr lang="en-US" dirty="0" err="1"/>
                        <a:t>bán</a:t>
                      </a:r>
                      <a:r>
                        <a:rPr lang="en-US" dirty="0"/>
                        <a:t> </a:t>
                      </a:r>
                      <a:r>
                        <a:rPr lang="en-US" dirty="0" err="1"/>
                        <a:t>hàng</a:t>
                      </a:r>
                      <a:r>
                        <a:rPr lang="en-US" dirty="0"/>
                        <a:t> </a:t>
                      </a:r>
                      <a:r>
                        <a:rPr lang="en-US" dirty="0" err="1"/>
                        <a:t>cần</a:t>
                      </a:r>
                      <a:r>
                        <a:rPr lang="en-US" dirty="0"/>
                        <a:t> </a:t>
                      </a:r>
                      <a:r>
                        <a:rPr lang="en-US" dirty="0" err="1"/>
                        <a:t>điều</a:t>
                      </a:r>
                      <a:r>
                        <a:rPr lang="en-US" dirty="0"/>
                        <a:t> </a:t>
                      </a:r>
                      <a:r>
                        <a:rPr lang="en-US" dirty="0" err="1"/>
                        <a:t>chỉnh</a:t>
                      </a:r>
                      <a:r>
                        <a:rPr lang="en-US" dirty="0"/>
                        <a:t> </a:t>
                      </a:r>
                      <a:r>
                        <a:rPr lang="en-US" dirty="0" err="1"/>
                        <a:t>hành</a:t>
                      </a:r>
                      <a:r>
                        <a:rPr lang="en-US" dirty="0"/>
                        <a:t> vi ra </a:t>
                      </a:r>
                      <a:r>
                        <a:rPr lang="en-US" dirty="0" err="1"/>
                        <a:t>sao</a:t>
                      </a:r>
                      <a:r>
                        <a:rPr lang="en-US" dirty="0"/>
                        <a:t>?</a:t>
                      </a:r>
                    </a:p>
                  </a:txBody>
                  <a:tcPr/>
                </a:tc>
                <a:extLst>
                  <a:ext uri="{0D108BD9-81ED-4DB2-BD59-A6C34878D82A}">
                    <a16:rowId xmlns:a16="http://schemas.microsoft.com/office/drawing/2014/main" val="1131668161"/>
                  </a:ext>
                </a:extLst>
              </a:tr>
              <a:tr h="370840">
                <a:tc>
                  <a:txBody>
                    <a:bodyPr/>
                    <a:lstStyle/>
                    <a:p>
                      <a:pPr marL="285750" indent="-285750">
                        <a:buFontTx/>
                        <a:buChar char="-"/>
                      </a:pPr>
                      <a:r>
                        <a:rPr lang="vi-VN" dirty="0"/>
                        <a:t>Phong thái quyết đoán, nghiêm túc hướng đến kết quả </a:t>
                      </a:r>
                      <a:endParaRPr lang="en-US" dirty="0"/>
                    </a:p>
                    <a:p>
                      <a:pPr marL="285750" indent="-285750">
                        <a:buFontTx/>
                        <a:buChar char="-"/>
                      </a:pPr>
                      <a:r>
                        <a:rPr lang="vi-VN" dirty="0"/>
                        <a:t>Tốc độ nhanh, định hướng hành động</a:t>
                      </a:r>
                      <a:endParaRPr lang="en-US" dirty="0"/>
                    </a:p>
                    <a:p>
                      <a:pPr marL="285750" indent="-285750">
                        <a:buFontTx/>
                        <a:buChar char="-"/>
                      </a:pPr>
                      <a:r>
                        <a:rPr lang="vi-VN" dirty="0"/>
                        <a:t>Cách nói thẳng thắn </a:t>
                      </a:r>
                      <a:endParaRPr lang="en-US" dirty="0"/>
                    </a:p>
                    <a:p>
                      <a:pPr marL="285750" indent="-285750">
                        <a:buFontTx/>
                        <a:buChar char="-"/>
                      </a:pPr>
                      <a:r>
                        <a:rPr lang="vi-VN" dirty="0"/>
                        <a:t>Sẵn sàng chấp nhận rủi ro</a:t>
                      </a:r>
                      <a:endParaRPr lang="en-US" dirty="0"/>
                    </a:p>
                    <a:p>
                      <a:pPr marL="285750" indent="-285750">
                        <a:buFontTx/>
                        <a:buChar char="-"/>
                      </a:pPr>
                      <a:r>
                        <a:rPr lang="vi-VN" dirty="0"/>
                        <a:t>Theo chủ nghĩa hoài nghi</a:t>
                      </a:r>
                      <a:endParaRPr lang="en-US" dirty="0"/>
                    </a:p>
                    <a:p>
                      <a:pPr marL="285750" indent="-285750">
                        <a:buFontTx/>
                        <a:buChar char="-"/>
                      </a:pPr>
                      <a:r>
                        <a:rPr lang="vi-VN" dirty="0"/>
                        <a:t>Thiếu kiên nhẫn với cuộc nói chuyện nhỏ </a:t>
                      </a:r>
                      <a:endParaRPr lang="en-US" dirty="0"/>
                    </a:p>
                    <a:p>
                      <a:pPr marL="285750" indent="-285750">
                        <a:buFontTx/>
                        <a:buChar char="-"/>
                      </a:pPr>
                      <a:r>
                        <a:rPr lang="vi-VN" dirty="0"/>
                        <a:t>Hay muốn kiểm soát các cuộc thảo luận </a:t>
                      </a:r>
                      <a:endParaRPr lang="en-US" dirty="0"/>
                    </a:p>
                    <a:p>
                      <a:pPr marL="285750" indent="-285750">
                        <a:buFontTx/>
                        <a:buChar char="-"/>
                      </a:pPr>
                      <a:r>
                        <a:rPr lang="vi-VN" dirty="0"/>
                        <a:t>Cách tiếp cận cứng rắn</a:t>
                      </a:r>
                      <a:endParaRPr lang="en-US" dirty="0"/>
                    </a:p>
                    <a:p>
                      <a:pPr marL="285750" indent="-285750">
                        <a:buFontTx/>
                        <a:buChar char="-"/>
                      </a:pPr>
                      <a:r>
                        <a:rPr lang="vi-VN" dirty="0"/>
                        <a:t>Phong cách nhanh nhẹn, quyết đoán</a:t>
                      </a:r>
                      <a:endParaRPr lang="en-US" dirty="0"/>
                    </a:p>
                  </a:txBody>
                  <a:tcPr/>
                </a:tc>
                <a:tc>
                  <a:txBody>
                    <a:bodyPr/>
                    <a:lstStyle/>
                    <a:p>
                      <a:pPr marL="285750" indent="-285750">
                        <a:buFontTx/>
                        <a:buChar char="-"/>
                      </a:pPr>
                      <a:r>
                        <a:rPr lang="vi-VN" dirty="0"/>
                        <a:t>Họ quan tâm đến kết quả cuối cùng</a:t>
                      </a:r>
                      <a:endParaRPr lang="en-US" dirty="0"/>
                    </a:p>
                    <a:p>
                      <a:pPr marL="285750" indent="-285750">
                        <a:buFontTx/>
                        <a:buChar char="-"/>
                      </a:pPr>
                      <a:r>
                        <a:rPr lang="vi-VN" dirty="0"/>
                        <a:t>Luôn Hành động nhanh và thúc đẩy mọi thứ về phía trước </a:t>
                      </a:r>
                      <a:endParaRPr lang="en-US" dirty="0"/>
                    </a:p>
                    <a:p>
                      <a:pPr marL="285750" indent="-285750">
                        <a:buFontTx/>
                        <a:buChar char="-"/>
                      </a:pPr>
                      <a:r>
                        <a:rPr lang="vi-VN" dirty="0"/>
                        <a:t>Họ mong đợi từ một nhân viên bán hàng có năng lực </a:t>
                      </a:r>
                      <a:endParaRPr lang="en-US" dirty="0"/>
                    </a:p>
                  </a:txBody>
                  <a:tcPr/>
                </a:tc>
                <a:tc>
                  <a:txBody>
                    <a:bodyPr/>
                    <a:lstStyle/>
                    <a:p>
                      <a:r>
                        <a:rPr lang="vi-VN" b="1" dirty="0"/>
                        <a:t>Giải quyết nhu cầu “có được kết quả ngay” </a:t>
                      </a:r>
                      <a:endParaRPr lang="en-US" b="1" dirty="0"/>
                    </a:p>
                    <a:p>
                      <a:pPr marL="285750" indent="-285750">
                        <a:buFont typeface="Arial" panose="020B0604020202020204" pitchFamily="34" charset="0"/>
                        <a:buChar char="•"/>
                      </a:pPr>
                      <a:r>
                        <a:rPr lang="vi-VN" dirty="0"/>
                        <a:t>Cung cấp cho họ nhiều lựa chọn. </a:t>
                      </a:r>
                      <a:endParaRPr lang="en-US" dirty="0"/>
                    </a:p>
                    <a:p>
                      <a:pPr marL="285750" indent="-285750">
                        <a:buFont typeface="Arial" panose="020B0604020202020204" pitchFamily="34" charset="0"/>
                        <a:buChar char="•"/>
                      </a:pPr>
                      <a:r>
                        <a:rPr lang="vi-VN" dirty="0"/>
                        <a:t>Thể hiện mong muốn giúp họ có được kết quả ngay lập tức. </a:t>
                      </a:r>
                      <a:endParaRPr lang="en-US" dirty="0"/>
                    </a:p>
                    <a:p>
                      <a:pPr marL="285750" indent="-285750">
                        <a:buFont typeface="Arial" panose="020B0604020202020204" pitchFamily="34" charset="0"/>
                        <a:buChar char="•"/>
                      </a:pPr>
                      <a:r>
                        <a:rPr lang="vi-VN" dirty="0"/>
                        <a:t>Chứng minh làm thế nào đề nghị có thể cải thiện vấn đề, nỗi đau của họ</a:t>
                      </a:r>
                      <a:endParaRPr lang="en-US" dirty="0"/>
                    </a:p>
                    <a:p>
                      <a:pPr marL="285750" indent="-285750">
                        <a:buFont typeface="Arial" panose="020B0604020202020204" pitchFamily="34" charset="0"/>
                        <a:buChar char="•"/>
                      </a:pPr>
                      <a:r>
                        <a:rPr lang="vi-VN" dirty="0"/>
                        <a:t>Hướng tới hành động dứt khoát </a:t>
                      </a:r>
                      <a:endParaRPr lang="en-US" dirty="0"/>
                    </a:p>
                    <a:p>
                      <a:r>
                        <a:rPr lang="vi-VN" b="1" dirty="0"/>
                        <a:t>Vào ngay vấn đề. </a:t>
                      </a:r>
                      <a:endParaRPr lang="en-US" b="1" dirty="0"/>
                    </a:p>
                    <a:p>
                      <a:pPr marL="285750" indent="-285750">
                        <a:buFont typeface="Arial" panose="020B0604020202020204" pitchFamily="34" charset="0"/>
                        <a:buChar char="•"/>
                      </a:pPr>
                      <a:r>
                        <a:rPr lang="vi-VN" dirty="0"/>
                        <a:t>Tạo ra một tốc độ khẩn cấp, nhanh chóng. </a:t>
                      </a:r>
                      <a:endParaRPr lang="en-US" dirty="0"/>
                    </a:p>
                    <a:p>
                      <a:pPr marL="285750" indent="-285750">
                        <a:buFont typeface="Arial" panose="020B0604020202020204" pitchFamily="34" charset="0"/>
                        <a:buChar char="•"/>
                      </a:pPr>
                      <a:r>
                        <a:rPr lang="vi-VN" dirty="0"/>
                        <a:t>Hãy ngắn gọn nhất có thể. </a:t>
                      </a:r>
                      <a:endParaRPr lang="en-US" dirty="0"/>
                    </a:p>
                    <a:p>
                      <a:r>
                        <a:rPr lang="vi-VN" b="1" dirty="0"/>
                        <a:t>Ch</a:t>
                      </a:r>
                      <a:r>
                        <a:rPr lang="en-US" b="1" dirty="0"/>
                        <a:t>ứ</a:t>
                      </a:r>
                      <a:r>
                        <a:rPr lang="vi-VN" b="1" dirty="0"/>
                        <a:t>ng minh năng lực </a:t>
                      </a:r>
                      <a:endParaRPr lang="en-US" b="1" dirty="0"/>
                    </a:p>
                    <a:p>
                      <a:pPr marL="285750" indent="-285750">
                        <a:buFont typeface="Arial" panose="020B0604020202020204" pitchFamily="34" charset="0"/>
                        <a:buChar char="•"/>
                      </a:pPr>
                      <a:r>
                        <a:rPr lang="vi-VN" dirty="0"/>
                        <a:t>Có được sự tôn trọng bằng cách tỏ ra tự tin. </a:t>
                      </a:r>
                      <a:endParaRPr lang="en-US" dirty="0"/>
                    </a:p>
                    <a:p>
                      <a:pPr marL="285750" indent="-285750">
                        <a:buFont typeface="Arial" panose="020B0604020202020204" pitchFamily="34" charset="0"/>
                        <a:buChar char="•"/>
                      </a:pPr>
                      <a:r>
                        <a:rPr lang="vi-VN" dirty="0"/>
                        <a:t>Hãy thẳng thắn khi thích hợp. </a:t>
                      </a:r>
                      <a:endParaRPr lang="en-US" dirty="0"/>
                    </a:p>
                    <a:p>
                      <a:pPr marL="285750" indent="-285750">
                        <a:buFont typeface="Arial" panose="020B0604020202020204" pitchFamily="34" charset="0"/>
                        <a:buChar char="•"/>
                      </a:pPr>
                      <a:r>
                        <a:rPr lang="vi-VN" dirty="0"/>
                        <a:t>Thể hiện sự tôn trọng đối với thẩm quyền</a:t>
                      </a:r>
                      <a:r>
                        <a:rPr lang="en-US" dirty="0"/>
                        <a:t> </a:t>
                      </a:r>
                      <a:r>
                        <a:rPr lang="vi-VN" dirty="0"/>
                        <a:t>của họ</a:t>
                      </a:r>
                      <a:endParaRPr lang="en-US" dirty="0"/>
                    </a:p>
                  </a:txBody>
                  <a:tcPr/>
                </a:tc>
                <a:extLst>
                  <a:ext uri="{0D108BD9-81ED-4DB2-BD59-A6C34878D82A}">
                    <a16:rowId xmlns:a16="http://schemas.microsoft.com/office/drawing/2014/main" val="1071418004"/>
                  </a:ext>
                </a:extLst>
              </a:tr>
            </a:tbl>
          </a:graphicData>
        </a:graphic>
      </p:graphicFrame>
    </p:spTree>
    <p:extLst>
      <p:ext uri="{BB962C8B-B14F-4D97-AF65-F5344CB8AC3E}">
        <p14:creationId xmlns:p14="http://schemas.microsoft.com/office/powerpoint/2010/main" val="4109512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1FEC-C3F5-4026-BEC6-AD30F42F0BB2}"/>
              </a:ext>
            </a:extLst>
          </p:cNvPr>
          <p:cNvSpPr>
            <a:spLocks noGrp="1"/>
          </p:cNvSpPr>
          <p:nvPr>
            <p:ph type="title"/>
          </p:nvPr>
        </p:nvSpPr>
        <p:spPr/>
        <p:txBody>
          <a:bodyPr/>
          <a:lstStyle/>
          <a:p>
            <a:r>
              <a:rPr lang="en-US" dirty="0"/>
              <a:t>Phong </a:t>
            </a:r>
            <a:r>
              <a:rPr lang="en-US" dirty="0" err="1"/>
              <a:t>cách</a:t>
            </a:r>
            <a:r>
              <a:rPr lang="en-US" dirty="0"/>
              <a:t> I (</a:t>
            </a:r>
            <a:r>
              <a:rPr lang="en-US" dirty="0" err="1"/>
              <a:t>Ảnh</a:t>
            </a:r>
            <a:r>
              <a:rPr lang="en-US" dirty="0"/>
              <a:t> </a:t>
            </a:r>
            <a:r>
              <a:rPr lang="en-US" dirty="0" err="1"/>
              <a:t>hưởng</a:t>
            </a:r>
            <a:r>
              <a:rPr lang="en-US" dirty="0"/>
              <a:t>)</a:t>
            </a:r>
          </a:p>
        </p:txBody>
      </p:sp>
      <p:sp>
        <p:nvSpPr>
          <p:cNvPr id="3" name="Content Placeholder 2">
            <a:extLst>
              <a:ext uri="{FF2B5EF4-FFF2-40B4-BE49-F238E27FC236}">
                <a16:creationId xmlns:a16="http://schemas.microsoft.com/office/drawing/2014/main" id="{4E10ED40-F7B3-4DC0-BF85-AA3C936CA084}"/>
              </a:ext>
            </a:extLst>
          </p:cNvPr>
          <p:cNvSpPr>
            <a:spLocks noGrp="1"/>
          </p:cNvSpPr>
          <p:nvPr>
            <p:ph idx="1"/>
          </p:nvPr>
        </p:nvSpPr>
        <p:spPr>
          <a:xfrm>
            <a:off x="814754" y="1403599"/>
            <a:ext cx="9677400" cy="4351338"/>
          </a:xfrm>
        </p:spPr>
        <p:txBody>
          <a:bodyPr/>
          <a:lstStyle/>
          <a:p>
            <a:r>
              <a:rPr lang="vi-VN" dirty="0"/>
              <a:t>Những khách hàng có xu hướng về i đều có nhịp độ nhanh &amp; thẳng thắn và chấp nhận &amp; nồng nhiệt. </a:t>
            </a:r>
            <a:endParaRPr lang="en-US" dirty="0"/>
          </a:p>
        </p:txBody>
      </p:sp>
      <p:pic>
        <p:nvPicPr>
          <p:cNvPr id="5" name="Picture 4">
            <a:extLst>
              <a:ext uri="{FF2B5EF4-FFF2-40B4-BE49-F238E27FC236}">
                <a16:creationId xmlns:a16="http://schemas.microsoft.com/office/drawing/2014/main" id="{41B6160C-52CA-41AD-8583-64F06739DE19}"/>
              </a:ext>
            </a:extLst>
          </p:cNvPr>
          <p:cNvPicPr>
            <a:picLocks noChangeAspect="1"/>
          </p:cNvPicPr>
          <p:nvPr/>
        </p:nvPicPr>
        <p:blipFill>
          <a:blip r:embed="rId2"/>
          <a:stretch>
            <a:fillRect/>
          </a:stretch>
        </p:blipFill>
        <p:spPr>
          <a:xfrm>
            <a:off x="10077450" y="8731"/>
            <a:ext cx="2114550" cy="2038350"/>
          </a:xfrm>
          <a:prstGeom prst="rect">
            <a:avLst/>
          </a:prstGeom>
        </p:spPr>
      </p:pic>
      <p:graphicFrame>
        <p:nvGraphicFramePr>
          <p:cNvPr id="6" name="Table 8">
            <a:extLst>
              <a:ext uri="{FF2B5EF4-FFF2-40B4-BE49-F238E27FC236}">
                <a16:creationId xmlns:a16="http://schemas.microsoft.com/office/drawing/2014/main" id="{1E190943-AC4B-4CBF-9614-9590A74637FE}"/>
              </a:ext>
            </a:extLst>
          </p:cNvPr>
          <p:cNvGraphicFramePr>
            <a:graphicFrameLocks noGrp="1"/>
          </p:cNvGraphicFramePr>
          <p:nvPr>
            <p:extLst>
              <p:ext uri="{D42A27DB-BD31-4B8C-83A1-F6EECF244321}">
                <p14:modId xmlns:p14="http://schemas.microsoft.com/office/powerpoint/2010/main" val="1160749355"/>
              </p:ext>
            </p:extLst>
          </p:nvPr>
        </p:nvGraphicFramePr>
        <p:xfrm>
          <a:off x="0" y="2278839"/>
          <a:ext cx="12192000" cy="4607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6010072"/>
                    </a:ext>
                  </a:extLst>
                </a:gridCol>
                <a:gridCol w="2277277">
                  <a:extLst>
                    <a:ext uri="{9D8B030D-6E8A-4147-A177-3AD203B41FA5}">
                      <a16:colId xmlns:a16="http://schemas.microsoft.com/office/drawing/2014/main" val="3931630641"/>
                    </a:ext>
                  </a:extLst>
                </a:gridCol>
                <a:gridCol w="5850723">
                  <a:extLst>
                    <a:ext uri="{9D8B030D-6E8A-4147-A177-3AD203B41FA5}">
                      <a16:colId xmlns:a16="http://schemas.microsoft.com/office/drawing/2014/main" val="2998654589"/>
                    </a:ext>
                  </a:extLst>
                </a:gridCol>
              </a:tblGrid>
              <a:tr h="370840">
                <a:tc>
                  <a:txBody>
                    <a:bodyPr/>
                    <a:lstStyle/>
                    <a:p>
                      <a:r>
                        <a:rPr lang="en-US" dirty="0"/>
                        <a:t>Dấu </a:t>
                      </a:r>
                      <a:r>
                        <a:rPr lang="en-US" dirty="0" err="1"/>
                        <a:t>hiệu</a:t>
                      </a:r>
                      <a:endParaRPr lang="en-US" dirty="0"/>
                    </a:p>
                  </a:txBody>
                  <a:tcPr/>
                </a:tc>
                <a:tc>
                  <a:txBody>
                    <a:bodyPr/>
                    <a:lstStyle/>
                    <a:p>
                      <a:r>
                        <a:rPr lang="en-US" dirty="0" err="1"/>
                        <a:t>Yếu</a:t>
                      </a:r>
                      <a:r>
                        <a:rPr lang="en-US" dirty="0"/>
                        <a:t> </a:t>
                      </a:r>
                      <a:r>
                        <a:rPr lang="en-US" dirty="0" err="1"/>
                        <a:t>tố</a:t>
                      </a:r>
                      <a:r>
                        <a:rPr lang="en-US" dirty="0"/>
                        <a:t> </a:t>
                      </a:r>
                      <a:r>
                        <a:rPr lang="en-US" dirty="0" err="1"/>
                        <a:t>tác</a:t>
                      </a:r>
                      <a:r>
                        <a:rPr lang="en-US" dirty="0"/>
                        <a:t> </a:t>
                      </a:r>
                      <a:r>
                        <a:rPr lang="en-US" dirty="0" err="1"/>
                        <a:t>động</a:t>
                      </a:r>
                      <a:endParaRPr lang="en-US" dirty="0"/>
                    </a:p>
                  </a:txBody>
                  <a:tcPr/>
                </a:tc>
                <a:tc>
                  <a:txBody>
                    <a:bodyPr/>
                    <a:lstStyle/>
                    <a:p>
                      <a:r>
                        <a:rPr lang="en-US" dirty="0" err="1"/>
                        <a:t>Cách</a:t>
                      </a:r>
                      <a:r>
                        <a:rPr lang="en-US" dirty="0"/>
                        <a:t> </a:t>
                      </a:r>
                      <a:r>
                        <a:rPr lang="en-US" dirty="0" err="1"/>
                        <a:t>thích</a:t>
                      </a:r>
                      <a:r>
                        <a:rPr lang="en-US" dirty="0"/>
                        <a:t> </a:t>
                      </a:r>
                      <a:r>
                        <a:rPr lang="en-US" dirty="0" err="1"/>
                        <a:t>ứng</a:t>
                      </a:r>
                      <a:endParaRPr lang="en-US" dirty="0"/>
                    </a:p>
                  </a:txBody>
                  <a:tcPr/>
                </a:tc>
                <a:extLst>
                  <a:ext uri="{0D108BD9-81ED-4DB2-BD59-A6C34878D82A}">
                    <a16:rowId xmlns:a16="http://schemas.microsoft.com/office/drawing/2014/main" val="1131668161"/>
                  </a:ext>
                </a:extLst>
              </a:tr>
              <a:tr h="370840">
                <a:tc>
                  <a:txBody>
                    <a:bodyPr/>
                    <a:lstStyle/>
                    <a:p>
                      <a:pPr marL="285750" indent="-285750">
                        <a:buFontTx/>
                        <a:buChar char="-"/>
                      </a:pPr>
                      <a:r>
                        <a:rPr lang="vi-VN" sz="1600" dirty="0">
                          <a:latin typeface="Arial" panose="020B0604020202020204" pitchFamily="34" charset="0"/>
                          <a:cs typeface="Arial" panose="020B0604020202020204" pitchFamily="34" charset="0"/>
                        </a:rPr>
                        <a:t>Cách tiếp cận lạc quan và nhiệt tình</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Phong thái thân thiện</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Dựa vào trực giác hoặc bản năng</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Tốc độ nhanh, định hướng hành động</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Quan tâm việc hình thành các mối quan hệ cá nhân</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Cân nhắc về những cảm xúc khác</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Thích thú gặp gỡ những người mới</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Có xu hướng thích những cuộc trò chuyện nhỏ</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Sẵn sàng thử những ý tưởng sáng tạo hoặc đột phá</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vi-VN" sz="1600" dirty="0">
                          <a:latin typeface="Arial" panose="020B0604020202020204" pitchFamily="34" charset="0"/>
                          <a:cs typeface="Arial" panose="020B0604020202020204" pitchFamily="34" charset="0"/>
                        </a:rPr>
                        <a:t>Họ mong đợi sự</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nhiệt tình và hứng thú</a:t>
                      </a:r>
                    </a:p>
                    <a:p>
                      <a:pPr marL="285750" indent="-285750">
                        <a:buFontTx/>
                        <a:buChar char="-"/>
                      </a:pPr>
                      <a:r>
                        <a:rPr lang="vi-VN" sz="1600" dirty="0">
                          <a:latin typeface="Arial" panose="020B0604020202020204" pitchFamily="34" charset="0"/>
                          <a:cs typeface="Arial" panose="020B0604020202020204" pitchFamily="34" charset="0"/>
                        </a:rPr>
                        <a:t>Mong đợi những mối</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quan hệ thân thiện và</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đáng tin cậy</a:t>
                      </a:r>
                    </a:p>
                    <a:p>
                      <a:pPr marL="285750" indent="-285750">
                        <a:buFontTx/>
                        <a:buChar char="-"/>
                      </a:pPr>
                      <a:r>
                        <a:rPr lang="vi-VN" sz="1600" dirty="0">
                          <a:latin typeface="Arial" panose="020B0604020202020204" pitchFamily="34" charset="0"/>
                          <a:cs typeface="Arial" panose="020B0604020202020204" pitchFamily="34" charset="0"/>
                        </a:rPr>
                        <a:t>Họ mong đợi hành</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động nhanh chóng và</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tác động ngay lập tức</a:t>
                      </a:r>
                    </a:p>
                  </a:txBody>
                  <a:tcPr/>
                </a:tc>
                <a:tc>
                  <a:txBody>
                    <a:bodyPr/>
                    <a:lstStyle/>
                    <a:p>
                      <a:r>
                        <a:rPr lang="vi-VN" sz="1600" b="1" dirty="0">
                          <a:latin typeface="Arial" panose="020B0604020202020204" pitchFamily="34" charset="0"/>
                          <a:cs typeface="Arial" panose="020B0604020202020204" pitchFamily="34" charset="0"/>
                        </a:rPr>
                        <a:t>Thể hiện sự nhiệt tình </a:t>
                      </a:r>
                      <a:endParaRPr lang="en-US" sz="1600" b="1"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Tận dụng sự lạc quan tự nhiên của họ.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Cho phép họ bày tỏ suy nghĩ của mình.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Tránh trở nên tiêu cực hoặc bi quan, làm giảm nhiệt tình của họ </a:t>
                      </a:r>
                      <a:endParaRPr lang="en-US" sz="1600" dirty="0">
                        <a:latin typeface="Arial" panose="020B0604020202020204" pitchFamily="34" charset="0"/>
                        <a:cs typeface="Arial" panose="020B0604020202020204" pitchFamily="34" charset="0"/>
                      </a:endParaRPr>
                    </a:p>
                    <a:p>
                      <a:r>
                        <a:rPr lang="vi-VN" sz="1600" b="1" dirty="0">
                          <a:latin typeface="Arial" panose="020B0604020202020204" pitchFamily="34" charset="0"/>
                          <a:cs typeface="Arial" panose="020B0604020202020204" pitchFamily="34" charset="0"/>
                        </a:rPr>
                        <a:t>Hướng tới hành động hiệu quả </a:t>
                      </a:r>
                      <a:endParaRPr lang="en-US" sz="1600" b="1"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Hạn chế cung cấp nhiều chi tiết hơn mức cần thiết. • Tránh trình bày quá nhiều phân tích.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Tạo sự phấn khích về những thay đổi, tiềm năng sản phẩm mang lại. </a:t>
                      </a:r>
                      <a:endParaRPr lang="en-US" sz="1600" dirty="0">
                        <a:latin typeface="Arial" panose="020B0604020202020204" pitchFamily="34" charset="0"/>
                        <a:cs typeface="Arial" panose="020B0604020202020204" pitchFamily="34" charset="0"/>
                      </a:endParaRPr>
                    </a:p>
                    <a:p>
                      <a:r>
                        <a:rPr lang="vi-VN" sz="1600" b="1" dirty="0">
                          <a:latin typeface="Arial" panose="020B0604020202020204" pitchFamily="34" charset="0"/>
                          <a:cs typeface="Arial" panose="020B0604020202020204" pitchFamily="34" charset="0"/>
                        </a:rPr>
                        <a:t>Xây dựng mối quan hệ tích cực </a:t>
                      </a:r>
                      <a:endParaRPr lang="en-US" sz="1600" b="1"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Đặt câu hỏi ngẫu nhiên, kết thúc mở cho phép họ nói và kể câu chuyện của họ.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Trả lời câu hỏi của họ về bạn, nếu thích hợp, trước khi quay lại với việc bán hàng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Tìm cách để làm cho cuộc nói chuyện nhỏ liên quan đến giao dịch bán hàng </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71418004"/>
                  </a:ext>
                </a:extLst>
              </a:tr>
            </a:tbl>
          </a:graphicData>
        </a:graphic>
      </p:graphicFrame>
    </p:spTree>
    <p:extLst>
      <p:ext uri="{BB962C8B-B14F-4D97-AF65-F5344CB8AC3E}">
        <p14:creationId xmlns:p14="http://schemas.microsoft.com/office/powerpoint/2010/main" val="4245488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2B206-58AA-4EF1-B5DA-DB9BFC126DC7}"/>
              </a:ext>
            </a:extLst>
          </p:cNvPr>
          <p:cNvSpPr>
            <a:spLocks noGrp="1"/>
          </p:cNvSpPr>
          <p:nvPr>
            <p:ph type="title"/>
          </p:nvPr>
        </p:nvSpPr>
        <p:spPr/>
        <p:txBody>
          <a:bodyPr/>
          <a:lstStyle/>
          <a:p>
            <a:r>
              <a:rPr lang="en-US" dirty="0"/>
              <a:t>Phong </a:t>
            </a:r>
            <a:r>
              <a:rPr lang="en-US" dirty="0" err="1"/>
              <a:t>cách</a:t>
            </a:r>
            <a:r>
              <a:rPr lang="en-US" dirty="0"/>
              <a:t> S (Kiên </a:t>
            </a:r>
            <a:r>
              <a:rPr lang="en-US" dirty="0" err="1"/>
              <a:t>định</a:t>
            </a:r>
            <a:r>
              <a:rPr lang="en-US" dirty="0"/>
              <a:t>)</a:t>
            </a:r>
          </a:p>
        </p:txBody>
      </p:sp>
      <p:sp>
        <p:nvSpPr>
          <p:cNvPr id="3" name="Content Placeholder 2">
            <a:extLst>
              <a:ext uri="{FF2B5EF4-FFF2-40B4-BE49-F238E27FC236}">
                <a16:creationId xmlns:a16="http://schemas.microsoft.com/office/drawing/2014/main" id="{3635DDDF-D700-4361-9303-289CFAAF7254}"/>
              </a:ext>
            </a:extLst>
          </p:cNvPr>
          <p:cNvSpPr>
            <a:spLocks noGrp="1"/>
          </p:cNvSpPr>
          <p:nvPr>
            <p:ph idx="1"/>
          </p:nvPr>
        </p:nvSpPr>
        <p:spPr>
          <a:xfrm>
            <a:off x="838200" y="1485658"/>
            <a:ext cx="9466385" cy="4351338"/>
          </a:xfrm>
        </p:spPr>
        <p:txBody>
          <a:bodyPr/>
          <a:lstStyle/>
          <a:p>
            <a:r>
              <a:rPr lang="vi-VN" dirty="0"/>
              <a:t>Những khách hàng có xu hướng về S đều chấp nhận &amp; nồng nhiệt và thận trọng &amp; trầm ngâm</a:t>
            </a:r>
            <a:endParaRPr lang="en-US" dirty="0"/>
          </a:p>
        </p:txBody>
      </p:sp>
      <p:pic>
        <p:nvPicPr>
          <p:cNvPr id="5" name="Picture 4">
            <a:extLst>
              <a:ext uri="{FF2B5EF4-FFF2-40B4-BE49-F238E27FC236}">
                <a16:creationId xmlns:a16="http://schemas.microsoft.com/office/drawing/2014/main" id="{FFC61CA3-9608-46F2-9505-B6EFB5BBA01B}"/>
              </a:ext>
            </a:extLst>
          </p:cNvPr>
          <p:cNvPicPr>
            <a:picLocks noChangeAspect="1"/>
          </p:cNvPicPr>
          <p:nvPr/>
        </p:nvPicPr>
        <p:blipFill>
          <a:blip r:embed="rId2"/>
          <a:stretch>
            <a:fillRect/>
          </a:stretch>
        </p:blipFill>
        <p:spPr>
          <a:xfrm>
            <a:off x="10096500" y="0"/>
            <a:ext cx="2095500" cy="2095500"/>
          </a:xfrm>
          <a:prstGeom prst="rect">
            <a:avLst/>
          </a:prstGeom>
        </p:spPr>
      </p:pic>
      <p:graphicFrame>
        <p:nvGraphicFramePr>
          <p:cNvPr id="6" name="Table 8">
            <a:extLst>
              <a:ext uri="{FF2B5EF4-FFF2-40B4-BE49-F238E27FC236}">
                <a16:creationId xmlns:a16="http://schemas.microsoft.com/office/drawing/2014/main" id="{6C5F4F42-D72D-4836-B986-C69F29A378CA}"/>
              </a:ext>
            </a:extLst>
          </p:cNvPr>
          <p:cNvGraphicFramePr>
            <a:graphicFrameLocks noGrp="1"/>
          </p:cNvGraphicFramePr>
          <p:nvPr>
            <p:extLst>
              <p:ext uri="{D42A27DB-BD31-4B8C-83A1-F6EECF244321}">
                <p14:modId xmlns:p14="http://schemas.microsoft.com/office/powerpoint/2010/main" val="438388641"/>
              </p:ext>
            </p:extLst>
          </p:nvPr>
        </p:nvGraphicFramePr>
        <p:xfrm>
          <a:off x="0" y="2278838"/>
          <a:ext cx="12192000" cy="45791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6010072"/>
                    </a:ext>
                  </a:extLst>
                </a:gridCol>
                <a:gridCol w="2277277">
                  <a:extLst>
                    <a:ext uri="{9D8B030D-6E8A-4147-A177-3AD203B41FA5}">
                      <a16:colId xmlns:a16="http://schemas.microsoft.com/office/drawing/2014/main" val="3931630641"/>
                    </a:ext>
                  </a:extLst>
                </a:gridCol>
                <a:gridCol w="5850723">
                  <a:extLst>
                    <a:ext uri="{9D8B030D-6E8A-4147-A177-3AD203B41FA5}">
                      <a16:colId xmlns:a16="http://schemas.microsoft.com/office/drawing/2014/main" val="2998654589"/>
                    </a:ext>
                  </a:extLst>
                </a:gridCol>
              </a:tblGrid>
              <a:tr h="394662">
                <a:tc>
                  <a:txBody>
                    <a:bodyPr/>
                    <a:lstStyle/>
                    <a:p>
                      <a:r>
                        <a:rPr lang="en-US" dirty="0"/>
                        <a:t>Dấu </a:t>
                      </a:r>
                      <a:r>
                        <a:rPr lang="en-US" dirty="0" err="1"/>
                        <a:t>hiệu</a:t>
                      </a:r>
                      <a:endParaRPr lang="en-US" dirty="0"/>
                    </a:p>
                  </a:txBody>
                  <a:tcPr/>
                </a:tc>
                <a:tc>
                  <a:txBody>
                    <a:bodyPr/>
                    <a:lstStyle/>
                    <a:p>
                      <a:r>
                        <a:rPr lang="en-US" dirty="0" err="1"/>
                        <a:t>Yếu</a:t>
                      </a:r>
                      <a:r>
                        <a:rPr lang="en-US" dirty="0"/>
                        <a:t> </a:t>
                      </a:r>
                      <a:r>
                        <a:rPr lang="en-US" dirty="0" err="1"/>
                        <a:t>tố</a:t>
                      </a:r>
                      <a:r>
                        <a:rPr lang="en-US" dirty="0"/>
                        <a:t> </a:t>
                      </a:r>
                      <a:r>
                        <a:rPr lang="en-US" dirty="0" err="1"/>
                        <a:t>tác</a:t>
                      </a:r>
                      <a:r>
                        <a:rPr lang="en-US" dirty="0"/>
                        <a:t> </a:t>
                      </a:r>
                      <a:r>
                        <a:rPr lang="en-US" dirty="0" err="1"/>
                        <a:t>động</a:t>
                      </a:r>
                      <a:endParaRPr lang="en-US" dirty="0"/>
                    </a:p>
                  </a:txBody>
                  <a:tcPr/>
                </a:tc>
                <a:tc>
                  <a:txBody>
                    <a:bodyPr/>
                    <a:lstStyle/>
                    <a:p>
                      <a:r>
                        <a:rPr lang="en-US" dirty="0" err="1"/>
                        <a:t>Cách</a:t>
                      </a:r>
                      <a:r>
                        <a:rPr lang="en-US" dirty="0"/>
                        <a:t> </a:t>
                      </a:r>
                      <a:r>
                        <a:rPr lang="en-US" dirty="0" err="1"/>
                        <a:t>thích</a:t>
                      </a:r>
                      <a:r>
                        <a:rPr lang="en-US" dirty="0"/>
                        <a:t> </a:t>
                      </a:r>
                      <a:r>
                        <a:rPr lang="en-US" dirty="0" err="1"/>
                        <a:t>ứng</a:t>
                      </a:r>
                      <a:endParaRPr lang="en-US" dirty="0"/>
                    </a:p>
                  </a:txBody>
                  <a:tcPr/>
                </a:tc>
                <a:extLst>
                  <a:ext uri="{0D108BD9-81ED-4DB2-BD59-A6C34878D82A}">
                    <a16:rowId xmlns:a16="http://schemas.microsoft.com/office/drawing/2014/main" val="1131668161"/>
                  </a:ext>
                </a:extLst>
              </a:tr>
              <a:tr h="4184499">
                <a:tc>
                  <a:txBody>
                    <a:bodyPr/>
                    <a:lstStyle/>
                    <a:p>
                      <a:pPr marL="285750" indent="-285750">
                        <a:buFontTx/>
                        <a:buChar char="-"/>
                      </a:pPr>
                      <a:r>
                        <a:rPr lang="vi-VN" sz="1800" dirty="0">
                          <a:latin typeface="Arial" panose="020B0604020202020204" pitchFamily="34" charset="0"/>
                          <a:cs typeface="Arial" panose="020B0604020202020204" pitchFamily="34" charset="0"/>
                        </a:rPr>
                        <a:t>Cách nói nhẹ nhàng hơn </a:t>
                      </a:r>
                      <a:endParaRPr lang="en-US" sz="1800" dirty="0">
                        <a:latin typeface="Arial" panose="020B0604020202020204" pitchFamily="34" charset="0"/>
                        <a:cs typeface="Arial" panose="020B0604020202020204" pitchFamily="34" charset="0"/>
                      </a:endParaRPr>
                    </a:p>
                    <a:p>
                      <a:pPr marL="285750" indent="-285750">
                        <a:buFontTx/>
                        <a:buChar char="-"/>
                      </a:pPr>
                      <a:r>
                        <a:rPr lang="vi-VN" sz="1800" dirty="0">
                          <a:latin typeface="Arial" panose="020B0604020202020204" pitchFamily="34" charset="0"/>
                          <a:cs typeface="Arial" panose="020B0604020202020204" pitchFamily="34" charset="0"/>
                        </a:rPr>
                        <a:t>Tốc độ vừa phải, có phương pháp</a:t>
                      </a:r>
                      <a:endParaRPr lang="en-US" sz="1800" dirty="0">
                        <a:latin typeface="Arial" panose="020B0604020202020204" pitchFamily="34" charset="0"/>
                        <a:cs typeface="Arial" panose="020B0604020202020204" pitchFamily="34" charset="0"/>
                      </a:endParaRPr>
                    </a:p>
                    <a:p>
                      <a:pPr marL="285750" indent="-285750">
                        <a:buFontTx/>
                        <a:buChar char="-"/>
                      </a:pPr>
                      <a:r>
                        <a:rPr lang="vi-VN" sz="1800" dirty="0">
                          <a:latin typeface="Arial" panose="020B0604020202020204" pitchFamily="34" charset="0"/>
                          <a:cs typeface="Arial" panose="020B0604020202020204" pitchFamily="34" charset="0"/>
                        </a:rPr>
                        <a:t>Kỹ năng lắng nghe chăm chú, kiên nhẫn</a:t>
                      </a:r>
                      <a:endParaRPr lang="en-US" sz="1800" dirty="0">
                        <a:latin typeface="Arial" panose="020B0604020202020204" pitchFamily="34" charset="0"/>
                        <a:cs typeface="Arial" panose="020B0604020202020204" pitchFamily="34" charset="0"/>
                      </a:endParaRPr>
                    </a:p>
                    <a:p>
                      <a:pPr marL="285750" indent="-285750">
                        <a:buFontTx/>
                        <a:buChar char="-"/>
                      </a:pPr>
                      <a:r>
                        <a:rPr lang="vi-VN" sz="1800" dirty="0">
                          <a:latin typeface="Arial" panose="020B0604020202020204" pitchFamily="34" charset="0"/>
                          <a:cs typeface="Arial" panose="020B0604020202020204" pitchFamily="34" charset="0"/>
                        </a:rPr>
                        <a:t>Bình tĩnh, thái độ hòa nhã</a:t>
                      </a:r>
                      <a:endParaRPr lang="en-US" sz="1800" dirty="0">
                        <a:latin typeface="Arial" panose="020B0604020202020204" pitchFamily="34" charset="0"/>
                        <a:cs typeface="Arial" panose="020B0604020202020204" pitchFamily="34" charset="0"/>
                      </a:endParaRPr>
                    </a:p>
                    <a:p>
                      <a:pPr marL="285750" indent="-285750">
                        <a:buFontTx/>
                        <a:buChar char="-"/>
                      </a:pPr>
                      <a:r>
                        <a:rPr lang="vi-VN" sz="1800" dirty="0">
                          <a:latin typeface="Arial" panose="020B0604020202020204" pitchFamily="34" charset="0"/>
                          <a:cs typeface="Arial" panose="020B0604020202020204" pitchFamily="34" charset="0"/>
                        </a:rPr>
                        <a:t>Khiêm tốn và tiết chế</a:t>
                      </a:r>
                      <a:endParaRPr lang="en-US" sz="1800" dirty="0">
                        <a:latin typeface="Arial" panose="020B0604020202020204" pitchFamily="34" charset="0"/>
                        <a:cs typeface="Arial" panose="020B0604020202020204" pitchFamily="34" charset="0"/>
                      </a:endParaRPr>
                    </a:p>
                    <a:p>
                      <a:pPr marL="285750" indent="-285750">
                        <a:buFontTx/>
                        <a:buChar char="-"/>
                      </a:pPr>
                      <a:r>
                        <a:rPr lang="vi-VN" sz="1800" dirty="0">
                          <a:latin typeface="Arial" panose="020B0604020202020204" pitchFamily="34" charset="0"/>
                          <a:cs typeface="Arial" panose="020B0604020202020204" pitchFamily="34" charset="0"/>
                        </a:rPr>
                        <a:t>Hay miễn cưỡng những quyết đinh nhanh chóng</a:t>
                      </a:r>
                      <a:endParaRPr lang="en-US" sz="1800" dirty="0">
                        <a:latin typeface="Arial" panose="020B0604020202020204" pitchFamily="34" charset="0"/>
                        <a:cs typeface="Arial" panose="020B0604020202020204" pitchFamily="34" charset="0"/>
                      </a:endParaRPr>
                    </a:p>
                    <a:p>
                      <a:pPr marL="285750" indent="-285750">
                        <a:buFontTx/>
                        <a:buChar char="-"/>
                      </a:pPr>
                      <a:r>
                        <a:rPr lang="vi-VN" sz="1800" dirty="0">
                          <a:latin typeface="Arial" panose="020B0604020202020204" pitchFamily="34" charset="0"/>
                          <a:cs typeface="Arial" panose="020B0604020202020204" pitchFamily="34" charset="0"/>
                        </a:rPr>
                        <a:t>Thận trọng hoặc do dự khi đưa ra quyết định</a:t>
                      </a:r>
                      <a:endParaRPr lang="en-US" sz="1800" dirty="0">
                        <a:latin typeface="Arial" panose="020B0604020202020204" pitchFamily="34" charset="0"/>
                        <a:cs typeface="Arial" panose="020B0604020202020204" pitchFamily="34" charset="0"/>
                      </a:endParaRPr>
                    </a:p>
                    <a:p>
                      <a:pPr marL="285750" indent="-285750">
                        <a:buFontTx/>
                        <a:buChar char="-"/>
                      </a:pPr>
                      <a:r>
                        <a:rPr lang="vi-VN" sz="1800" dirty="0">
                          <a:latin typeface="Arial" panose="020B0604020202020204" pitchFamily="34" charset="0"/>
                          <a:cs typeface="Arial" panose="020B0604020202020204" pitchFamily="34" charset="0"/>
                        </a:rPr>
                        <a:t>Tính khí thất thường</a:t>
                      </a:r>
                      <a:endParaRPr lang="en-US" sz="1800" dirty="0">
                        <a:latin typeface="Arial" panose="020B0604020202020204" pitchFamily="34" charset="0"/>
                        <a:cs typeface="Arial" panose="020B0604020202020204" pitchFamily="34" charset="0"/>
                      </a:endParaRPr>
                    </a:p>
                    <a:p>
                      <a:pPr marL="285750" indent="-285750">
                        <a:buFontTx/>
                        <a:buChar char="-"/>
                      </a:pPr>
                      <a:r>
                        <a:rPr lang="vi-VN" sz="1800" dirty="0">
                          <a:latin typeface="Arial" panose="020B0604020202020204" pitchFamily="34" charset="0"/>
                          <a:cs typeface="Arial" panose="020B0604020202020204" pitchFamily="34" charset="0"/>
                        </a:rPr>
                        <a:t>Lảng tránh thay đổi </a:t>
                      </a:r>
                      <a:endParaRPr lang="en-US" sz="18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1800" dirty="0">
                          <a:latin typeface="Arial" panose="020B0604020202020204" pitchFamily="34" charset="0"/>
                          <a:cs typeface="Arial" panose="020B0604020202020204" pitchFamily="34" charset="0"/>
                        </a:rPr>
                        <a:t>Họ </a:t>
                      </a:r>
                      <a:r>
                        <a:rPr lang="en-US" sz="1800" dirty="0" err="1">
                          <a:latin typeface="Arial" panose="020B0604020202020204" pitchFamily="34" charset="0"/>
                          <a:cs typeface="Arial" panose="020B0604020202020204" pitchFamily="34" charset="0"/>
                        </a:rPr>
                        <a:t>mong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sự</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thành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tiếp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tự</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nhiên</a:t>
                      </a:r>
                      <a:endParaRPr lang="en-US" sz="1800" dirty="0">
                        <a:latin typeface="Arial" panose="020B0604020202020204" pitchFamily="34" charset="0"/>
                        <a:cs typeface="Arial" panose="020B0604020202020204" pitchFamily="34" charset="0"/>
                      </a:endParaRPr>
                    </a:p>
                    <a:p>
                      <a:pPr marL="285750" indent="-285750">
                        <a:buFontTx/>
                        <a:buChar char="-"/>
                      </a:pPr>
                      <a:r>
                        <a:rPr lang="en-US" sz="1800" dirty="0">
                          <a:latin typeface="Arial" panose="020B0604020202020204" pitchFamily="34" charset="0"/>
                          <a:cs typeface="Arial" panose="020B0604020202020204" pitchFamily="34" charset="0"/>
                        </a:rPr>
                        <a:t>Họ </a:t>
                      </a:r>
                      <a:r>
                        <a:rPr lang="en-US" sz="1800" dirty="0" err="1">
                          <a:latin typeface="Arial" panose="020B0604020202020204" pitchFamily="34" charset="0"/>
                          <a:cs typeface="Arial" panose="020B0604020202020204" pitchFamily="34" charset="0"/>
                        </a:rPr>
                        <a:t>mong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viên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hàng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với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đề</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đáng</a:t>
                      </a:r>
                      <a:r>
                        <a:rPr lang="en-US" sz="1800" dirty="0">
                          <a:latin typeface="Arial" panose="020B0604020202020204" pitchFamily="34" charset="0"/>
                          <a:cs typeface="Arial" panose="020B0604020202020204" pitchFamily="34" charset="0"/>
                        </a:rPr>
                        <a:t> tin </a:t>
                      </a:r>
                      <a:r>
                        <a:rPr lang="en-US" sz="1800" dirty="0" err="1">
                          <a:latin typeface="Arial" panose="020B0604020202020204" pitchFamily="34" charset="0"/>
                          <a:cs typeface="Arial" panose="020B0604020202020204" pitchFamily="34" charset="0"/>
                        </a:rPr>
                        <a:t>cậy</a:t>
                      </a:r>
                      <a:r>
                        <a:rPr lang="en-US" sz="1800" dirty="0">
                          <a:latin typeface="Arial" panose="020B0604020202020204" pitchFamily="34" charset="0"/>
                          <a:cs typeface="Arial" panose="020B0604020202020204" pitchFamily="34" charset="0"/>
                        </a:rPr>
                        <a:t> </a:t>
                      </a:r>
                    </a:p>
                    <a:p>
                      <a:pPr marL="285750" indent="-285750">
                        <a:buFontTx/>
                        <a:buChar char="-"/>
                      </a:pPr>
                      <a:r>
                        <a:rPr lang="en-US" sz="1800" dirty="0">
                          <a:latin typeface="Arial" panose="020B0604020202020204" pitchFamily="34" charset="0"/>
                          <a:cs typeface="Arial" panose="020B0604020202020204" pitchFamily="34" charset="0"/>
                        </a:rPr>
                        <a:t>Họ </a:t>
                      </a:r>
                      <a:r>
                        <a:rPr lang="en-US" sz="1800" dirty="0" err="1">
                          <a:latin typeface="Arial" panose="020B0604020202020204" pitchFamily="34" charset="0"/>
                          <a:cs typeface="Arial" panose="020B0604020202020204" pitchFamily="34" charset="0"/>
                        </a:rPr>
                        <a:t>mong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mối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hệ</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đáng</a:t>
                      </a:r>
                      <a:r>
                        <a:rPr lang="en-US" sz="1800" dirty="0">
                          <a:latin typeface="Arial" panose="020B0604020202020204" pitchFamily="34" charset="0"/>
                          <a:cs typeface="Arial" panose="020B0604020202020204" pitchFamily="34" charset="0"/>
                        </a:rPr>
                        <a:t> tin </a:t>
                      </a:r>
                      <a:r>
                        <a:rPr lang="en-US" sz="1800" dirty="0" err="1">
                          <a:latin typeface="Arial" panose="020B0604020202020204" pitchFamily="34" charset="0"/>
                          <a:cs typeface="Arial" panose="020B0604020202020204" pitchFamily="34" charset="0"/>
                        </a:rPr>
                        <a:t>cậy</a:t>
                      </a:r>
                      <a:r>
                        <a:rPr lang="en-US" sz="1800" dirty="0">
                          <a:latin typeface="Arial" panose="020B0604020202020204" pitchFamily="34" charset="0"/>
                          <a:cs typeface="Arial" panose="020B0604020202020204" pitchFamily="34" charset="0"/>
                        </a:rPr>
                        <a:t> </a:t>
                      </a:r>
                      <a:endParaRPr lang="vi-VN" sz="1800" dirty="0">
                        <a:latin typeface="Arial" panose="020B0604020202020204" pitchFamily="34" charset="0"/>
                        <a:cs typeface="Arial" panose="020B0604020202020204" pitchFamily="34" charset="0"/>
                      </a:endParaRPr>
                    </a:p>
                  </a:txBody>
                  <a:tcPr/>
                </a:tc>
                <a:tc>
                  <a:txBody>
                    <a:bodyPr/>
                    <a:lstStyle/>
                    <a:p>
                      <a:r>
                        <a:rPr lang="vi-VN" sz="1800" b="1" dirty="0">
                          <a:latin typeface="Arial" panose="020B0604020202020204" pitchFamily="34" charset="0"/>
                          <a:cs typeface="Arial" panose="020B0604020202020204" pitchFamily="34" charset="0"/>
                        </a:rPr>
                        <a:t>Giải quyết nhu cầu về sự chân thành </a:t>
                      </a:r>
                      <a:endParaRPr lang="en-US" sz="1800" b="1" dirty="0">
                        <a:latin typeface="Arial" panose="020B0604020202020204" pitchFamily="34" charset="0"/>
                        <a:cs typeface="Arial" panose="020B0604020202020204" pitchFamily="34" charset="0"/>
                      </a:endParaRPr>
                    </a:p>
                    <a:p>
                      <a:r>
                        <a:rPr lang="vi-VN" sz="1800" dirty="0">
                          <a:latin typeface="Arial" panose="020B0604020202020204" pitchFamily="34" charset="0"/>
                          <a:cs typeface="Arial" panose="020B0604020202020204" pitchFamily="34" charset="0"/>
                        </a:rPr>
                        <a:t>• Cho thấy rằng bạn đồng cảm với các vấn đề của họ. </a:t>
                      </a:r>
                      <a:endParaRPr lang="en-US" sz="1800" dirty="0">
                        <a:latin typeface="Arial" panose="020B0604020202020204" pitchFamily="34" charset="0"/>
                        <a:cs typeface="Arial" panose="020B0604020202020204" pitchFamily="34" charset="0"/>
                      </a:endParaRPr>
                    </a:p>
                    <a:p>
                      <a:r>
                        <a:rPr lang="vi-VN" sz="1800" dirty="0">
                          <a:latin typeface="Arial" panose="020B0604020202020204" pitchFamily="34" charset="0"/>
                          <a:cs typeface="Arial" panose="020B0604020202020204" pitchFamily="34" charset="0"/>
                        </a:rPr>
                        <a:t>• Làm rõ những nghi ngờ của họ và giải quyết chúng </a:t>
                      </a:r>
                      <a:endParaRPr lang="en-US" sz="1800" dirty="0">
                        <a:latin typeface="Arial" panose="020B0604020202020204" pitchFamily="34" charset="0"/>
                        <a:cs typeface="Arial" panose="020B0604020202020204" pitchFamily="34" charset="0"/>
                      </a:endParaRPr>
                    </a:p>
                    <a:p>
                      <a:r>
                        <a:rPr lang="vi-VN" sz="1800" dirty="0">
                          <a:latin typeface="Arial" panose="020B0604020202020204" pitchFamily="34" charset="0"/>
                          <a:cs typeface="Arial" panose="020B0604020202020204" pitchFamily="34" charset="0"/>
                        </a:rPr>
                        <a:t>• Thể hiện rằng bạn sẵn sàng lắng nghe. </a:t>
                      </a:r>
                      <a:endParaRPr lang="en-US" sz="1800" dirty="0">
                        <a:latin typeface="Arial" panose="020B0604020202020204" pitchFamily="34" charset="0"/>
                        <a:cs typeface="Arial" panose="020B0604020202020204" pitchFamily="34" charset="0"/>
                      </a:endParaRPr>
                    </a:p>
                    <a:p>
                      <a:r>
                        <a:rPr lang="vi-VN" sz="1800" b="1" dirty="0">
                          <a:latin typeface="Arial" panose="020B0604020202020204" pitchFamily="34" charset="0"/>
                          <a:cs typeface="Arial" panose="020B0604020202020204" pitchFamily="34" charset="0"/>
                        </a:rPr>
                        <a:t>Xây dựng mối quan hệ thân thiết </a:t>
                      </a:r>
                      <a:endParaRPr lang="en-US" sz="1800" b="1" dirty="0">
                        <a:latin typeface="Arial" panose="020B0604020202020204" pitchFamily="34" charset="0"/>
                        <a:cs typeface="Arial" panose="020B0604020202020204" pitchFamily="34" charset="0"/>
                      </a:endParaRPr>
                    </a:p>
                    <a:p>
                      <a:r>
                        <a:rPr lang="vi-VN" sz="1800" dirty="0">
                          <a:latin typeface="Arial" panose="020B0604020202020204" pitchFamily="34" charset="0"/>
                          <a:cs typeface="Arial" panose="020B0604020202020204" pitchFamily="34" charset="0"/>
                        </a:rPr>
                        <a:t>• Đáp lại những nỗ lực của họ để làm quen với bạn, ở mức độ mà bạn cảm thấy thoải mái. </a:t>
                      </a:r>
                      <a:endParaRPr lang="en-US" sz="1800" dirty="0">
                        <a:latin typeface="Arial" panose="020B0604020202020204" pitchFamily="34" charset="0"/>
                        <a:cs typeface="Arial" panose="020B0604020202020204" pitchFamily="34" charset="0"/>
                      </a:endParaRPr>
                    </a:p>
                    <a:p>
                      <a:r>
                        <a:rPr lang="vi-VN" sz="1800" dirty="0">
                          <a:latin typeface="Arial" panose="020B0604020202020204" pitchFamily="34" charset="0"/>
                          <a:cs typeface="Arial" panose="020B0604020202020204" pitchFamily="34" charset="0"/>
                        </a:rPr>
                        <a:t>• Đặt câu hỏi và cho họ không gian để nói chuyện. </a:t>
                      </a:r>
                      <a:endParaRPr lang="en-US" sz="1800" dirty="0">
                        <a:latin typeface="Arial" panose="020B0604020202020204" pitchFamily="34" charset="0"/>
                        <a:cs typeface="Arial" panose="020B0604020202020204" pitchFamily="34" charset="0"/>
                      </a:endParaRPr>
                    </a:p>
                    <a:p>
                      <a:r>
                        <a:rPr lang="vi-VN" sz="1800" dirty="0">
                          <a:latin typeface="Arial" panose="020B0604020202020204" pitchFamily="34" charset="0"/>
                          <a:cs typeface="Arial" panose="020B0604020202020204" pitchFamily="34" charset="0"/>
                        </a:rPr>
                        <a:t>• Làm hết sức mình để kết nối với họ ở cấp độ cá nhân. </a:t>
                      </a:r>
                      <a:endParaRPr lang="en-US" sz="1800" dirty="0">
                        <a:latin typeface="Arial" panose="020B0604020202020204" pitchFamily="34" charset="0"/>
                        <a:cs typeface="Arial" panose="020B0604020202020204" pitchFamily="34" charset="0"/>
                      </a:endParaRPr>
                    </a:p>
                    <a:p>
                      <a:r>
                        <a:rPr lang="vi-VN" sz="1800" b="1" dirty="0">
                          <a:latin typeface="Arial" panose="020B0604020202020204" pitchFamily="34" charset="0"/>
                          <a:cs typeface="Arial" panose="020B0604020202020204" pitchFamily="34" charset="0"/>
                        </a:rPr>
                        <a:t>Đảm bảo độ tin cậy </a:t>
                      </a:r>
                      <a:endParaRPr lang="en-US" sz="1800" b="1" dirty="0">
                        <a:latin typeface="Arial" panose="020B0604020202020204" pitchFamily="34" charset="0"/>
                        <a:cs typeface="Arial" panose="020B0604020202020204" pitchFamily="34" charset="0"/>
                      </a:endParaRPr>
                    </a:p>
                    <a:p>
                      <a:r>
                        <a:rPr lang="vi-VN" sz="1800" dirty="0">
                          <a:latin typeface="Arial" panose="020B0604020202020204" pitchFamily="34" charset="0"/>
                          <a:cs typeface="Arial" panose="020B0604020202020204" pitchFamily="34" charset="0"/>
                        </a:rPr>
                        <a:t>• Cung cấp các dẫn chứng, chi tiết cụ thể khi thích hợp. </a:t>
                      </a:r>
                      <a:endParaRPr lang="en-US" sz="1800" dirty="0">
                        <a:latin typeface="Arial" panose="020B0604020202020204" pitchFamily="34" charset="0"/>
                        <a:cs typeface="Arial" panose="020B0604020202020204" pitchFamily="34" charset="0"/>
                      </a:endParaRPr>
                    </a:p>
                    <a:p>
                      <a:r>
                        <a:rPr lang="vi-VN" sz="1800" dirty="0">
                          <a:latin typeface="Arial" panose="020B0604020202020204" pitchFamily="34" charset="0"/>
                          <a:cs typeface="Arial" panose="020B0604020202020204" pitchFamily="34" charset="0"/>
                        </a:rPr>
                        <a:t>• Thu hút sự chú ý của họ để đảm bảo, lời chứng thực hoặc vấn đề đã được bảo mật. </a:t>
                      </a:r>
                      <a:endParaRPr lang="en-US" sz="1800" dirty="0">
                        <a:latin typeface="Arial" panose="020B0604020202020204" pitchFamily="34" charset="0"/>
                        <a:cs typeface="Arial" panose="020B0604020202020204" pitchFamily="34" charset="0"/>
                      </a:endParaRPr>
                    </a:p>
                    <a:p>
                      <a:r>
                        <a:rPr lang="vi-VN" sz="1800" dirty="0">
                          <a:latin typeface="Arial" panose="020B0604020202020204" pitchFamily="34" charset="0"/>
                          <a:cs typeface="Arial" panose="020B0604020202020204" pitchFamily="34" charset="0"/>
                        </a:rPr>
                        <a:t>• Cung cấp sự đảm bảo hỗ trợ trong và sau thỏa thuận.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71418004"/>
                  </a:ext>
                </a:extLst>
              </a:tr>
            </a:tbl>
          </a:graphicData>
        </a:graphic>
      </p:graphicFrame>
    </p:spTree>
    <p:extLst>
      <p:ext uri="{BB962C8B-B14F-4D97-AF65-F5344CB8AC3E}">
        <p14:creationId xmlns:p14="http://schemas.microsoft.com/office/powerpoint/2010/main" val="2531194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9E55-B162-456A-9153-AD6119A0F5ED}"/>
              </a:ext>
            </a:extLst>
          </p:cNvPr>
          <p:cNvSpPr>
            <a:spLocks noGrp="1"/>
          </p:cNvSpPr>
          <p:nvPr>
            <p:ph type="title"/>
          </p:nvPr>
        </p:nvSpPr>
        <p:spPr/>
        <p:txBody>
          <a:bodyPr/>
          <a:lstStyle/>
          <a:p>
            <a:r>
              <a:rPr lang="en-US" dirty="0"/>
              <a:t>Phong </a:t>
            </a:r>
            <a:r>
              <a:rPr lang="en-US" dirty="0" err="1"/>
              <a:t>cách</a:t>
            </a:r>
            <a:r>
              <a:rPr lang="en-US" dirty="0"/>
              <a:t> C (Kỷ </a:t>
            </a:r>
            <a:r>
              <a:rPr lang="en-US" dirty="0" err="1"/>
              <a:t>luật</a:t>
            </a:r>
            <a:r>
              <a:rPr lang="en-US" dirty="0"/>
              <a:t>)</a:t>
            </a:r>
          </a:p>
        </p:txBody>
      </p:sp>
      <p:sp>
        <p:nvSpPr>
          <p:cNvPr id="3" name="Content Placeholder 2">
            <a:extLst>
              <a:ext uri="{FF2B5EF4-FFF2-40B4-BE49-F238E27FC236}">
                <a16:creationId xmlns:a16="http://schemas.microsoft.com/office/drawing/2014/main" id="{FC33521D-3E78-43B1-85F1-96F9E18C2E85}"/>
              </a:ext>
            </a:extLst>
          </p:cNvPr>
          <p:cNvSpPr>
            <a:spLocks noGrp="1"/>
          </p:cNvSpPr>
          <p:nvPr>
            <p:ph idx="1"/>
          </p:nvPr>
        </p:nvSpPr>
        <p:spPr>
          <a:xfrm>
            <a:off x="838201" y="1403597"/>
            <a:ext cx="9505950" cy="4351338"/>
          </a:xfrm>
        </p:spPr>
        <p:txBody>
          <a:bodyPr/>
          <a:lstStyle/>
          <a:p>
            <a:r>
              <a:rPr lang="vi-VN" dirty="0"/>
              <a:t>Khách hàng có xu hướng về C đều đặt câu hỏi &amp; hoài nghi và thận trọng &amp; trầm ngâm. </a:t>
            </a:r>
            <a:endParaRPr lang="en-US" dirty="0"/>
          </a:p>
        </p:txBody>
      </p:sp>
      <p:pic>
        <p:nvPicPr>
          <p:cNvPr id="5" name="Picture 4">
            <a:extLst>
              <a:ext uri="{FF2B5EF4-FFF2-40B4-BE49-F238E27FC236}">
                <a16:creationId xmlns:a16="http://schemas.microsoft.com/office/drawing/2014/main" id="{4CF2C604-0AB2-453B-9E0C-471CC795F3F1}"/>
              </a:ext>
            </a:extLst>
          </p:cNvPr>
          <p:cNvPicPr>
            <a:picLocks noChangeAspect="1"/>
          </p:cNvPicPr>
          <p:nvPr/>
        </p:nvPicPr>
        <p:blipFill>
          <a:blip r:embed="rId2"/>
          <a:stretch>
            <a:fillRect/>
          </a:stretch>
        </p:blipFill>
        <p:spPr>
          <a:xfrm>
            <a:off x="10344150" y="99218"/>
            <a:ext cx="1847850" cy="1857375"/>
          </a:xfrm>
          <a:prstGeom prst="rect">
            <a:avLst/>
          </a:prstGeom>
        </p:spPr>
      </p:pic>
      <p:graphicFrame>
        <p:nvGraphicFramePr>
          <p:cNvPr id="6" name="Table 8">
            <a:extLst>
              <a:ext uri="{FF2B5EF4-FFF2-40B4-BE49-F238E27FC236}">
                <a16:creationId xmlns:a16="http://schemas.microsoft.com/office/drawing/2014/main" id="{95FE92DD-6B46-44C7-9289-39B01626B6EE}"/>
              </a:ext>
            </a:extLst>
          </p:cNvPr>
          <p:cNvGraphicFramePr>
            <a:graphicFrameLocks noGrp="1"/>
          </p:cNvGraphicFramePr>
          <p:nvPr>
            <p:extLst>
              <p:ext uri="{D42A27DB-BD31-4B8C-83A1-F6EECF244321}">
                <p14:modId xmlns:p14="http://schemas.microsoft.com/office/powerpoint/2010/main" val="1858557754"/>
              </p:ext>
            </p:extLst>
          </p:nvPr>
        </p:nvGraphicFramePr>
        <p:xfrm>
          <a:off x="0" y="2278838"/>
          <a:ext cx="12192000" cy="45791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6010072"/>
                    </a:ext>
                  </a:extLst>
                </a:gridCol>
                <a:gridCol w="2277277">
                  <a:extLst>
                    <a:ext uri="{9D8B030D-6E8A-4147-A177-3AD203B41FA5}">
                      <a16:colId xmlns:a16="http://schemas.microsoft.com/office/drawing/2014/main" val="3931630641"/>
                    </a:ext>
                  </a:extLst>
                </a:gridCol>
                <a:gridCol w="5850723">
                  <a:extLst>
                    <a:ext uri="{9D8B030D-6E8A-4147-A177-3AD203B41FA5}">
                      <a16:colId xmlns:a16="http://schemas.microsoft.com/office/drawing/2014/main" val="2998654589"/>
                    </a:ext>
                  </a:extLst>
                </a:gridCol>
              </a:tblGrid>
              <a:tr h="394662">
                <a:tc>
                  <a:txBody>
                    <a:bodyPr/>
                    <a:lstStyle/>
                    <a:p>
                      <a:r>
                        <a:rPr lang="en-US" sz="1600" dirty="0">
                          <a:latin typeface="Arial" panose="020B0604020202020204" pitchFamily="34" charset="0"/>
                          <a:cs typeface="Arial" panose="020B0604020202020204" pitchFamily="34" charset="0"/>
                        </a:rPr>
                        <a:t>Dấu </a:t>
                      </a:r>
                      <a:r>
                        <a:rPr lang="en-US" sz="1600" dirty="0" err="1">
                          <a:latin typeface="Arial" panose="020B0604020202020204" pitchFamily="34" charset="0"/>
                          <a:cs typeface="Arial" panose="020B0604020202020204" pitchFamily="34" charset="0"/>
                        </a:rPr>
                        <a:t>hiệu</a:t>
                      </a:r>
                      <a:endParaRPr lang="en-US" sz="1600" dirty="0">
                        <a:latin typeface="Arial" panose="020B0604020202020204" pitchFamily="34" charset="0"/>
                        <a:cs typeface="Arial" panose="020B0604020202020204" pitchFamily="34" charset="0"/>
                      </a:endParaRPr>
                    </a:p>
                  </a:txBody>
                  <a:tcPr/>
                </a:tc>
                <a:tc>
                  <a:txBody>
                    <a:bodyPr/>
                    <a:lstStyle/>
                    <a:p>
                      <a:r>
                        <a:rPr lang="en-US" sz="1600" dirty="0" err="1">
                          <a:latin typeface="Arial" panose="020B0604020202020204" pitchFamily="34" charset="0"/>
                          <a:cs typeface="Arial" panose="020B0604020202020204" pitchFamily="34" charset="0"/>
                        </a:rPr>
                        <a:t>Yếu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động</a:t>
                      </a: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Nhân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hàng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làm</a:t>
                      </a:r>
                      <a:r>
                        <a:rPr lang="en-US" sz="1600" dirty="0">
                          <a:latin typeface="Arial" panose="020B0604020202020204" pitchFamily="34" charset="0"/>
                          <a:cs typeface="Arial" panose="020B0604020202020204" pitchFamily="34" charset="0"/>
                        </a:rPr>
                        <a:t> gì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ứng</a:t>
                      </a:r>
                      <a:r>
                        <a:rPr lang="en-US" sz="16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131668161"/>
                  </a:ext>
                </a:extLst>
              </a:tr>
              <a:tr h="4184499">
                <a:tc>
                  <a:txBody>
                    <a:bodyPr/>
                    <a:lstStyle/>
                    <a:p>
                      <a:pPr marL="285750" indent="-285750">
                        <a:buFontTx/>
                        <a:buChar char="-"/>
                      </a:pPr>
                      <a:r>
                        <a:rPr lang="vi-VN" sz="1600" dirty="0">
                          <a:latin typeface="Arial" panose="020B0604020202020204" pitchFamily="34" charset="0"/>
                          <a:cs typeface="Arial" panose="020B0604020202020204" pitchFamily="34" charset="0"/>
                        </a:rPr>
                        <a:t>Chuyên nghiệp, thậm chí thái độ khắc kỷ </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Tốc độ chậm, có phương pháp </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Dựa vào logic và lý trí </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Tránh biểu lộ cảm xúc </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Khó chịu với những câu hỏi nhỏ hoặc câu hỏi cá nhân </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Chủ nghĩa hoài nghi </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Thận trọng khi đưa ra quyết định </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Tính chất riêng tư, dè dặt</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Mong muốn có những điều chính xác </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Quan tâm đến chi tiết</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vi-VN" sz="1600" dirty="0">
                          <a:latin typeface="Arial" panose="020B0604020202020204" pitchFamily="34" charset="0"/>
                          <a:cs typeface="Arial" panose="020B0604020202020204" pitchFamily="34" charset="0"/>
                        </a:rPr>
                        <a:t>Họ mong đợi các sản phẩm và dịch vụ chất lượng cao</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Họ mong đợi năng lực và chuyên môn từ nhân viên bán hàng</a:t>
                      </a:r>
                      <a:endParaRPr lang="en-US" sz="1600" dirty="0">
                        <a:latin typeface="Arial" panose="020B0604020202020204" pitchFamily="34" charset="0"/>
                        <a:cs typeface="Arial" panose="020B0604020202020204" pitchFamily="34" charset="0"/>
                      </a:endParaRPr>
                    </a:p>
                    <a:p>
                      <a:pPr marL="285750" indent="-285750">
                        <a:buFontTx/>
                        <a:buChar char="-"/>
                      </a:pPr>
                      <a:r>
                        <a:rPr lang="vi-VN" sz="1600" dirty="0">
                          <a:latin typeface="Arial" panose="020B0604020202020204" pitchFamily="34" charset="0"/>
                          <a:cs typeface="Arial" panose="020B0604020202020204" pitchFamily="34" charset="0"/>
                        </a:rPr>
                        <a:t>Họ mong đợi sự tin cậy và trách nhiệm</a:t>
                      </a:r>
                    </a:p>
                  </a:txBody>
                  <a:tcPr/>
                </a:tc>
                <a:tc>
                  <a:txBody>
                    <a:bodyPr/>
                    <a:lstStyle/>
                    <a:p>
                      <a:r>
                        <a:rPr lang="vi-VN" sz="1600" b="1" dirty="0">
                          <a:latin typeface="Arial" panose="020B0604020202020204" pitchFamily="34" charset="0"/>
                          <a:cs typeface="Arial" panose="020B0604020202020204" pitchFamily="34" charset="0"/>
                        </a:rPr>
                        <a:t>Nhấn mạnh chất lượng cao </a:t>
                      </a:r>
                      <a:endParaRPr lang="en-US" sz="1600" b="1"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Công nhận mối quan tâm của họ mà không gặp phải sự hung hăng hoặc phòng thủ.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Có càng nhiều chi tiết và sự kiện càng tốt.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Nhấn mạnh những lợi thế của sản phẩm hoặc dịch vụ. </a:t>
                      </a:r>
                      <a:r>
                        <a:rPr lang="vi-VN" sz="1600" b="1" dirty="0">
                          <a:latin typeface="Arial" panose="020B0604020202020204" pitchFamily="34" charset="0"/>
                          <a:cs typeface="Arial" panose="020B0604020202020204" pitchFamily="34" charset="0"/>
                        </a:rPr>
                        <a:t>Thể hiện chuyên môn và năng lực </a:t>
                      </a:r>
                      <a:endParaRPr lang="en-US" sz="1600" b="1"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Sử dụng một cách tiếp cận thực tế.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Chứng minh chuyên môn của bạn bằng cách tham khảo hồ sơ năng lực của bạn.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Cung cấp logic và lý luận đằng sau các đề xuất hoặc kết luận </a:t>
                      </a:r>
                      <a:endParaRPr lang="en-US" sz="1600" dirty="0">
                        <a:latin typeface="Arial" panose="020B0604020202020204" pitchFamily="34" charset="0"/>
                        <a:cs typeface="Arial" panose="020B0604020202020204" pitchFamily="34" charset="0"/>
                      </a:endParaRPr>
                    </a:p>
                    <a:p>
                      <a:r>
                        <a:rPr lang="vi-VN" sz="1600" b="1" dirty="0">
                          <a:latin typeface="Arial" panose="020B0604020202020204" pitchFamily="34" charset="0"/>
                          <a:cs typeface="Arial" panose="020B0604020202020204" pitchFamily="34" charset="0"/>
                        </a:rPr>
                        <a:t>Giải quyết nhu cầu về độ tin cậy </a:t>
                      </a:r>
                      <a:endParaRPr lang="en-US" sz="1600" b="1"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Trình bày thông tin một cách có phương pháp, rõ ràng và hợp lý.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Khuyến khích họ phân tích và tương tác với thông tin bạn trình bày. </a:t>
                      </a:r>
                      <a:endParaRPr lang="en-US" sz="1600" dirty="0">
                        <a:latin typeface="Arial" panose="020B0604020202020204" pitchFamily="34" charset="0"/>
                        <a:cs typeface="Arial" panose="020B0604020202020204" pitchFamily="34" charset="0"/>
                      </a:endParaRPr>
                    </a:p>
                    <a:p>
                      <a:r>
                        <a:rPr lang="vi-VN" sz="1600" dirty="0">
                          <a:latin typeface="Arial" panose="020B0604020202020204" pitchFamily="34" charset="0"/>
                          <a:cs typeface="Arial" panose="020B0604020202020204" pitchFamily="34" charset="0"/>
                        </a:rPr>
                        <a:t>• Sử dụng các ví dụ về độ tin cậy từ quá khứ</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71418004"/>
                  </a:ext>
                </a:extLst>
              </a:tr>
            </a:tbl>
          </a:graphicData>
        </a:graphic>
      </p:graphicFrame>
    </p:spTree>
    <p:extLst>
      <p:ext uri="{BB962C8B-B14F-4D97-AF65-F5344CB8AC3E}">
        <p14:creationId xmlns:p14="http://schemas.microsoft.com/office/powerpoint/2010/main" val="4047926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5D5331-6B3F-4BE8-A1D1-A9C1E6D442FB}"/>
              </a:ext>
            </a:extLst>
          </p:cNvPr>
          <p:cNvSpPr>
            <a:spLocks noGrp="1"/>
          </p:cNvSpPr>
          <p:nvPr>
            <p:ph type="title"/>
          </p:nvPr>
        </p:nvSpPr>
        <p:spPr>
          <a:xfrm>
            <a:off x="6094105" y="802955"/>
            <a:ext cx="4977976" cy="1454051"/>
          </a:xfrm>
        </p:spPr>
        <p:txBody>
          <a:bodyPr>
            <a:normAutofit/>
          </a:bodyPr>
          <a:lstStyle/>
          <a:p>
            <a:pPr algn="ctr"/>
            <a:r>
              <a:rPr lang="en-US" sz="3700" b="1" dirty="0" err="1">
                <a:solidFill>
                  <a:srgbClr val="000000"/>
                </a:solidFill>
              </a:rPr>
              <a:t>Điều</a:t>
            </a:r>
            <a:r>
              <a:rPr lang="en-US" sz="3700" b="1" dirty="0">
                <a:solidFill>
                  <a:srgbClr val="000000"/>
                </a:solidFill>
              </a:rPr>
              <a:t> </a:t>
            </a:r>
            <a:r>
              <a:rPr lang="en-US" sz="3700" b="1" dirty="0" err="1">
                <a:solidFill>
                  <a:srgbClr val="000000"/>
                </a:solidFill>
              </a:rPr>
              <a:t>chỉnh</a:t>
            </a:r>
            <a:r>
              <a:rPr lang="en-US" sz="3700" b="1" dirty="0">
                <a:solidFill>
                  <a:srgbClr val="000000"/>
                </a:solidFill>
              </a:rPr>
              <a:t> </a:t>
            </a:r>
            <a:r>
              <a:rPr lang="en-US" sz="3700" b="1" dirty="0" err="1">
                <a:solidFill>
                  <a:srgbClr val="000000"/>
                </a:solidFill>
              </a:rPr>
              <a:t>hành</a:t>
            </a:r>
            <a:r>
              <a:rPr lang="en-US" sz="3700" b="1" dirty="0">
                <a:solidFill>
                  <a:srgbClr val="000000"/>
                </a:solidFill>
              </a:rPr>
              <a:t> vi </a:t>
            </a:r>
            <a:r>
              <a:rPr lang="en-US" sz="3700" b="1" dirty="0" err="1">
                <a:solidFill>
                  <a:srgbClr val="000000"/>
                </a:solidFill>
              </a:rPr>
              <a:t>để</a:t>
            </a:r>
            <a:r>
              <a:rPr lang="en-US" sz="3700" b="1" dirty="0">
                <a:solidFill>
                  <a:srgbClr val="000000"/>
                </a:solidFill>
              </a:rPr>
              <a:t> </a:t>
            </a:r>
            <a:r>
              <a:rPr lang="en-US" sz="3700" b="1" dirty="0" err="1">
                <a:solidFill>
                  <a:srgbClr val="000000"/>
                </a:solidFill>
              </a:rPr>
              <a:t>tối</a:t>
            </a:r>
            <a:r>
              <a:rPr lang="en-US" sz="3700" b="1" dirty="0">
                <a:solidFill>
                  <a:srgbClr val="000000"/>
                </a:solidFill>
              </a:rPr>
              <a:t> </a:t>
            </a:r>
            <a:r>
              <a:rPr lang="en-US" sz="3700" b="1" dirty="0" err="1">
                <a:solidFill>
                  <a:srgbClr val="000000"/>
                </a:solidFill>
              </a:rPr>
              <a:t>đa</a:t>
            </a:r>
            <a:r>
              <a:rPr lang="en-US" sz="3700" b="1" dirty="0">
                <a:solidFill>
                  <a:srgbClr val="000000"/>
                </a:solidFill>
              </a:rPr>
              <a:t> </a:t>
            </a:r>
            <a:r>
              <a:rPr lang="en-US" sz="3700" b="1" dirty="0" err="1">
                <a:solidFill>
                  <a:srgbClr val="000000"/>
                </a:solidFill>
              </a:rPr>
              <a:t>hiệu</a:t>
            </a:r>
            <a:r>
              <a:rPr lang="en-US" sz="3700" b="1" dirty="0">
                <a:solidFill>
                  <a:srgbClr val="000000"/>
                </a:solidFill>
              </a:rPr>
              <a:t> </a:t>
            </a:r>
            <a:r>
              <a:rPr lang="en-US" sz="3700" b="1" dirty="0" err="1">
                <a:solidFill>
                  <a:srgbClr val="000000"/>
                </a:solidFill>
              </a:rPr>
              <a:t>quả</a:t>
            </a:r>
            <a:r>
              <a:rPr lang="en-US" sz="3700" b="1" dirty="0">
                <a:solidFill>
                  <a:srgbClr val="000000"/>
                </a:solidFill>
              </a:rPr>
              <a:t> </a:t>
            </a:r>
            <a:r>
              <a:rPr lang="en-US" sz="3700" b="1" dirty="0" err="1">
                <a:solidFill>
                  <a:srgbClr val="000000"/>
                </a:solidFill>
              </a:rPr>
              <a:t>bán</a:t>
            </a:r>
            <a:r>
              <a:rPr lang="en-US" sz="3700" b="1" dirty="0">
                <a:solidFill>
                  <a:srgbClr val="000000"/>
                </a:solidFill>
              </a:rPr>
              <a:t> </a:t>
            </a:r>
            <a:r>
              <a:rPr lang="en-US" sz="3700" b="1" dirty="0" err="1">
                <a:solidFill>
                  <a:srgbClr val="000000"/>
                </a:solidFill>
              </a:rPr>
              <a:t>hàng</a:t>
            </a:r>
            <a:endParaRPr lang="en-US" sz="3700" b="1"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30598A9-18DE-4B02-ACAA-A6301789590E}"/>
              </a:ext>
            </a:extLst>
          </p:cNvPr>
          <p:cNvPicPr>
            <a:picLocks noChangeAspect="1"/>
          </p:cNvPicPr>
          <p:nvPr/>
        </p:nvPicPr>
        <p:blipFill rotWithShape="1">
          <a:blip r:embed="rId3">
            <a:alphaModFix/>
          </a:blip>
          <a:srcRect l="2908" r="1" b="1"/>
          <a:stretch/>
        </p:blipFill>
        <p:spPr>
          <a:xfrm>
            <a:off x="-23427"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B788E0E9-5336-443A-89F3-C5101A896462}"/>
              </a:ext>
            </a:extLst>
          </p:cNvPr>
          <p:cNvSpPr>
            <a:spLocks noGrp="1"/>
          </p:cNvSpPr>
          <p:nvPr>
            <p:ph idx="1"/>
          </p:nvPr>
        </p:nvSpPr>
        <p:spPr>
          <a:xfrm>
            <a:off x="5317269" y="2023672"/>
            <a:ext cx="6689851" cy="4706912"/>
          </a:xfrm>
        </p:spPr>
        <p:txBody>
          <a:bodyPr anchor="ctr">
            <a:normAutofit/>
          </a:bodyPr>
          <a:lstStyle/>
          <a:p>
            <a:r>
              <a:rPr lang="vi-VN" dirty="0">
                <a:solidFill>
                  <a:srgbClr val="000000"/>
                </a:solidFill>
              </a:rPr>
              <a:t>Vị trí của mỗi nhân viên bán hàng trên Bản đồ DiSC cho họ có thể phù hợp hoặc xung khắc với đặc điểm tâm lý các nhóm khách hàng khác nhau. </a:t>
            </a:r>
            <a:endParaRPr lang="en-US" dirty="0">
              <a:solidFill>
                <a:srgbClr val="000000"/>
              </a:solidFill>
            </a:endParaRPr>
          </a:p>
          <a:p>
            <a:r>
              <a:rPr lang="vi-VN" dirty="0">
                <a:solidFill>
                  <a:srgbClr val="000000"/>
                </a:solidFill>
              </a:rPr>
              <a:t>Ví dụ: Nhân viên bán hàng có xu hướng theo phong cách S có thể tương đối dễ thích nghi với những khách hàng ưu tiên sự chân thành, đáng tin cậy và các mối quan hệ. </a:t>
            </a:r>
            <a:endParaRPr lang="en-US" dirty="0">
              <a:solidFill>
                <a:srgbClr val="000000"/>
              </a:solidFill>
            </a:endParaRPr>
          </a:p>
        </p:txBody>
      </p:sp>
    </p:spTree>
    <p:extLst>
      <p:ext uri="{BB962C8B-B14F-4D97-AF65-F5344CB8AC3E}">
        <p14:creationId xmlns:p14="http://schemas.microsoft.com/office/powerpoint/2010/main" val="2885465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2F890A-0DB1-4B93-AAA5-DB180282154F}"/>
              </a:ext>
            </a:extLst>
          </p:cNvPr>
          <p:cNvSpPr>
            <a:spLocks noGrp="1"/>
          </p:cNvSpPr>
          <p:nvPr>
            <p:ph type="title"/>
          </p:nvPr>
        </p:nvSpPr>
        <p:spPr>
          <a:xfrm>
            <a:off x="6094105" y="802955"/>
            <a:ext cx="4977976" cy="1454051"/>
          </a:xfrm>
        </p:spPr>
        <p:txBody>
          <a:bodyPr>
            <a:normAutofit/>
          </a:bodyPr>
          <a:lstStyle/>
          <a:p>
            <a:endParaRPr lang="en-US">
              <a:solidFill>
                <a:srgbClr val="000000"/>
              </a:solidFill>
            </a:endParaRPr>
          </a:p>
        </p:txBody>
      </p:sp>
      <p:sp>
        <p:nvSpPr>
          <p:cNvPr id="2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C7B14C0-E64D-45F6-B215-790406F2D408}"/>
              </a:ext>
            </a:extLst>
          </p:cNvPr>
          <p:cNvPicPr>
            <a:picLocks noChangeAspect="1"/>
          </p:cNvPicPr>
          <p:nvPr/>
        </p:nvPicPr>
        <p:blipFill rotWithShape="1">
          <a:blip r:embed="rId3">
            <a:alphaModFix/>
          </a:blip>
          <a:srcRect l="6946" r="1"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794D3232-43D3-42E2-A968-150A95AB1BC1}"/>
              </a:ext>
            </a:extLst>
          </p:cNvPr>
          <p:cNvSpPr>
            <a:spLocks noGrp="1"/>
          </p:cNvSpPr>
          <p:nvPr>
            <p:ph idx="1"/>
          </p:nvPr>
        </p:nvSpPr>
        <p:spPr>
          <a:xfrm>
            <a:off x="5017921" y="209862"/>
            <a:ext cx="7034169" cy="6415790"/>
          </a:xfrm>
        </p:spPr>
        <p:txBody>
          <a:bodyPr anchor="ctr">
            <a:normAutofit/>
          </a:bodyPr>
          <a:lstStyle/>
          <a:p>
            <a:r>
              <a:rPr lang="vi-VN" sz="3600" dirty="0">
                <a:solidFill>
                  <a:srgbClr val="000000"/>
                </a:solidFill>
              </a:rPr>
              <a:t>Tuy nhiên, ba vị trí còn có thể khiến sales gặp khó khăn nhất khi thích nghi với khác hàng thuộc các phong cách D, I,C . </a:t>
            </a:r>
            <a:endParaRPr lang="en-US" sz="3600" dirty="0">
              <a:solidFill>
                <a:srgbClr val="000000"/>
              </a:solidFill>
            </a:endParaRPr>
          </a:p>
          <a:p>
            <a:r>
              <a:rPr lang="vi-VN" sz="3600" dirty="0">
                <a:solidFill>
                  <a:srgbClr val="000000"/>
                </a:solidFill>
              </a:rPr>
              <a:t>Ví dụ: Nhân viên bán hàng theo phong cách S có thể khó thích nghi với khách hàng theo phong cách D</a:t>
            </a:r>
            <a:r>
              <a:rPr lang="en-US" sz="3600" dirty="0">
                <a:solidFill>
                  <a:srgbClr val="000000"/>
                </a:solidFill>
              </a:rPr>
              <a:t> </a:t>
            </a:r>
            <a:r>
              <a:rPr lang="vi-VN" sz="3600" dirty="0">
                <a:solidFill>
                  <a:srgbClr val="000000"/>
                </a:solidFill>
              </a:rPr>
              <a:t>nhóm người ưu tiên Kết quả, hành động và năng lực, bởi vì những điều này với nhân viên bán hàng theo phong cách S sẽ ưu tiên thấp nhất. </a:t>
            </a:r>
            <a:endParaRPr lang="en-US" sz="3600" dirty="0">
              <a:solidFill>
                <a:srgbClr val="000000"/>
              </a:solidFill>
            </a:endParaRPr>
          </a:p>
        </p:txBody>
      </p:sp>
    </p:spTree>
    <p:extLst>
      <p:ext uri="{BB962C8B-B14F-4D97-AF65-F5344CB8AC3E}">
        <p14:creationId xmlns:p14="http://schemas.microsoft.com/office/powerpoint/2010/main" val="3334731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AB73B-D878-4734-BFDC-1300F61AD40C}"/>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QUAN TRỌNG LÀ….</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889DD95-DAEC-43EA-AD56-AB1A6165270B}"/>
              </a:ext>
            </a:extLst>
          </p:cNvPr>
          <p:cNvSpPr>
            <a:spLocks noGrp="1"/>
          </p:cNvSpPr>
          <p:nvPr>
            <p:ph idx="1"/>
          </p:nvPr>
        </p:nvSpPr>
        <p:spPr>
          <a:xfrm>
            <a:off x="6297233" y="518400"/>
            <a:ext cx="4771607" cy="5837949"/>
          </a:xfrm>
        </p:spPr>
        <p:txBody>
          <a:bodyPr anchor="ctr">
            <a:normAutofit/>
          </a:bodyPr>
          <a:lstStyle/>
          <a:p>
            <a:r>
              <a:rPr lang="vi-VN" sz="3600" dirty="0">
                <a:solidFill>
                  <a:schemeClr val="tx1">
                    <a:alpha val="80000"/>
                  </a:schemeClr>
                </a:solidFill>
              </a:rPr>
              <a:t>Nhân viên sales luôn phải điều chỉnh hành vi để thích ứng với nhu cầu khách hàng, Bạn cần nhận thức được những khác biệt và điều chỉnh thực hiện phù hợp phục vụ cho bán hàng</a:t>
            </a:r>
            <a:endParaRPr lang="en-US" sz="36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86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B477AFD-A241-4AF4-B777-D05674743A43}"/>
              </a:ext>
            </a:extLst>
          </p:cNvPr>
          <p:cNvSpPr>
            <a:spLocks noGrp="1"/>
          </p:cNvSpPr>
          <p:nvPr>
            <p:ph type="title"/>
          </p:nvPr>
        </p:nvSpPr>
        <p:spPr>
          <a:xfrm>
            <a:off x="3045213" y="731520"/>
            <a:ext cx="6089904" cy="1426464"/>
          </a:xfrm>
        </p:spPr>
        <p:txBody>
          <a:bodyPr>
            <a:normAutofit/>
          </a:bodyPr>
          <a:lstStyle/>
          <a:p>
            <a:pPr algn="ctr"/>
            <a:r>
              <a:rPr lang="en-US" dirty="0" err="1">
                <a:solidFill>
                  <a:srgbClr val="FFFFFF"/>
                </a:solidFill>
              </a:rPr>
              <a:t>Phỏng</a:t>
            </a:r>
            <a:r>
              <a:rPr lang="en-US" dirty="0">
                <a:solidFill>
                  <a:srgbClr val="FFFFFF"/>
                </a:solidFill>
              </a:rPr>
              <a:t> </a:t>
            </a:r>
            <a:r>
              <a:rPr lang="en-US" dirty="0" err="1">
                <a:solidFill>
                  <a:srgbClr val="FFFFFF"/>
                </a:solidFill>
              </a:rPr>
              <a:t>vấn</a:t>
            </a:r>
            <a:r>
              <a:rPr lang="en-US" dirty="0">
                <a:solidFill>
                  <a:srgbClr val="FFFFFF"/>
                </a:solidFill>
              </a:rPr>
              <a:t> </a:t>
            </a:r>
            <a:r>
              <a:rPr lang="en-US" dirty="0" err="1">
                <a:solidFill>
                  <a:srgbClr val="FFFFFF"/>
                </a:solidFill>
              </a:rPr>
              <a:t>năng</a:t>
            </a:r>
            <a:r>
              <a:rPr lang="en-US" dirty="0">
                <a:solidFill>
                  <a:srgbClr val="FFFFFF"/>
                </a:solidFill>
              </a:rPr>
              <a:t> </a:t>
            </a:r>
            <a:r>
              <a:rPr lang="en-US" dirty="0" err="1">
                <a:solidFill>
                  <a:srgbClr val="FFFFFF"/>
                </a:solidFill>
              </a:rPr>
              <a:t>lực</a:t>
            </a:r>
            <a:endParaRPr lang="en-US" dirty="0">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FA59588-A7E5-4B5C-9736-CB9DE2D79E99}"/>
              </a:ext>
            </a:extLst>
          </p:cNvPr>
          <p:cNvGraphicFramePr>
            <a:graphicFrameLocks noGrp="1"/>
          </p:cNvGraphicFramePr>
          <p:nvPr>
            <p:ph idx="1"/>
            <p:extLst>
              <p:ext uri="{D42A27DB-BD31-4B8C-83A1-F6EECF244321}">
                <p14:modId xmlns:p14="http://schemas.microsoft.com/office/powerpoint/2010/main" val="4149900766"/>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764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65876-E508-44BC-B46F-5351B1470E7E}"/>
              </a:ext>
            </a:extLst>
          </p:cNvPr>
          <p:cNvSpPr>
            <a:spLocks noGrp="1"/>
          </p:cNvSpPr>
          <p:nvPr>
            <p:ph type="title"/>
          </p:nvPr>
        </p:nvSpPr>
        <p:spPr>
          <a:xfrm>
            <a:off x="1008184" y="91971"/>
            <a:ext cx="10175631" cy="1111843"/>
          </a:xfrm>
        </p:spPr>
        <p:txBody>
          <a:bodyPr anchor="ctr">
            <a:normAutofit/>
          </a:bodyPr>
          <a:lstStyle/>
          <a:p>
            <a:pPr algn="ctr"/>
            <a:r>
              <a:rPr lang="vi-VN" sz="4000" dirty="0"/>
              <a:t>Sơ đồ hướng dẫn tiếp cận khách hàng</a:t>
            </a:r>
            <a:endParaRPr lang="en-US" sz="4000" dirty="0"/>
          </a:p>
        </p:txBody>
      </p:sp>
      <p:sp>
        <p:nvSpPr>
          <p:cNvPr id="9" name="Content Placeholder 8">
            <a:extLst>
              <a:ext uri="{FF2B5EF4-FFF2-40B4-BE49-F238E27FC236}">
                <a16:creationId xmlns:a16="http://schemas.microsoft.com/office/drawing/2014/main" id="{5AA9072F-9518-4C9E-A3D3-E4FC56BE0A7A}"/>
              </a:ext>
            </a:extLst>
          </p:cNvPr>
          <p:cNvSpPr>
            <a:spLocks noGrp="1"/>
          </p:cNvSpPr>
          <p:nvPr>
            <p:ph idx="1"/>
          </p:nvPr>
        </p:nvSpPr>
        <p:spPr>
          <a:xfrm>
            <a:off x="1008184" y="1459907"/>
            <a:ext cx="10175630" cy="767904"/>
          </a:xfrm>
        </p:spPr>
        <p:txBody>
          <a:bodyPr anchor="ctr">
            <a:normAutofit/>
          </a:bodyPr>
          <a:lstStyle/>
          <a:p>
            <a:pPr algn="ctr"/>
            <a:endParaRPr lang="en-US" sz="2000"/>
          </a:p>
        </p:txBody>
      </p:sp>
      <p:pic>
        <p:nvPicPr>
          <p:cNvPr id="5" name="Content Placeholder 4">
            <a:extLst>
              <a:ext uri="{FF2B5EF4-FFF2-40B4-BE49-F238E27FC236}">
                <a16:creationId xmlns:a16="http://schemas.microsoft.com/office/drawing/2014/main" id="{1DE9A914-1AD6-4C83-87D0-0C8D89F042FE}"/>
              </a:ext>
            </a:extLst>
          </p:cNvPr>
          <p:cNvPicPr>
            <a:picLocks noChangeAspect="1"/>
          </p:cNvPicPr>
          <p:nvPr/>
        </p:nvPicPr>
        <p:blipFill>
          <a:blip r:embed="rId2"/>
          <a:stretch>
            <a:fillRect/>
          </a:stretch>
        </p:blipFill>
        <p:spPr>
          <a:xfrm>
            <a:off x="471982" y="919348"/>
            <a:ext cx="11248036" cy="5764620"/>
          </a:xfrm>
          <a:prstGeom prst="rect">
            <a:avLst/>
          </a:prstGeom>
        </p:spPr>
      </p:pic>
    </p:spTree>
    <p:extLst>
      <p:ext uri="{BB962C8B-B14F-4D97-AF65-F5344CB8AC3E}">
        <p14:creationId xmlns:p14="http://schemas.microsoft.com/office/powerpoint/2010/main" val="612219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6EDF1C1-0726-4F63-9F7E-F44C652B768F}"/>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Sau phỏng vấn đối với ứng viên</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B7A25C8-C3A6-493F-9E70-2DA5132CF2D1}"/>
              </a:ext>
            </a:extLst>
          </p:cNvPr>
          <p:cNvGraphicFramePr>
            <a:graphicFrameLocks noGrp="1"/>
          </p:cNvGraphicFramePr>
          <p:nvPr>
            <p:ph idx="1"/>
            <p:extLst>
              <p:ext uri="{D42A27DB-BD31-4B8C-83A1-F6EECF244321}">
                <p14:modId xmlns:p14="http://schemas.microsoft.com/office/powerpoint/2010/main" val="2276590617"/>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763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54A4-DC19-4E73-BC13-7221AE2E2054}"/>
              </a:ext>
            </a:extLst>
          </p:cNvPr>
          <p:cNvSpPr>
            <a:spLocks noGrp="1"/>
          </p:cNvSpPr>
          <p:nvPr>
            <p:ph type="title"/>
          </p:nvPr>
        </p:nvSpPr>
        <p:spPr>
          <a:xfrm>
            <a:off x="6109498" y="908344"/>
            <a:ext cx="5244301" cy="1538130"/>
          </a:xfrm>
        </p:spPr>
        <p:txBody>
          <a:bodyPr>
            <a:normAutofit/>
          </a:bodyPr>
          <a:lstStyle/>
          <a:p>
            <a:r>
              <a:rPr lang="en-US" sz="3700"/>
              <a:t>Những lưu ý khi tham gia phỏng vấn tuyển dụng</a:t>
            </a:r>
          </a:p>
        </p:txBody>
      </p:sp>
      <p:sp>
        <p:nvSpPr>
          <p:cNvPr id="17"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7" name="Graphic 6" descr="Checkmark">
            <a:extLst>
              <a:ext uri="{FF2B5EF4-FFF2-40B4-BE49-F238E27FC236}">
                <a16:creationId xmlns:a16="http://schemas.microsoft.com/office/drawing/2014/main" id="{C4CD1E54-7CB6-4E87-9F22-294F20422D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0173" y="1790732"/>
            <a:ext cx="3267942" cy="3267942"/>
          </a:xfrm>
          <a:prstGeom prst="rect">
            <a:avLst/>
          </a:prstGeom>
        </p:spPr>
      </p:pic>
      <p:sp>
        <p:nvSpPr>
          <p:cNvPr id="3" name="Content Placeholder 2">
            <a:extLst>
              <a:ext uri="{FF2B5EF4-FFF2-40B4-BE49-F238E27FC236}">
                <a16:creationId xmlns:a16="http://schemas.microsoft.com/office/drawing/2014/main" id="{E27F6DAC-EA1A-4D29-BC5A-98C032DDA33B}"/>
              </a:ext>
            </a:extLst>
          </p:cNvPr>
          <p:cNvSpPr>
            <a:spLocks noGrp="1"/>
          </p:cNvSpPr>
          <p:nvPr>
            <p:ph idx="1"/>
          </p:nvPr>
        </p:nvSpPr>
        <p:spPr>
          <a:xfrm>
            <a:off x="5911158" y="2446475"/>
            <a:ext cx="5646258" cy="3730488"/>
          </a:xfrm>
        </p:spPr>
        <p:txBody>
          <a:bodyPr>
            <a:normAutofit fontScale="92500" lnSpcReduction="20000"/>
          </a:bodyPr>
          <a:lstStyle/>
          <a:p>
            <a:r>
              <a:rPr lang="en-US" sz="2400" dirty="0"/>
              <a:t>Không </a:t>
            </a:r>
            <a:r>
              <a:rPr lang="en-US" sz="2400" dirty="0" err="1"/>
              <a:t>đến</a:t>
            </a:r>
            <a:r>
              <a:rPr lang="en-US" sz="2400" dirty="0"/>
              <a:t> </a:t>
            </a:r>
            <a:r>
              <a:rPr lang="en-US" sz="2400" dirty="0" err="1"/>
              <a:t>trễ</a:t>
            </a:r>
            <a:endParaRPr lang="en-US" sz="2400" dirty="0"/>
          </a:p>
          <a:p>
            <a:r>
              <a:rPr lang="en-US" sz="2400" dirty="0"/>
              <a:t>Mặc trang </a:t>
            </a:r>
            <a:r>
              <a:rPr lang="en-US" sz="2400" dirty="0" err="1"/>
              <a:t>phục</a:t>
            </a:r>
            <a:r>
              <a:rPr lang="en-US" sz="2400" dirty="0"/>
              <a:t> </a:t>
            </a:r>
            <a:r>
              <a:rPr lang="en-US" sz="2400" dirty="0" err="1"/>
              <a:t>phù</a:t>
            </a:r>
            <a:r>
              <a:rPr lang="en-US" sz="2400" dirty="0"/>
              <a:t> hợp</a:t>
            </a:r>
          </a:p>
          <a:p>
            <a:r>
              <a:rPr lang="en-US" sz="2400" dirty="0" err="1"/>
              <a:t>Tiếp</a:t>
            </a:r>
            <a:r>
              <a:rPr lang="en-US" sz="2400" dirty="0"/>
              <a:t> </a:t>
            </a:r>
            <a:r>
              <a:rPr lang="en-US" sz="2400" dirty="0" err="1"/>
              <a:t>xúc</a:t>
            </a:r>
            <a:r>
              <a:rPr lang="en-US" sz="2400" dirty="0"/>
              <a:t> </a:t>
            </a:r>
            <a:r>
              <a:rPr lang="en-US" sz="2400" dirty="0" err="1"/>
              <a:t>mắt</a:t>
            </a:r>
            <a:endParaRPr lang="en-US" sz="2400" dirty="0"/>
          </a:p>
          <a:p>
            <a:r>
              <a:rPr lang="en-US" sz="2400" dirty="0"/>
              <a:t>Phong </a:t>
            </a:r>
            <a:r>
              <a:rPr lang="en-US" sz="2400" dirty="0" err="1"/>
              <a:t>thái</a:t>
            </a:r>
            <a:r>
              <a:rPr lang="en-US" sz="2400" dirty="0"/>
              <a:t>, </a:t>
            </a:r>
            <a:r>
              <a:rPr lang="en-US" sz="2400" dirty="0" err="1"/>
              <a:t>thái</a:t>
            </a:r>
            <a:r>
              <a:rPr lang="en-US" sz="2400" dirty="0"/>
              <a:t> </a:t>
            </a:r>
            <a:r>
              <a:rPr lang="en-US" sz="2400" dirty="0" err="1"/>
              <a:t>độ</a:t>
            </a:r>
            <a:r>
              <a:rPr lang="en-US" sz="2400" dirty="0"/>
              <a:t> </a:t>
            </a:r>
            <a:r>
              <a:rPr lang="en-US" sz="2400" dirty="0" err="1"/>
              <a:t>chuẩn</a:t>
            </a:r>
            <a:r>
              <a:rPr lang="en-US" sz="2400" dirty="0"/>
              <a:t> </a:t>
            </a:r>
            <a:r>
              <a:rPr lang="en-US" sz="2400" dirty="0" err="1"/>
              <a:t>mực</a:t>
            </a:r>
            <a:endParaRPr lang="en-US" sz="2400" dirty="0"/>
          </a:p>
          <a:p>
            <a:r>
              <a:rPr lang="en-US" sz="2400" dirty="0" err="1"/>
              <a:t>Lắng</a:t>
            </a:r>
            <a:r>
              <a:rPr lang="en-US" sz="2400" dirty="0"/>
              <a:t> </a:t>
            </a:r>
            <a:r>
              <a:rPr lang="en-US" sz="2400" dirty="0" err="1"/>
              <a:t>nghe</a:t>
            </a:r>
            <a:endParaRPr lang="en-US" sz="2400" dirty="0"/>
          </a:p>
          <a:p>
            <a:r>
              <a:rPr lang="vi-VN" sz="2400" dirty="0"/>
              <a:t>Hãy thân thiện và luôn nở nụ cười</a:t>
            </a:r>
            <a:endParaRPr lang="en-US" sz="2400" dirty="0"/>
          </a:p>
          <a:p>
            <a:r>
              <a:rPr lang="en-US" sz="2400" dirty="0" err="1"/>
              <a:t>Trả</a:t>
            </a:r>
            <a:r>
              <a:rPr lang="en-US" sz="2400" dirty="0"/>
              <a:t> </a:t>
            </a:r>
            <a:r>
              <a:rPr lang="en-US" sz="2400" dirty="0" err="1"/>
              <a:t>lời</a:t>
            </a:r>
            <a:r>
              <a:rPr lang="en-US" sz="2400" dirty="0"/>
              <a:t> </a:t>
            </a:r>
            <a:r>
              <a:rPr lang="en-US" sz="2400" dirty="0" err="1"/>
              <a:t>ngắn</a:t>
            </a:r>
            <a:r>
              <a:rPr lang="en-US" sz="2400" dirty="0"/>
              <a:t> </a:t>
            </a:r>
            <a:r>
              <a:rPr lang="en-US" sz="2400" dirty="0" err="1"/>
              <a:t>gọn</a:t>
            </a:r>
            <a:endParaRPr lang="en-US" sz="2400" dirty="0"/>
          </a:p>
          <a:p>
            <a:r>
              <a:rPr lang="en-US" sz="2400" dirty="0" err="1"/>
              <a:t>Trả</a:t>
            </a:r>
            <a:r>
              <a:rPr lang="en-US" sz="2400" dirty="0"/>
              <a:t> </a:t>
            </a:r>
            <a:r>
              <a:rPr lang="en-US" sz="2400" dirty="0" err="1"/>
              <a:t>lời</a:t>
            </a:r>
            <a:r>
              <a:rPr lang="en-US" sz="2400" dirty="0"/>
              <a:t> </a:t>
            </a:r>
            <a:r>
              <a:rPr lang="en-US" sz="2400" dirty="0" err="1"/>
              <a:t>những</a:t>
            </a:r>
            <a:r>
              <a:rPr lang="en-US" sz="2400" dirty="0"/>
              <a:t> </a:t>
            </a:r>
            <a:r>
              <a:rPr lang="en-US" sz="2400" dirty="0" err="1"/>
              <a:t>câu</a:t>
            </a:r>
            <a:r>
              <a:rPr lang="en-US" sz="2400" dirty="0"/>
              <a:t> </a:t>
            </a:r>
            <a:r>
              <a:rPr lang="en-US" sz="2400" dirty="0" err="1"/>
              <a:t>hỏi</a:t>
            </a:r>
            <a:r>
              <a:rPr lang="en-US" sz="2400" dirty="0"/>
              <a:t> </a:t>
            </a:r>
            <a:r>
              <a:rPr lang="en-US" sz="2400" dirty="0" err="1"/>
              <a:t>tiêu</a:t>
            </a:r>
            <a:r>
              <a:rPr lang="en-US" sz="2400" dirty="0"/>
              <a:t> </a:t>
            </a:r>
            <a:r>
              <a:rPr lang="en-US" sz="2400" dirty="0" err="1"/>
              <a:t>cực</a:t>
            </a:r>
            <a:r>
              <a:rPr lang="en-US" sz="2400" dirty="0"/>
              <a:t> </a:t>
            </a:r>
            <a:r>
              <a:rPr lang="en-US" sz="2400" dirty="0" err="1"/>
              <a:t>một</a:t>
            </a:r>
            <a:r>
              <a:rPr lang="en-US" sz="2400" dirty="0"/>
              <a:t> </a:t>
            </a:r>
            <a:r>
              <a:rPr lang="en-US" sz="2400" dirty="0" err="1"/>
              <a:t>cách</a:t>
            </a:r>
            <a:r>
              <a:rPr lang="en-US" sz="2400" dirty="0"/>
              <a:t> </a:t>
            </a:r>
            <a:r>
              <a:rPr lang="en-US" sz="2400" dirty="0" err="1"/>
              <a:t>tích</a:t>
            </a:r>
            <a:r>
              <a:rPr lang="en-US" sz="2400" dirty="0"/>
              <a:t> </a:t>
            </a:r>
            <a:r>
              <a:rPr lang="en-US" sz="2400" dirty="0" err="1"/>
              <a:t>cực</a:t>
            </a:r>
            <a:endParaRPr lang="en-US" sz="2400" dirty="0"/>
          </a:p>
          <a:p>
            <a:r>
              <a:rPr lang="en-US" sz="2400" dirty="0" err="1"/>
              <a:t>Nói</a:t>
            </a:r>
            <a:r>
              <a:rPr lang="en-US" sz="2400" dirty="0"/>
              <a:t> </a:t>
            </a:r>
            <a:r>
              <a:rPr lang="en-US" sz="2400" dirty="0" err="1"/>
              <a:t>dối</a:t>
            </a:r>
            <a:r>
              <a:rPr lang="en-US" sz="2400" dirty="0"/>
              <a:t> </a:t>
            </a:r>
            <a:r>
              <a:rPr lang="en-US" sz="2400" dirty="0" err="1"/>
              <a:t>khéo</a:t>
            </a:r>
            <a:r>
              <a:rPr lang="en-US" sz="2400" dirty="0"/>
              <a:t> </a:t>
            </a:r>
            <a:r>
              <a:rPr lang="en-US" sz="2400" dirty="0" err="1"/>
              <a:t>léo</a:t>
            </a:r>
            <a:r>
              <a:rPr lang="en-US" sz="2400" dirty="0"/>
              <a:t> (</a:t>
            </a:r>
            <a:r>
              <a:rPr lang="en-US" sz="2400" dirty="0" err="1"/>
              <a:t>nói</a:t>
            </a:r>
            <a:r>
              <a:rPr lang="en-US" sz="2400" dirty="0"/>
              <a:t> </a:t>
            </a:r>
            <a:r>
              <a:rPr lang="en-US" sz="2400" dirty="0" err="1"/>
              <a:t>dối</a:t>
            </a:r>
            <a:r>
              <a:rPr lang="en-US" sz="2400" dirty="0"/>
              <a:t> </a:t>
            </a:r>
            <a:r>
              <a:rPr lang="en-US" sz="2400" dirty="0" err="1"/>
              <a:t>trắng</a:t>
            </a:r>
            <a:r>
              <a:rPr lang="en-US" sz="2400" dirty="0"/>
              <a:t>)</a:t>
            </a:r>
          </a:p>
        </p:txBody>
      </p:sp>
    </p:spTree>
    <p:extLst>
      <p:ext uri="{BB962C8B-B14F-4D97-AF65-F5344CB8AC3E}">
        <p14:creationId xmlns:p14="http://schemas.microsoft.com/office/powerpoint/2010/main" val="629417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815B-7391-4DB4-BAA8-8F39C2E9B1C7}"/>
              </a:ext>
            </a:extLst>
          </p:cNvPr>
          <p:cNvSpPr>
            <a:spLocks noGrp="1"/>
          </p:cNvSpPr>
          <p:nvPr>
            <p:ph type="title"/>
          </p:nvPr>
        </p:nvSpPr>
        <p:spPr>
          <a:xfrm>
            <a:off x="6109498" y="908344"/>
            <a:ext cx="5244301" cy="1538130"/>
          </a:xfrm>
        </p:spPr>
        <p:txBody>
          <a:bodyPr>
            <a:normAutofit/>
          </a:bodyPr>
          <a:lstStyle/>
          <a:p>
            <a:r>
              <a:rPr lang="en-US" dirty="0" err="1"/>
              <a:t>Những</a:t>
            </a:r>
            <a:r>
              <a:rPr lang="en-US" dirty="0"/>
              <a:t> </a:t>
            </a:r>
            <a:r>
              <a:rPr lang="en-US" dirty="0" err="1"/>
              <a:t>điều</a:t>
            </a:r>
            <a:r>
              <a:rPr lang="en-US" dirty="0"/>
              <a:t> không </a:t>
            </a:r>
            <a:r>
              <a:rPr lang="en-US" dirty="0" err="1"/>
              <a:t>nên</a:t>
            </a:r>
            <a:r>
              <a:rPr lang="en-US" dirty="0"/>
              <a:t> </a:t>
            </a:r>
            <a:r>
              <a:rPr lang="en-US" dirty="0" err="1"/>
              <a:t>làm</a:t>
            </a:r>
            <a:endParaRPr lang="en-US" dirty="0"/>
          </a:p>
        </p:txBody>
      </p:sp>
      <p:sp>
        <p:nvSpPr>
          <p:cNvPr id="7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026" name="Picture 2">
            <a:extLst>
              <a:ext uri="{FF2B5EF4-FFF2-40B4-BE49-F238E27FC236}">
                <a16:creationId xmlns:a16="http://schemas.microsoft.com/office/drawing/2014/main" id="{15635DFD-9A88-4297-8102-898300368F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0173" y="1457004"/>
            <a:ext cx="3267942" cy="39353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99C3F44-868F-48A7-BC5E-E6E3FCCE4393}"/>
              </a:ext>
            </a:extLst>
          </p:cNvPr>
          <p:cNvSpPr>
            <a:spLocks noGrp="1"/>
          </p:cNvSpPr>
          <p:nvPr>
            <p:ph idx="1"/>
          </p:nvPr>
        </p:nvSpPr>
        <p:spPr>
          <a:xfrm>
            <a:off x="5911158" y="2706865"/>
            <a:ext cx="5383652" cy="3470097"/>
          </a:xfrm>
        </p:spPr>
        <p:txBody>
          <a:bodyPr>
            <a:normAutofit/>
          </a:bodyPr>
          <a:lstStyle/>
          <a:p>
            <a:r>
              <a:rPr lang="en-US" sz="2400"/>
              <a:t>Đến quá sớm hoặc quá trễ</a:t>
            </a:r>
          </a:p>
          <a:p>
            <a:r>
              <a:rPr lang="vi-VN" sz="2400"/>
              <a:t>Không nên ăn mặc rườm rà, cầu kỳ</a:t>
            </a:r>
            <a:endParaRPr lang="en-US" sz="2400"/>
          </a:p>
          <a:p>
            <a:r>
              <a:rPr lang="en-US" sz="2400"/>
              <a:t>Phong thái, thái độ không phù hợp hoặc thái quá</a:t>
            </a:r>
          </a:p>
          <a:p>
            <a:endParaRPr lang="en-US" sz="2400"/>
          </a:p>
        </p:txBody>
      </p:sp>
    </p:spTree>
    <p:extLst>
      <p:ext uri="{BB962C8B-B14F-4D97-AF65-F5344CB8AC3E}">
        <p14:creationId xmlns:p14="http://schemas.microsoft.com/office/powerpoint/2010/main" val="2389345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89C024-A303-4137-AC80-EC4D0CC8DC42}"/>
              </a:ext>
            </a:extLst>
          </p:cNvPr>
          <p:cNvSpPr>
            <a:spLocks noGrp="1"/>
          </p:cNvSpPr>
          <p:nvPr>
            <p:ph type="title"/>
          </p:nvPr>
        </p:nvSpPr>
        <p:spPr>
          <a:xfrm>
            <a:off x="838200" y="4669978"/>
            <a:ext cx="4391024" cy="1173700"/>
          </a:xfrm>
        </p:spPr>
        <p:txBody>
          <a:bodyPr vert="horz" lIns="91440" tIns="45720" rIns="91440" bIns="45720" rtlCol="0" anchor="t">
            <a:normAutofit/>
          </a:bodyPr>
          <a:lstStyle/>
          <a:p>
            <a:r>
              <a:rPr lang="en-US" sz="3700" kern="1200" dirty="0" err="1">
                <a:solidFill>
                  <a:schemeClr val="bg1"/>
                </a:solidFill>
                <a:latin typeface="+mj-lt"/>
                <a:ea typeface="+mj-ea"/>
                <a:cs typeface="+mj-cs"/>
              </a:rPr>
              <a:t>Những</a:t>
            </a:r>
            <a:r>
              <a:rPr lang="en-US" sz="3700" kern="1200" dirty="0">
                <a:solidFill>
                  <a:schemeClr val="bg1"/>
                </a:solidFill>
                <a:latin typeface="+mj-lt"/>
                <a:ea typeface="+mj-ea"/>
                <a:cs typeface="+mj-cs"/>
              </a:rPr>
              <a:t> </a:t>
            </a:r>
            <a:r>
              <a:rPr lang="en-US" sz="3700" kern="1200" dirty="0" err="1">
                <a:solidFill>
                  <a:schemeClr val="bg1"/>
                </a:solidFill>
                <a:latin typeface="+mj-lt"/>
                <a:ea typeface="+mj-ea"/>
                <a:cs typeface="+mj-cs"/>
              </a:rPr>
              <a:t>câu</a:t>
            </a:r>
            <a:r>
              <a:rPr lang="en-US" sz="3700" kern="1200" dirty="0">
                <a:solidFill>
                  <a:schemeClr val="bg1"/>
                </a:solidFill>
                <a:latin typeface="+mj-lt"/>
                <a:ea typeface="+mj-ea"/>
                <a:cs typeface="+mj-cs"/>
              </a:rPr>
              <a:t> </a:t>
            </a:r>
            <a:r>
              <a:rPr lang="en-US" sz="3700" kern="1200" dirty="0" err="1">
                <a:solidFill>
                  <a:schemeClr val="bg1"/>
                </a:solidFill>
                <a:latin typeface="+mj-lt"/>
                <a:ea typeface="+mj-ea"/>
                <a:cs typeface="+mj-cs"/>
              </a:rPr>
              <a:t>hỏi</a:t>
            </a:r>
            <a:r>
              <a:rPr lang="en-US" sz="3700" kern="1200" dirty="0">
                <a:solidFill>
                  <a:schemeClr val="bg1"/>
                </a:solidFill>
                <a:latin typeface="+mj-lt"/>
                <a:ea typeface="+mj-ea"/>
                <a:cs typeface="+mj-cs"/>
              </a:rPr>
              <a:t> </a:t>
            </a:r>
            <a:r>
              <a:rPr lang="en-US" sz="3700" kern="1200" dirty="0" err="1">
                <a:solidFill>
                  <a:schemeClr val="bg1"/>
                </a:solidFill>
                <a:latin typeface="+mj-lt"/>
                <a:ea typeface="+mj-ea"/>
                <a:cs typeface="+mj-cs"/>
              </a:rPr>
              <a:t>phỏng</a:t>
            </a:r>
            <a:r>
              <a:rPr lang="en-US" sz="3700" kern="1200" dirty="0">
                <a:solidFill>
                  <a:schemeClr val="bg1"/>
                </a:solidFill>
                <a:latin typeface="+mj-lt"/>
                <a:ea typeface="+mj-ea"/>
                <a:cs typeface="+mj-cs"/>
              </a:rPr>
              <a:t> </a:t>
            </a:r>
            <a:r>
              <a:rPr lang="en-US" sz="3700" kern="1200" dirty="0" err="1">
                <a:solidFill>
                  <a:schemeClr val="bg1"/>
                </a:solidFill>
                <a:latin typeface="+mj-lt"/>
                <a:ea typeface="+mj-ea"/>
                <a:cs typeface="+mj-cs"/>
              </a:rPr>
              <a:t>vấn</a:t>
            </a:r>
            <a:r>
              <a:rPr lang="en-US" sz="3700" kern="1200" dirty="0">
                <a:solidFill>
                  <a:schemeClr val="bg1"/>
                </a:solidFill>
                <a:latin typeface="+mj-lt"/>
                <a:ea typeface="+mj-ea"/>
                <a:cs typeface="+mj-cs"/>
              </a:rPr>
              <a:t> </a:t>
            </a:r>
            <a:r>
              <a:rPr lang="en-US" sz="3700" kern="1200" dirty="0" err="1">
                <a:solidFill>
                  <a:schemeClr val="bg1"/>
                </a:solidFill>
                <a:latin typeface="+mj-lt"/>
                <a:ea typeface="+mj-ea"/>
                <a:cs typeface="+mj-cs"/>
              </a:rPr>
              <a:t>thường</a:t>
            </a:r>
            <a:r>
              <a:rPr lang="en-US" sz="3700" kern="1200" dirty="0">
                <a:solidFill>
                  <a:schemeClr val="bg1"/>
                </a:solidFill>
                <a:latin typeface="+mj-lt"/>
                <a:ea typeface="+mj-ea"/>
                <a:cs typeface="+mj-cs"/>
              </a:rPr>
              <a:t> </a:t>
            </a:r>
            <a:r>
              <a:rPr lang="en-US" sz="3700" kern="1200" dirty="0" err="1">
                <a:solidFill>
                  <a:schemeClr val="bg1"/>
                </a:solidFill>
                <a:latin typeface="+mj-lt"/>
                <a:ea typeface="+mj-ea"/>
                <a:cs typeface="+mj-cs"/>
              </a:rPr>
              <a:t>gặp</a:t>
            </a:r>
            <a:endParaRPr lang="en-US" sz="3700" kern="1200" dirty="0">
              <a:solidFill>
                <a:schemeClr val="bg1"/>
              </a:solidFill>
              <a:latin typeface="+mj-lt"/>
              <a:ea typeface="+mj-ea"/>
              <a:cs typeface="+mj-cs"/>
            </a:endParaRPr>
          </a:p>
        </p:txBody>
      </p:sp>
      <p:pic>
        <p:nvPicPr>
          <p:cNvPr id="2050" name="Picture 2" descr="‘Top’ những câu hỏi phổ biến nhất về hành động giá – Phần 2">
            <a:extLst>
              <a:ext uri="{FF2B5EF4-FFF2-40B4-BE49-F238E27FC236}">
                <a16:creationId xmlns:a16="http://schemas.microsoft.com/office/drawing/2014/main" id="{1063F5BE-0C46-46F5-AACE-40C2C8B8F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8" b="10203"/>
          <a:stretch/>
        </p:blipFill>
        <p:spPr bwMode="auto">
          <a:xfrm>
            <a:off x="20" y="-70340"/>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139" name="Group 138">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40" name="Freeform: Shape 139">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Shape 140">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54" name="Content Placeholder 2053">
            <a:extLst>
              <a:ext uri="{FF2B5EF4-FFF2-40B4-BE49-F238E27FC236}">
                <a16:creationId xmlns:a16="http://schemas.microsoft.com/office/drawing/2014/main" id="{764F2300-6C3E-4B12-BA19-E160146EFB0C}"/>
              </a:ext>
            </a:extLst>
          </p:cNvPr>
          <p:cNvSpPr>
            <a:spLocks noGrp="1"/>
          </p:cNvSpPr>
          <p:nvPr>
            <p:ph idx="1"/>
          </p:nvPr>
        </p:nvSpPr>
        <p:spPr>
          <a:xfrm>
            <a:off x="5229224" y="656492"/>
            <a:ext cx="6564191" cy="5187186"/>
          </a:xfrm>
        </p:spPr>
        <p:txBody>
          <a:bodyPr>
            <a:noAutofit/>
          </a:bodyPr>
          <a:lstStyle/>
          <a:p>
            <a:r>
              <a:rPr lang="en-US" sz="2000" b="0" i="0" dirty="0">
                <a:solidFill>
                  <a:srgbClr val="0563C1"/>
                </a:solidFill>
                <a:effectLst/>
                <a:hlinkClick r:id="rId4">
                  <a:extLst>
                    <a:ext uri="{A12FA001-AC4F-418D-AE19-62706E023703}">
                      <ahyp:hlinkClr xmlns:ahyp="http://schemas.microsoft.com/office/drawing/2018/hyperlinkcolor" val="tx"/>
                    </a:ext>
                  </a:extLst>
                </a:hlinkClick>
              </a:rPr>
              <a:t>Top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câu</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hỏi</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phổ</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biến</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phỏng</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vấn</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xin</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việc</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bạn</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hãy</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tự</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giới</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thiệu</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về</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bản</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rgbClr val="0563C1"/>
                </a:solidFill>
                <a:effectLst/>
                <a:hlinkClick r:id="rId4">
                  <a:extLst>
                    <a:ext uri="{A12FA001-AC4F-418D-AE19-62706E023703}">
                      <ahyp:hlinkClr xmlns:ahyp="http://schemas.microsoft.com/office/drawing/2018/hyperlinkcolor" val="tx"/>
                    </a:ext>
                  </a:extLst>
                </a:hlinkClick>
              </a:rPr>
              <a:t>thân</a:t>
            </a:r>
            <a:r>
              <a:rPr lang="en-US" sz="2000" b="0" i="0" dirty="0">
                <a:solidFill>
                  <a:srgbClr val="0563C1"/>
                </a:solidFill>
                <a:effectLst/>
                <a:hlinkClick r:id="rId4">
                  <a:extLst>
                    <a:ext uri="{A12FA001-AC4F-418D-AE19-62706E023703}">
                      <ahyp:hlinkClr xmlns:ahyp="http://schemas.microsoft.com/office/drawing/2018/hyperlinkcolor" val="tx"/>
                    </a:ext>
                  </a:extLst>
                </a:hlinkClick>
              </a:rPr>
              <a:t> </a:t>
            </a:r>
            <a:r>
              <a:rPr lang="en-US" sz="2000" b="0" i="0" dirty="0" err="1">
                <a:solidFill>
                  <a:schemeClr val="bg1"/>
                </a:solidFill>
                <a:effectLst/>
                <a:hlinkClick r:id="rId4">
                  <a:extLst>
                    <a:ext uri="{A12FA001-AC4F-418D-AE19-62706E023703}">
                      <ahyp:hlinkClr xmlns:ahyp="http://schemas.microsoft.com/office/drawing/2018/hyperlinkcolor" val="tx"/>
                    </a:ext>
                  </a:extLst>
                </a:hlinkClick>
              </a:rPr>
              <a:t>mình</a:t>
            </a:r>
            <a:endParaRPr lang="en-US" sz="2000" b="0" i="0" dirty="0">
              <a:solidFill>
                <a:schemeClr val="bg1"/>
              </a:solidFill>
              <a:effectLst/>
            </a:endParaRPr>
          </a:p>
          <a:p>
            <a:r>
              <a:rPr lang="en-US" sz="2000" b="0" i="0" dirty="0">
                <a:solidFill>
                  <a:schemeClr val="bg1"/>
                </a:solidFill>
                <a:effectLst/>
                <a:hlinkClick r:id="rId5"/>
              </a:rPr>
              <a:t>Top </a:t>
            </a:r>
            <a:r>
              <a:rPr lang="en-US" sz="2000" b="0" i="0" dirty="0" err="1">
                <a:solidFill>
                  <a:schemeClr val="bg1"/>
                </a:solidFill>
                <a:effectLst/>
                <a:hlinkClick r:id="rId5"/>
              </a:rPr>
              <a:t>câu</a:t>
            </a:r>
            <a:r>
              <a:rPr lang="en-US" sz="2000" b="0" i="0" dirty="0">
                <a:solidFill>
                  <a:schemeClr val="bg1"/>
                </a:solidFill>
                <a:effectLst/>
                <a:hlinkClick r:id="rId5"/>
              </a:rPr>
              <a:t> </a:t>
            </a:r>
            <a:r>
              <a:rPr lang="en-US" sz="2000" b="0" i="0" dirty="0" err="1">
                <a:solidFill>
                  <a:schemeClr val="bg1"/>
                </a:solidFill>
                <a:effectLst/>
                <a:hlinkClick r:id="rId5"/>
              </a:rPr>
              <a:t>hỏi</a:t>
            </a:r>
            <a:r>
              <a:rPr lang="en-US" sz="2000" b="0" i="0" dirty="0">
                <a:solidFill>
                  <a:schemeClr val="bg1"/>
                </a:solidFill>
                <a:effectLst/>
                <a:hlinkClick r:id="rId5"/>
              </a:rPr>
              <a:t> </a:t>
            </a:r>
            <a:r>
              <a:rPr lang="en-US" sz="2000" b="0" i="0" dirty="0" err="1">
                <a:solidFill>
                  <a:schemeClr val="bg1"/>
                </a:solidFill>
                <a:effectLst/>
                <a:hlinkClick r:id="rId5"/>
              </a:rPr>
              <a:t>phổ</a:t>
            </a:r>
            <a:r>
              <a:rPr lang="en-US" sz="2000" b="0" i="0" dirty="0">
                <a:solidFill>
                  <a:schemeClr val="bg1"/>
                </a:solidFill>
                <a:effectLst/>
                <a:hlinkClick r:id="rId5"/>
              </a:rPr>
              <a:t> </a:t>
            </a:r>
            <a:r>
              <a:rPr lang="en-US" sz="2000" b="0" i="0" dirty="0" err="1">
                <a:solidFill>
                  <a:schemeClr val="bg1"/>
                </a:solidFill>
                <a:effectLst/>
                <a:hlinkClick r:id="rId5"/>
              </a:rPr>
              <a:t>biến</a:t>
            </a:r>
            <a:r>
              <a:rPr lang="en-US" sz="2000" b="0" i="0" dirty="0">
                <a:solidFill>
                  <a:schemeClr val="bg1"/>
                </a:solidFill>
                <a:effectLst/>
                <a:hlinkClick r:id="rId5"/>
              </a:rPr>
              <a:t> </a:t>
            </a:r>
            <a:r>
              <a:rPr lang="en-US" sz="2000" b="0" i="0" dirty="0" err="1">
                <a:solidFill>
                  <a:schemeClr val="bg1"/>
                </a:solidFill>
                <a:effectLst/>
                <a:hlinkClick r:id="rId5"/>
              </a:rPr>
              <a:t>phỏng</a:t>
            </a:r>
            <a:r>
              <a:rPr lang="en-US" sz="2000" b="0" i="0" dirty="0">
                <a:solidFill>
                  <a:schemeClr val="bg1"/>
                </a:solidFill>
                <a:effectLst/>
                <a:hlinkClick r:id="rId5"/>
              </a:rPr>
              <a:t> </a:t>
            </a:r>
            <a:r>
              <a:rPr lang="en-US" sz="2000" b="0" i="0" dirty="0" err="1">
                <a:solidFill>
                  <a:schemeClr val="bg1"/>
                </a:solidFill>
                <a:effectLst/>
                <a:hlinkClick r:id="rId5"/>
              </a:rPr>
              <a:t>vấn</a:t>
            </a:r>
            <a:r>
              <a:rPr lang="en-US" sz="2000" b="0" i="0" dirty="0">
                <a:solidFill>
                  <a:schemeClr val="bg1"/>
                </a:solidFill>
                <a:effectLst/>
                <a:hlinkClick r:id="rId5"/>
              </a:rPr>
              <a:t> </a:t>
            </a:r>
            <a:r>
              <a:rPr lang="en-US" sz="2000" b="0" i="0" dirty="0" err="1">
                <a:solidFill>
                  <a:schemeClr val="bg1"/>
                </a:solidFill>
                <a:effectLst/>
                <a:hlinkClick r:id="rId5"/>
              </a:rPr>
              <a:t>xin</a:t>
            </a:r>
            <a:r>
              <a:rPr lang="en-US" sz="2000" b="0" i="0" dirty="0">
                <a:solidFill>
                  <a:schemeClr val="bg1"/>
                </a:solidFill>
                <a:effectLst/>
                <a:hlinkClick r:id="rId5"/>
              </a:rPr>
              <a:t> </a:t>
            </a:r>
            <a:r>
              <a:rPr lang="en-US" sz="2000" b="0" i="0" dirty="0" err="1">
                <a:solidFill>
                  <a:schemeClr val="bg1"/>
                </a:solidFill>
                <a:effectLst/>
                <a:hlinkClick r:id="rId5"/>
              </a:rPr>
              <a:t>việc</a:t>
            </a:r>
            <a:r>
              <a:rPr lang="en-US" sz="2000" b="0" i="0" dirty="0">
                <a:solidFill>
                  <a:schemeClr val="bg1"/>
                </a:solidFill>
                <a:effectLst/>
                <a:hlinkClick r:id="rId5"/>
              </a:rPr>
              <a:t> - Điểm </a:t>
            </a:r>
            <a:r>
              <a:rPr lang="en-US" sz="2000" b="0" i="0" dirty="0" err="1">
                <a:solidFill>
                  <a:schemeClr val="bg1"/>
                </a:solidFill>
                <a:effectLst/>
                <a:hlinkClick r:id="rId5"/>
              </a:rPr>
              <a:t>yếu</a:t>
            </a:r>
            <a:r>
              <a:rPr lang="en-US" sz="2000" b="0" i="0" dirty="0">
                <a:solidFill>
                  <a:schemeClr val="bg1"/>
                </a:solidFill>
                <a:effectLst/>
                <a:hlinkClick r:id="rId5"/>
              </a:rPr>
              <a:t> </a:t>
            </a:r>
            <a:r>
              <a:rPr lang="en-US" sz="2000" b="0" i="0" dirty="0" err="1">
                <a:solidFill>
                  <a:schemeClr val="bg1"/>
                </a:solidFill>
                <a:effectLst/>
                <a:hlinkClick r:id="rId5"/>
              </a:rPr>
              <a:t>của</a:t>
            </a:r>
            <a:r>
              <a:rPr lang="en-US" sz="2000" b="0" i="0" dirty="0">
                <a:solidFill>
                  <a:schemeClr val="bg1"/>
                </a:solidFill>
                <a:effectLst/>
                <a:hlinkClick r:id="rId5"/>
              </a:rPr>
              <a:t> </a:t>
            </a:r>
            <a:r>
              <a:rPr lang="en-US" sz="2000" b="0" i="0" dirty="0" err="1">
                <a:solidFill>
                  <a:schemeClr val="bg1"/>
                </a:solidFill>
                <a:effectLst/>
                <a:hlinkClick r:id="rId5"/>
              </a:rPr>
              <a:t>bạn</a:t>
            </a:r>
            <a:r>
              <a:rPr lang="en-US" sz="2000" b="0" i="0" dirty="0">
                <a:solidFill>
                  <a:schemeClr val="bg1"/>
                </a:solidFill>
                <a:effectLst/>
                <a:hlinkClick r:id="rId5"/>
              </a:rPr>
              <a:t> là gì</a:t>
            </a:r>
            <a:endParaRPr lang="en-US" sz="2000" b="0" i="0" dirty="0">
              <a:solidFill>
                <a:schemeClr val="bg1"/>
              </a:solidFill>
              <a:effectLst/>
            </a:endParaRPr>
          </a:p>
          <a:p>
            <a:r>
              <a:rPr lang="en-US" sz="2000" b="0" i="0" dirty="0">
                <a:solidFill>
                  <a:schemeClr val="bg1"/>
                </a:solidFill>
                <a:effectLst/>
                <a:hlinkClick r:id="rId6"/>
              </a:rPr>
              <a:t>Top </a:t>
            </a:r>
            <a:r>
              <a:rPr lang="en-US" sz="2000" b="0" i="0" dirty="0" err="1">
                <a:solidFill>
                  <a:schemeClr val="bg1"/>
                </a:solidFill>
                <a:effectLst/>
                <a:hlinkClick r:id="rId6"/>
              </a:rPr>
              <a:t>câu</a:t>
            </a:r>
            <a:r>
              <a:rPr lang="en-US" sz="2000" b="0" i="0" dirty="0">
                <a:solidFill>
                  <a:schemeClr val="bg1"/>
                </a:solidFill>
                <a:effectLst/>
                <a:hlinkClick r:id="rId6"/>
              </a:rPr>
              <a:t> </a:t>
            </a:r>
            <a:r>
              <a:rPr lang="en-US" sz="2000" b="0" i="0" dirty="0" err="1">
                <a:solidFill>
                  <a:schemeClr val="bg1"/>
                </a:solidFill>
                <a:effectLst/>
                <a:hlinkClick r:id="rId6"/>
              </a:rPr>
              <a:t>hỏi</a:t>
            </a:r>
            <a:r>
              <a:rPr lang="en-US" sz="2000" b="0" i="0" dirty="0">
                <a:solidFill>
                  <a:schemeClr val="bg1"/>
                </a:solidFill>
                <a:effectLst/>
                <a:hlinkClick r:id="rId6"/>
              </a:rPr>
              <a:t> </a:t>
            </a:r>
            <a:r>
              <a:rPr lang="en-US" sz="2000" b="0" i="0" dirty="0" err="1">
                <a:solidFill>
                  <a:schemeClr val="bg1"/>
                </a:solidFill>
                <a:effectLst/>
                <a:hlinkClick r:id="rId6"/>
              </a:rPr>
              <a:t>phổ</a:t>
            </a:r>
            <a:r>
              <a:rPr lang="en-US" sz="2000" b="0" i="0" dirty="0">
                <a:solidFill>
                  <a:schemeClr val="bg1"/>
                </a:solidFill>
                <a:effectLst/>
                <a:hlinkClick r:id="rId6"/>
              </a:rPr>
              <a:t> </a:t>
            </a:r>
            <a:r>
              <a:rPr lang="en-US" sz="2000" b="0" i="0" dirty="0" err="1">
                <a:solidFill>
                  <a:schemeClr val="bg1"/>
                </a:solidFill>
                <a:effectLst/>
                <a:hlinkClick r:id="rId6"/>
              </a:rPr>
              <a:t>biến</a:t>
            </a:r>
            <a:r>
              <a:rPr lang="en-US" sz="2000" b="0" i="0" dirty="0">
                <a:solidFill>
                  <a:schemeClr val="bg1"/>
                </a:solidFill>
                <a:effectLst/>
                <a:hlinkClick r:id="rId6"/>
              </a:rPr>
              <a:t> </a:t>
            </a:r>
            <a:r>
              <a:rPr lang="en-US" sz="2000" b="0" i="0" dirty="0" err="1">
                <a:solidFill>
                  <a:schemeClr val="bg1"/>
                </a:solidFill>
                <a:effectLst/>
                <a:hlinkClick r:id="rId6"/>
              </a:rPr>
              <a:t>phỏng</a:t>
            </a:r>
            <a:r>
              <a:rPr lang="en-US" sz="2000" b="0" i="0" dirty="0">
                <a:solidFill>
                  <a:schemeClr val="bg1"/>
                </a:solidFill>
                <a:effectLst/>
                <a:hlinkClick r:id="rId6"/>
              </a:rPr>
              <a:t> </a:t>
            </a:r>
            <a:r>
              <a:rPr lang="en-US" sz="2000" b="0" i="0" dirty="0" err="1">
                <a:solidFill>
                  <a:schemeClr val="bg1"/>
                </a:solidFill>
                <a:effectLst/>
                <a:hlinkClick r:id="rId6"/>
              </a:rPr>
              <a:t>vấn</a:t>
            </a:r>
            <a:r>
              <a:rPr lang="en-US" sz="2000" b="0" i="0" dirty="0">
                <a:solidFill>
                  <a:schemeClr val="bg1"/>
                </a:solidFill>
                <a:effectLst/>
                <a:hlinkClick r:id="rId6"/>
              </a:rPr>
              <a:t> </a:t>
            </a:r>
            <a:r>
              <a:rPr lang="en-US" sz="2000" b="0" i="0" dirty="0" err="1">
                <a:solidFill>
                  <a:schemeClr val="bg1"/>
                </a:solidFill>
                <a:effectLst/>
                <a:hlinkClick r:id="rId6"/>
              </a:rPr>
              <a:t>xin</a:t>
            </a:r>
            <a:r>
              <a:rPr lang="en-US" sz="2000" b="0" i="0" dirty="0">
                <a:solidFill>
                  <a:schemeClr val="bg1"/>
                </a:solidFill>
                <a:effectLst/>
                <a:hlinkClick r:id="rId6"/>
              </a:rPr>
              <a:t> </a:t>
            </a:r>
            <a:r>
              <a:rPr lang="en-US" sz="2000" b="0" i="0" dirty="0" err="1">
                <a:solidFill>
                  <a:schemeClr val="bg1"/>
                </a:solidFill>
                <a:effectLst/>
                <a:hlinkClick r:id="rId6"/>
              </a:rPr>
              <a:t>việc</a:t>
            </a:r>
            <a:r>
              <a:rPr lang="en-US" sz="2000" b="0" i="0" dirty="0">
                <a:solidFill>
                  <a:schemeClr val="bg1"/>
                </a:solidFill>
                <a:effectLst/>
                <a:hlinkClick r:id="rId6"/>
              </a:rPr>
              <a:t> - </a:t>
            </a:r>
            <a:r>
              <a:rPr lang="en-US" sz="2000" b="0" i="0" dirty="0" err="1">
                <a:solidFill>
                  <a:schemeClr val="bg1"/>
                </a:solidFill>
                <a:effectLst/>
                <a:hlinkClick r:id="rId6"/>
              </a:rPr>
              <a:t>Tại</a:t>
            </a:r>
            <a:r>
              <a:rPr lang="en-US" sz="2000" b="0" i="0" dirty="0">
                <a:solidFill>
                  <a:schemeClr val="bg1"/>
                </a:solidFill>
                <a:effectLst/>
                <a:hlinkClick r:id="rId6"/>
              </a:rPr>
              <a:t> </a:t>
            </a:r>
            <a:r>
              <a:rPr lang="en-US" sz="2000" b="0" i="0" dirty="0" err="1">
                <a:solidFill>
                  <a:schemeClr val="bg1"/>
                </a:solidFill>
                <a:effectLst/>
                <a:hlinkClick r:id="rId6"/>
              </a:rPr>
              <a:t>sao</a:t>
            </a:r>
            <a:r>
              <a:rPr lang="en-US" sz="2000" b="0" i="0" dirty="0">
                <a:solidFill>
                  <a:schemeClr val="bg1"/>
                </a:solidFill>
                <a:effectLst/>
                <a:hlinkClick r:id="rId6"/>
              </a:rPr>
              <a:t> </a:t>
            </a:r>
            <a:r>
              <a:rPr lang="en-US" sz="2000" b="0" i="0" dirty="0" err="1">
                <a:solidFill>
                  <a:schemeClr val="bg1"/>
                </a:solidFill>
                <a:effectLst/>
                <a:hlinkClick r:id="rId6"/>
              </a:rPr>
              <a:t>chúng</a:t>
            </a:r>
            <a:r>
              <a:rPr lang="en-US" sz="2000" b="0" i="0" dirty="0">
                <a:solidFill>
                  <a:schemeClr val="bg1"/>
                </a:solidFill>
                <a:effectLst/>
                <a:hlinkClick r:id="rId6"/>
              </a:rPr>
              <a:t> </a:t>
            </a:r>
            <a:r>
              <a:rPr lang="en-US" sz="2000" b="0" i="0" dirty="0" err="1">
                <a:solidFill>
                  <a:schemeClr val="bg1"/>
                </a:solidFill>
                <a:effectLst/>
                <a:hlinkClick r:id="rId6"/>
              </a:rPr>
              <a:t>tôi</a:t>
            </a:r>
            <a:r>
              <a:rPr lang="en-US" sz="2000" b="0" i="0" dirty="0">
                <a:solidFill>
                  <a:schemeClr val="bg1"/>
                </a:solidFill>
                <a:effectLst/>
                <a:hlinkClick r:id="rId6"/>
              </a:rPr>
              <a:t> </a:t>
            </a:r>
            <a:r>
              <a:rPr lang="en-US" sz="2000" b="0" i="0" dirty="0" err="1">
                <a:solidFill>
                  <a:schemeClr val="bg1"/>
                </a:solidFill>
                <a:effectLst/>
                <a:hlinkClick r:id="rId6"/>
              </a:rPr>
              <a:t>phải</a:t>
            </a:r>
            <a:r>
              <a:rPr lang="en-US" sz="2000" b="0" i="0" dirty="0">
                <a:solidFill>
                  <a:schemeClr val="bg1"/>
                </a:solidFill>
                <a:effectLst/>
                <a:hlinkClick r:id="rId6"/>
              </a:rPr>
              <a:t> </a:t>
            </a:r>
            <a:r>
              <a:rPr lang="en-US" sz="2000" b="0" i="0" dirty="0" err="1">
                <a:solidFill>
                  <a:schemeClr val="bg1"/>
                </a:solidFill>
                <a:effectLst/>
                <a:hlinkClick r:id="rId6"/>
              </a:rPr>
              <a:t>tuyển</a:t>
            </a:r>
            <a:r>
              <a:rPr lang="en-US" sz="2000" b="0" i="0" dirty="0">
                <a:solidFill>
                  <a:schemeClr val="bg1"/>
                </a:solidFill>
                <a:effectLst/>
                <a:hlinkClick r:id="rId6"/>
              </a:rPr>
              <a:t> </a:t>
            </a:r>
            <a:r>
              <a:rPr lang="en-US" sz="2000" b="0" i="0" dirty="0" err="1">
                <a:solidFill>
                  <a:schemeClr val="bg1"/>
                </a:solidFill>
                <a:effectLst/>
                <a:hlinkClick r:id="rId6"/>
              </a:rPr>
              <a:t>dụng</a:t>
            </a:r>
            <a:r>
              <a:rPr lang="en-US" sz="2000" b="0" i="0" dirty="0">
                <a:solidFill>
                  <a:schemeClr val="bg1"/>
                </a:solidFill>
                <a:effectLst/>
                <a:hlinkClick r:id="rId6"/>
              </a:rPr>
              <a:t> </a:t>
            </a:r>
            <a:r>
              <a:rPr lang="en-US" sz="2000" b="0" i="0" dirty="0" err="1">
                <a:solidFill>
                  <a:schemeClr val="bg1"/>
                </a:solidFill>
                <a:effectLst/>
                <a:hlinkClick r:id="rId6"/>
              </a:rPr>
              <a:t>bạn</a:t>
            </a:r>
            <a:r>
              <a:rPr lang="en-US" sz="2000" b="0" i="0" dirty="0">
                <a:solidFill>
                  <a:schemeClr val="bg1"/>
                </a:solidFill>
                <a:effectLst/>
                <a:hlinkClick r:id="rId6"/>
              </a:rPr>
              <a:t>?</a:t>
            </a:r>
            <a:endParaRPr lang="en-US" sz="2000" b="0" i="0" dirty="0">
              <a:solidFill>
                <a:schemeClr val="bg1"/>
              </a:solidFill>
              <a:effectLst/>
            </a:endParaRPr>
          </a:p>
          <a:p>
            <a:r>
              <a:rPr lang="en-US" sz="2000" dirty="0">
                <a:solidFill>
                  <a:schemeClr val="bg1"/>
                </a:solidFill>
                <a:hlinkClick r:id="rId7"/>
              </a:rPr>
              <a:t>BÍ QUYẾT PHỎNG VẤN THÀNH CÔNG | TỪ CV ĐẾN BÀN PHỎNG VẤN</a:t>
            </a:r>
            <a:endParaRPr lang="en-US" sz="2000" dirty="0">
              <a:solidFill>
                <a:schemeClr val="bg1"/>
              </a:solidFill>
            </a:endParaRPr>
          </a:p>
          <a:p>
            <a:r>
              <a:rPr lang="en-US" sz="2000" dirty="0">
                <a:solidFill>
                  <a:schemeClr val="bg1"/>
                </a:solidFill>
                <a:hlinkClick r:id="rId8"/>
              </a:rPr>
              <a:t>CẦN CHUẨN BỊ GÌ CHO BUỔI PHỎNG VẤN THÀNH CÔNG? | TỪ CV ĐẾN BÀN PHỎNG </a:t>
            </a:r>
            <a:r>
              <a:rPr lang="en-US" sz="2000" dirty="0">
                <a:solidFill>
                  <a:schemeClr val="bg1"/>
                </a:solidFill>
              </a:rPr>
              <a:t>VẤN</a:t>
            </a:r>
          </a:p>
          <a:p>
            <a:r>
              <a:rPr lang="en-US" sz="2000" dirty="0">
                <a:solidFill>
                  <a:schemeClr val="bg1"/>
                </a:solidFill>
                <a:hlinkClick r:id="rId9"/>
              </a:rPr>
              <a:t>9 </a:t>
            </a:r>
            <a:r>
              <a:rPr lang="en-US" sz="2000" dirty="0" err="1">
                <a:solidFill>
                  <a:schemeClr val="bg1"/>
                </a:solidFill>
                <a:hlinkClick r:id="rId9"/>
              </a:rPr>
              <a:t>mẹo</a:t>
            </a:r>
            <a:r>
              <a:rPr lang="en-US" sz="2000" dirty="0">
                <a:solidFill>
                  <a:schemeClr val="bg1"/>
                </a:solidFill>
                <a:hlinkClick r:id="rId9"/>
              </a:rPr>
              <a:t> PHỎNG VẤN XIN VIỆC “</a:t>
            </a:r>
            <a:r>
              <a:rPr lang="en-US" sz="2000" dirty="0" err="1">
                <a:solidFill>
                  <a:schemeClr val="bg1"/>
                </a:solidFill>
                <a:hlinkClick r:id="rId9"/>
              </a:rPr>
              <a:t>bách</a:t>
            </a:r>
            <a:r>
              <a:rPr lang="en-US" sz="2000" dirty="0">
                <a:solidFill>
                  <a:schemeClr val="bg1"/>
                </a:solidFill>
                <a:hlinkClick r:id="rId9"/>
              </a:rPr>
              <a:t> </a:t>
            </a:r>
            <a:r>
              <a:rPr lang="en-US" sz="2000" dirty="0" err="1">
                <a:solidFill>
                  <a:schemeClr val="bg1"/>
                </a:solidFill>
                <a:hlinkClick r:id="rId9"/>
              </a:rPr>
              <a:t>trúng</a:t>
            </a:r>
            <a:r>
              <a:rPr lang="en-US" sz="2000" dirty="0">
                <a:solidFill>
                  <a:schemeClr val="bg1"/>
                </a:solidFill>
                <a:hlinkClick r:id="rId9"/>
              </a:rPr>
              <a:t> </a:t>
            </a:r>
            <a:r>
              <a:rPr lang="en-US" sz="2000" dirty="0" err="1">
                <a:solidFill>
                  <a:schemeClr val="bg1"/>
                </a:solidFill>
                <a:hlinkClick r:id="rId9"/>
              </a:rPr>
              <a:t>bách</a:t>
            </a:r>
            <a:r>
              <a:rPr lang="en-US" sz="2000" dirty="0">
                <a:solidFill>
                  <a:schemeClr val="bg1"/>
                </a:solidFill>
                <a:hlinkClick r:id="rId9"/>
              </a:rPr>
              <a:t> </a:t>
            </a:r>
            <a:r>
              <a:rPr lang="en-US" sz="2000" dirty="0" err="1">
                <a:solidFill>
                  <a:schemeClr val="bg1"/>
                </a:solidFill>
                <a:hlinkClick r:id="rId9"/>
              </a:rPr>
              <a:t>thắng</a:t>
            </a:r>
            <a:r>
              <a:rPr lang="en-US" sz="2000" dirty="0">
                <a:solidFill>
                  <a:schemeClr val="bg1"/>
                </a:solidFill>
                <a:hlinkClick r:id="rId9"/>
              </a:rPr>
              <a:t>”</a:t>
            </a:r>
            <a:endParaRPr lang="en-US" sz="2000" dirty="0">
              <a:solidFill>
                <a:schemeClr val="bg1"/>
              </a:solidFill>
            </a:endParaRPr>
          </a:p>
          <a:p>
            <a:r>
              <a:rPr lang="vi-VN" sz="2000" dirty="0">
                <a:solidFill>
                  <a:schemeClr val="bg1"/>
                </a:solidFill>
                <a:hlinkClick r:id="rId10"/>
              </a:rPr>
              <a:t>Những câu hỏi thường gặp khi phỏng vấn xin việc và cách trả lời hay</a:t>
            </a:r>
            <a:endParaRPr lang="en-US" sz="2000" dirty="0">
              <a:solidFill>
                <a:schemeClr val="bg1"/>
              </a:solidFill>
            </a:endParaRPr>
          </a:p>
          <a:p>
            <a:r>
              <a:rPr lang="vi-VN" sz="2000" dirty="0">
                <a:solidFill>
                  <a:schemeClr val="bg1"/>
                </a:solidFill>
                <a:hlinkClick r:id="rId11"/>
              </a:rPr>
              <a:t>Giao tiếp tiếng Anh cơ bản - PHỎNG VẤN XIN VIỆC (P1)</a:t>
            </a:r>
            <a:endParaRPr lang="en-US" sz="2000" dirty="0">
              <a:solidFill>
                <a:schemeClr val="bg1"/>
              </a:solidFill>
            </a:endParaRPr>
          </a:p>
          <a:p>
            <a:r>
              <a:rPr lang="vi-VN" sz="2000" dirty="0">
                <a:solidFill>
                  <a:schemeClr val="bg1"/>
                </a:solidFill>
                <a:hlinkClick r:id="rId12"/>
              </a:rPr>
              <a:t>Giao tiếp tiếng Anh cơ bản - PHỎNG VẤN XIN VIỆC (P2)</a:t>
            </a:r>
            <a:endParaRPr lang="en-US" sz="2000" dirty="0">
              <a:solidFill>
                <a:schemeClr val="bg1"/>
              </a:solidFill>
            </a:endParaRPr>
          </a:p>
        </p:txBody>
      </p:sp>
    </p:spTree>
    <p:extLst>
      <p:ext uri="{BB962C8B-B14F-4D97-AF65-F5344CB8AC3E}">
        <p14:creationId xmlns:p14="http://schemas.microsoft.com/office/powerpoint/2010/main" val="165718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E14B905-8E6C-4EE5-8BE3-87F1F9514D78}"/>
              </a:ext>
            </a:extLst>
          </p:cNvPr>
          <p:cNvSpPr>
            <a:spLocks noGrp="1"/>
          </p:cNvSpPr>
          <p:nvPr>
            <p:ph type="title"/>
          </p:nvPr>
        </p:nvSpPr>
        <p:spPr>
          <a:xfrm>
            <a:off x="731520" y="731520"/>
            <a:ext cx="6089904" cy="1426464"/>
          </a:xfrm>
        </p:spPr>
        <p:txBody>
          <a:bodyPr>
            <a:normAutofit/>
          </a:bodyPr>
          <a:lstStyle/>
          <a:p>
            <a:r>
              <a:rPr lang="en-US">
                <a:solidFill>
                  <a:srgbClr val="FFFFFF"/>
                </a:solidFill>
              </a:rPr>
              <a:t>Phỏng vấn hành vi</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3C08D4-F692-4041-9AB6-38A0B51EAF40}"/>
              </a:ext>
            </a:extLst>
          </p:cNvPr>
          <p:cNvSpPr>
            <a:spLocks noGrp="1"/>
          </p:cNvSpPr>
          <p:nvPr>
            <p:ph idx="1"/>
          </p:nvPr>
        </p:nvSpPr>
        <p:spPr>
          <a:xfrm>
            <a:off x="789456" y="2798385"/>
            <a:ext cx="10597729" cy="3283260"/>
          </a:xfrm>
        </p:spPr>
        <p:txBody>
          <a:bodyPr anchor="ctr">
            <a:normAutofit/>
          </a:bodyPr>
          <a:lstStyle/>
          <a:p>
            <a:r>
              <a:rPr lang="vi-VN" sz="2700" dirty="0"/>
              <a:t>Phỏng vấn hành vi là loại phỏng vấn thường được sử dụng cho những vị trí công việc không yêu cầu kinh nghiệm. </a:t>
            </a:r>
            <a:endParaRPr lang="en-US" sz="2700" dirty="0"/>
          </a:p>
          <a:p>
            <a:r>
              <a:rPr lang="vi-VN" sz="2700" dirty="0"/>
              <a:t>NTD sẽ sàng lọc được ứng viên thích hợp nhất sau khi quan sát năng lực hành vi của họ. </a:t>
            </a:r>
            <a:endParaRPr lang="en-US" sz="2700" dirty="0"/>
          </a:p>
          <a:p>
            <a:r>
              <a:rPr lang="vi-VN" sz="2700" dirty="0"/>
              <a:t>Cách kiểm tra của NTD thường là đặt ra các tình huống giả định và hỏi ứng viên cách xử lý để xem họ ứng phó với khó khăn và áp lực như thế nào.</a:t>
            </a:r>
            <a:endParaRPr lang="en-US" sz="2700" dirty="0"/>
          </a:p>
        </p:txBody>
      </p:sp>
    </p:spTree>
    <p:extLst>
      <p:ext uri="{BB962C8B-B14F-4D97-AF65-F5344CB8AC3E}">
        <p14:creationId xmlns:p14="http://schemas.microsoft.com/office/powerpoint/2010/main" val="303458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085E63-6B93-4EFA-8B70-2AA74E28D377}"/>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Phỏng vấn kỹ thuật</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E7B73B9-25B7-47D1-A5FC-CB95905B69F2}"/>
              </a:ext>
            </a:extLst>
          </p:cNvPr>
          <p:cNvGraphicFramePr>
            <a:graphicFrameLocks noGrp="1"/>
          </p:cNvGraphicFramePr>
          <p:nvPr>
            <p:ph idx="1"/>
            <p:extLst>
              <p:ext uri="{D42A27DB-BD31-4B8C-83A1-F6EECF244321}">
                <p14:modId xmlns:p14="http://schemas.microsoft.com/office/powerpoint/2010/main" val="4102626685"/>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98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6BB4551-0F04-4263-88C2-C4029C56D91C}"/>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Phỏng vấn hội đồng</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EB70CD-D020-4056-BFFF-DA6F17809A75}"/>
              </a:ext>
            </a:extLst>
          </p:cNvPr>
          <p:cNvGraphicFramePr>
            <a:graphicFrameLocks noGrp="1"/>
          </p:cNvGraphicFramePr>
          <p:nvPr>
            <p:ph idx="1"/>
            <p:extLst>
              <p:ext uri="{D42A27DB-BD31-4B8C-83A1-F6EECF244321}">
                <p14:modId xmlns:p14="http://schemas.microsoft.com/office/powerpoint/2010/main" val="614231567"/>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45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7264</Words>
  <Application>Microsoft Office PowerPoint</Application>
  <PresentationFormat>Widescreen</PresentationFormat>
  <Paragraphs>481</Paragraphs>
  <Slides>64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Calibri</vt:lpstr>
      <vt:lpstr>Calibri Light</vt:lpstr>
      <vt:lpstr>Linux Libertine</vt:lpstr>
      <vt:lpstr>Nunito</vt:lpstr>
      <vt:lpstr>Open Sans</vt:lpstr>
      <vt:lpstr>Roboto</vt:lpstr>
      <vt:lpstr>SVN-Bira</vt:lpstr>
      <vt:lpstr>Times New Roman</vt:lpstr>
      <vt:lpstr>Office Theme</vt:lpstr>
      <vt:lpstr>Chương 3  Phỏng vấn  Tuyển dụng</vt:lpstr>
      <vt:lpstr>Mục tiêu của Chương 3</vt:lpstr>
      <vt:lpstr>Phỏng vấn</vt:lpstr>
      <vt:lpstr>Tại sao cần phải phỏng vấn tuyển dụng?</vt:lpstr>
      <vt:lpstr>Các kiểu phỏng vấn nào thường gặp</vt:lpstr>
      <vt:lpstr>Phỏng vấn năng lực</vt:lpstr>
      <vt:lpstr>Phỏng vấn hành vi</vt:lpstr>
      <vt:lpstr>Phỏng vấn kỹ thuật</vt:lpstr>
      <vt:lpstr>Phỏng vấn hội đồng</vt:lpstr>
      <vt:lpstr>Phương pháp phỏng vấn nhóm</vt:lpstr>
      <vt:lpstr>Chuẩn bị:</vt:lpstr>
      <vt:lpstr>Cấu trúc của một buổi phỏng vấn</vt:lpstr>
      <vt:lpstr>Phần 1: Giới thiệu </vt:lpstr>
      <vt:lpstr>Phần 2:  Đặt câu hỏi phỏng vấn</vt:lpstr>
      <vt:lpstr>Các câu hỏi chung</vt:lpstr>
      <vt:lpstr>Câu hỏi hành vi</vt:lpstr>
      <vt:lpstr>Chuẩn bị:</vt:lpstr>
      <vt:lpstr>PowerPoint Presentation</vt:lpstr>
      <vt:lpstr>Chuẩn bị:</vt:lpstr>
      <vt:lpstr>Câu hỏi gây áp lực</vt:lpstr>
      <vt:lpstr>Chuẩn bị:</vt:lpstr>
      <vt:lpstr>Phần 3: Tổng kết</vt:lpstr>
      <vt:lpstr>Phần 4: Bổ sung một bài kiểm tra nhỏ nếu cần</vt:lpstr>
      <vt:lpstr>Có 2 hình thức phỏng vấn tuyển dụng phổ biến: </vt:lpstr>
      <vt:lpstr>Phỏng vấn tuyển dụng qua điện thoại</vt:lpstr>
      <vt:lpstr>Các cuộc phỏng vấn trước qua điện thoại có thể giúp nhà tuyển dụng:</vt:lpstr>
      <vt:lpstr>Chuẩn bị:</vt:lpstr>
      <vt:lpstr>PowerPoint Presentation</vt:lpstr>
      <vt:lpstr>PowerPoint Presentation</vt:lpstr>
      <vt:lpstr>Phỏng vấn tuyển dụng trực tiếp</vt:lpstr>
      <vt:lpstr>PowerPoint Presentation</vt:lpstr>
      <vt:lpstr>PowerPoint Presentation</vt:lpstr>
      <vt:lpstr>PowerPoint Presentation</vt:lpstr>
      <vt:lpstr>PowerPoint Presentation</vt:lpstr>
      <vt:lpstr>PowerPoint Presentation</vt:lpstr>
      <vt:lpstr>PowerPoint Presentation</vt:lpstr>
      <vt:lpstr>Các giai đoạn chuẩn bị phỏng vấn</vt:lpstr>
      <vt:lpstr>Giai đoạn trước phỏng vấn đối với NDT</vt:lpstr>
      <vt:lpstr>Giai đoạn trước phỏng vấn đối với ứng viên</vt:lpstr>
      <vt:lpstr>Trong phỏng vấn đối với ứng viên</vt:lpstr>
      <vt:lpstr>Trong phỏng vấn đối với NTD</vt:lpstr>
      <vt:lpstr>Nhận diện tính cách ứng viên thông qua mô hình DISC</vt:lpstr>
      <vt:lpstr>PowerPoint Presentation</vt:lpstr>
      <vt:lpstr>PowerPoint Presentation</vt:lpstr>
      <vt:lpstr>Nguyên tắc và nền tảng về DISC</vt:lpstr>
      <vt:lpstr>PowerPoint Presentation</vt:lpstr>
      <vt:lpstr>Một nhân viên sales thuộc phong cách CD có những đặc diểm như sau:</vt:lpstr>
      <vt:lpstr>Nhân viên bán hàng thuộc phong cách CD qua 3 điểm sau:</vt:lpstr>
      <vt:lpstr>Điểm số 1: Những ưu tiên khi bán hàng</vt:lpstr>
      <vt:lpstr>Điểm số 2: Thế mạnh khi bán hàng</vt:lpstr>
      <vt:lpstr>Điểm số 3: THÁCH THỨC khi bán hàng</vt:lpstr>
      <vt:lpstr>Phân tích chi tiết từng phong cách trong DiSC</vt:lpstr>
      <vt:lpstr>Phong cách D (Thống lĩnh)</vt:lpstr>
      <vt:lpstr>Phong cách I (Ảnh hưởng)</vt:lpstr>
      <vt:lpstr>Phong cách S (Kiên định)</vt:lpstr>
      <vt:lpstr>Phong cách C (Kỷ luật)</vt:lpstr>
      <vt:lpstr>Điều chỉnh hành vi để tối đa hiệu quả bán hàng</vt:lpstr>
      <vt:lpstr>PowerPoint Presentation</vt:lpstr>
      <vt:lpstr>QUAN TRỌNG LÀ….</vt:lpstr>
      <vt:lpstr>Sơ đồ hướng dẫn tiếp cận khách hàng</vt:lpstr>
      <vt:lpstr>Sau phỏng vấn đối với ứng viên</vt:lpstr>
      <vt:lpstr>Những lưu ý khi tham gia phỏng vấn tuyển dụng</vt:lpstr>
      <vt:lpstr>Những điều không nên làm</vt:lpstr>
      <vt:lpstr>Những câu hỏi phỏng vấn thường gặp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3  Phỏng vấn  Tuyển dụng</dc:title>
  <dc:creator>Le Trung Hieu</dc:creator>
  <cp:lastModifiedBy>Le Trung Hieu</cp:lastModifiedBy>
  <cp:revision>35</cp:revision>
  <dcterms:created xsi:type="dcterms:W3CDTF">2021-04-06T03:34:20Z</dcterms:created>
  <dcterms:modified xsi:type="dcterms:W3CDTF">2021-04-09T04:12:05Z</dcterms:modified>
</cp:coreProperties>
</file>