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59" r:id="rId7"/>
    <p:sldId id="269" r:id="rId8"/>
    <p:sldId id="270" r:id="rId9"/>
    <p:sldId id="260" r:id="rId10"/>
    <p:sldId id="261" r:id="rId11"/>
    <p:sldId id="271" r:id="rId12"/>
    <p:sldId id="272" r:id="rId13"/>
    <p:sldId id="273" r:id="rId14"/>
    <p:sldId id="274" r:id="rId15"/>
    <p:sldId id="275" r:id="rId16"/>
    <p:sldId id="276" r:id="rId17"/>
    <p:sldId id="277" r:id="rId18"/>
    <p:sldId id="278" r:id="rId19"/>
    <p:sldId id="262" r:id="rId20"/>
    <p:sldId id="263" r:id="rId21"/>
    <p:sldId id="264" r:id="rId22"/>
    <p:sldId id="265"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DFA5D-05F1-45A9-96D6-D41CBAFA23F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199CDFC-5F15-4BB6-BBB4-0EBFF9AAC4D2}">
      <dgm:prSet/>
      <dgm:spPr/>
      <dgm:t>
        <a:bodyPr/>
        <a:lstStyle/>
        <a:p>
          <a:pPr algn="just"/>
          <a:r>
            <a:rPr lang="en-US" b="1" i="1" dirty="0"/>
            <a:t>Sau </a:t>
          </a:r>
          <a:r>
            <a:rPr lang="en-US" b="1" i="1" dirty="0" err="1"/>
            <a:t>khi</a:t>
          </a:r>
          <a:r>
            <a:rPr lang="en-US" b="1" i="1" dirty="0"/>
            <a:t> </a:t>
          </a:r>
          <a:r>
            <a:rPr lang="en-US" b="1" i="1" dirty="0" err="1"/>
            <a:t>học</a:t>
          </a:r>
          <a:r>
            <a:rPr lang="en-US" b="1" i="1" dirty="0"/>
            <a:t> </a:t>
          </a:r>
          <a:r>
            <a:rPr lang="en-US" b="1" i="1" dirty="0" err="1"/>
            <a:t>xong</a:t>
          </a:r>
          <a:r>
            <a:rPr lang="en-US" b="1" i="1" dirty="0"/>
            <a:t> Chương </a:t>
          </a:r>
          <a:r>
            <a:rPr lang="en-US" b="1" i="1" dirty="0" err="1"/>
            <a:t>này</a:t>
          </a:r>
          <a:r>
            <a:rPr lang="en-US" b="1" i="1" dirty="0"/>
            <a:t>, </a:t>
          </a:r>
          <a:r>
            <a:rPr lang="en-US" b="1" i="1" dirty="0" err="1"/>
            <a:t>người</a:t>
          </a:r>
          <a:r>
            <a:rPr lang="en-US" b="1" i="1" dirty="0"/>
            <a:t> </a:t>
          </a:r>
          <a:r>
            <a:rPr lang="en-US" b="1" i="1" dirty="0" err="1"/>
            <a:t>học</a:t>
          </a:r>
          <a:r>
            <a:rPr lang="en-US" b="1" i="1" dirty="0"/>
            <a:t> </a:t>
          </a:r>
          <a:r>
            <a:rPr lang="en-US" b="1" i="1" dirty="0" err="1"/>
            <a:t>có</a:t>
          </a:r>
          <a:r>
            <a:rPr lang="en-US" b="1" i="1" dirty="0"/>
            <a:t> </a:t>
          </a:r>
          <a:r>
            <a:rPr lang="en-US" b="1" i="1" dirty="0" err="1"/>
            <a:t>thể</a:t>
          </a:r>
          <a:r>
            <a:rPr lang="en-US" b="1" i="1" dirty="0"/>
            <a:t>:</a:t>
          </a:r>
        </a:p>
      </dgm:t>
    </dgm:pt>
    <dgm:pt modelId="{42A9D5DB-8D3F-4E2A-9B1A-E46A7F8FF9F7}" type="parTrans" cxnId="{44F0C4F8-9BD2-41F6-A94D-AF65EC20A2A0}">
      <dgm:prSet/>
      <dgm:spPr/>
      <dgm:t>
        <a:bodyPr/>
        <a:lstStyle/>
        <a:p>
          <a:endParaRPr lang="en-US"/>
        </a:p>
      </dgm:t>
    </dgm:pt>
    <dgm:pt modelId="{3AA6693E-3997-4FB8-84F3-7064D479DA52}" type="sibTrans" cxnId="{44F0C4F8-9BD2-41F6-A94D-AF65EC20A2A0}">
      <dgm:prSet/>
      <dgm:spPr/>
      <dgm:t>
        <a:bodyPr/>
        <a:lstStyle/>
        <a:p>
          <a:endParaRPr lang="en-US"/>
        </a:p>
      </dgm:t>
    </dgm:pt>
    <dgm:pt modelId="{D17BFE48-7895-4429-A84B-F85E3C44B2C8}">
      <dgm:prSet/>
      <dgm:spPr/>
      <dgm:t>
        <a:bodyPr/>
        <a:lstStyle/>
        <a:p>
          <a:r>
            <a:rPr lang="en-US" dirty="0"/>
            <a:t>1. </a:t>
          </a:r>
          <a:r>
            <a:rPr lang="en-US" dirty="0" err="1"/>
            <a:t>Viết</a:t>
          </a:r>
          <a:r>
            <a:rPr lang="en-US" dirty="0"/>
            <a:t> </a:t>
          </a:r>
          <a:r>
            <a:rPr lang="en-US" dirty="0" err="1"/>
            <a:t>đơn</a:t>
          </a:r>
          <a:r>
            <a:rPr lang="en-US" dirty="0"/>
            <a:t> </a:t>
          </a:r>
          <a:r>
            <a:rPr lang="en-US" dirty="0" err="1"/>
            <a:t>xin</a:t>
          </a:r>
          <a:r>
            <a:rPr lang="en-US" dirty="0"/>
            <a:t> </a:t>
          </a:r>
          <a:r>
            <a:rPr lang="en-US" dirty="0" err="1"/>
            <a:t>việc</a:t>
          </a:r>
          <a:endParaRPr lang="en-US" dirty="0"/>
        </a:p>
      </dgm:t>
    </dgm:pt>
    <dgm:pt modelId="{6C539893-C79B-4057-9D2D-0B1D6E2A4BD2}" type="parTrans" cxnId="{B634BD10-E987-443D-B65C-1C3D51ED9735}">
      <dgm:prSet/>
      <dgm:spPr/>
      <dgm:t>
        <a:bodyPr/>
        <a:lstStyle/>
        <a:p>
          <a:endParaRPr lang="en-US"/>
        </a:p>
      </dgm:t>
    </dgm:pt>
    <dgm:pt modelId="{BB6B2671-EFC5-49F7-9FAA-8FFC781CF5E6}" type="sibTrans" cxnId="{B634BD10-E987-443D-B65C-1C3D51ED9735}">
      <dgm:prSet/>
      <dgm:spPr/>
      <dgm:t>
        <a:bodyPr/>
        <a:lstStyle/>
        <a:p>
          <a:endParaRPr lang="en-US"/>
        </a:p>
      </dgm:t>
    </dgm:pt>
    <dgm:pt modelId="{4C4B765A-D661-45AF-A92E-83A614EEA20C}">
      <dgm:prSet/>
      <dgm:spPr/>
      <dgm:t>
        <a:bodyPr/>
        <a:lstStyle/>
        <a:p>
          <a:r>
            <a:rPr lang="en-US" dirty="0"/>
            <a:t>2. </a:t>
          </a:r>
          <a:r>
            <a:rPr lang="en-US" dirty="0" err="1"/>
            <a:t>Viết</a:t>
          </a:r>
          <a:r>
            <a:rPr lang="en-US" dirty="0"/>
            <a:t> </a:t>
          </a:r>
          <a:r>
            <a:rPr lang="en-US" dirty="0" err="1"/>
            <a:t>sơ</a:t>
          </a:r>
          <a:r>
            <a:rPr lang="en-US" dirty="0"/>
            <a:t> </a:t>
          </a:r>
          <a:r>
            <a:rPr lang="en-US" dirty="0" err="1"/>
            <a:t>yếu</a:t>
          </a:r>
          <a:r>
            <a:rPr lang="en-US" dirty="0"/>
            <a:t> </a:t>
          </a:r>
          <a:r>
            <a:rPr lang="en-US" dirty="0" err="1"/>
            <a:t>lý</a:t>
          </a:r>
          <a:r>
            <a:rPr lang="en-US" dirty="0"/>
            <a:t> </a:t>
          </a:r>
          <a:r>
            <a:rPr lang="en-US" dirty="0" err="1"/>
            <a:t>lịch</a:t>
          </a:r>
          <a:endParaRPr lang="en-US" dirty="0"/>
        </a:p>
      </dgm:t>
    </dgm:pt>
    <dgm:pt modelId="{51DBCF7E-63EB-42E0-8ED1-0096631E8B97}" type="parTrans" cxnId="{C83D0D39-5087-47C6-88F3-7B0C16D3FDE3}">
      <dgm:prSet/>
      <dgm:spPr/>
      <dgm:t>
        <a:bodyPr/>
        <a:lstStyle/>
        <a:p>
          <a:endParaRPr lang="en-US"/>
        </a:p>
      </dgm:t>
    </dgm:pt>
    <dgm:pt modelId="{27549338-A347-49D9-825D-B2A05551DA55}" type="sibTrans" cxnId="{C83D0D39-5087-47C6-88F3-7B0C16D3FDE3}">
      <dgm:prSet/>
      <dgm:spPr/>
      <dgm:t>
        <a:bodyPr/>
        <a:lstStyle/>
        <a:p>
          <a:endParaRPr lang="en-US"/>
        </a:p>
      </dgm:t>
    </dgm:pt>
    <dgm:pt modelId="{0E487346-71F4-4A31-90F2-535955071DE4}">
      <dgm:prSet/>
      <dgm:spPr/>
      <dgm:t>
        <a:bodyPr/>
        <a:lstStyle/>
        <a:p>
          <a:r>
            <a:rPr lang="en-US" dirty="0"/>
            <a:t>3. </a:t>
          </a:r>
          <a:r>
            <a:rPr lang="en-US" dirty="0" err="1"/>
            <a:t>Tạo</a:t>
          </a:r>
          <a:r>
            <a:rPr lang="en-US" dirty="0"/>
            <a:t> </a:t>
          </a:r>
          <a:r>
            <a:rPr lang="en-US" dirty="0" err="1"/>
            <a:t>hồ</a:t>
          </a:r>
          <a:r>
            <a:rPr lang="en-US" dirty="0"/>
            <a:t> </a:t>
          </a:r>
          <a:r>
            <a:rPr lang="en-US" dirty="0" err="1"/>
            <a:t>sơ</a:t>
          </a:r>
          <a:r>
            <a:rPr lang="en-US" dirty="0"/>
            <a:t> </a:t>
          </a:r>
          <a:r>
            <a:rPr lang="en-US" dirty="0" err="1"/>
            <a:t>xin</a:t>
          </a:r>
          <a:r>
            <a:rPr lang="en-US" dirty="0"/>
            <a:t> </a:t>
          </a:r>
          <a:r>
            <a:rPr lang="en-US" dirty="0" err="1"/>
            <a:t>việc</a:t>
          </a:r>
          <a:r>
            <a:rPr lang="en-US" dirty="0"/>
            <a:t> </a:t>
          </a:r>
          <a:r>
            <a:rPr lang="en-US" dirty="0" err="1"/>
            <a:t>trực</a:t>
          </a:r>
          <a:r>
            <a:rPr lang="en-US" dirty="0"/>
            <a:t> </a:t>
          </a:r>
          <a:r>
            <a:rPr lang="en-US" dirty="0" err="1"/>
            <a:t>tuyến</a:t>
          </a:r>
          <a:endParaRPr lang="en-US" dirty="0"/>
        </a:p>
      </dgm:t>
    </dgm:pt>
    <dgm:pt modelId="{ED11073E-0DDF-4F0A-BD3B-1DD226627143}" type="parTrans" cxnId="{6CF7AB63-4817-4D24-A81C-9F1A30AB1C47}">
      <dgm:prSet/>
      <dgm:spPr/>
      <dgm:t>
        <a:bodyPr/>
        <a:lstStyle/>
        <a:p>
          <a:endParaRPr lang="en-US"/>
        </a:p>
      </dgm:t>
    </dgm:pt>
    <dgm:pt modelId="{369C9ABB-0C29-48F7-864F-471C408EB286}" type="sibTrans" cxnId="{6CF7AB63-4817-4D24-A81C-9F1A30AB1C47}">
      <dgm:prSet/>
      <dgm:spPr/>
      <dgm:t>
        <a:bodyPr/>
        <a:lstStyle/>
        <a:p>
          <a:endParaRPr lang="en-US"/>
        </a:p>
      </dgm:t>
    </dgm:pt>
    <dgm:pt modelId="{5612AA12-6B2E-484E-8136-97E99D1FE470}" type="pres">
      <dgm:prSet presAssocID="{02ADFA5D-05F1-45A9-96D6-D41CBAFA23FB}" presName="vert0" presStyleCnt="0">
        <dgm:presLayoutVars>
          <dgm:dir/>
          <dgm:animOne val="branch"/>
          <dgm:animLvl val="lvl"/>
        </dgm:presLayoutVars>
      </dgm:prSet>
      <dgm:spPr/>
    </dgm:pt>
    <dgm:pt modelId="{3932C1AA-D165-46F5-89A0-039FAD10DF2B}" type="pres">
      <dgm:prSet presAssocID="{E199CDFC-5F15-4BB6-BBB4-0EBFF9AAC4D2}" presName="thickLine" presStyleLbl="alignNode1" presStyleIdx="0" presStyleCnt="4"/>
      <dgm:spPr/>
    </dgm:pt>
    <dgm:pt modelId="{7307F189-7244-4E0B-B5C8-3C82D71507B9}" type="pres">
      <dgm:prSet presAssocID="{E199CDFC-5F15-4BB6-BBB4-0EBFF9AAC4D2}" presName="horz1" presStyleCnt="0"/>
      <dgm:spPr/>
    </dgm:pt>
    <dgm:pt modelId="{99078959-1033-42C1-8133-84D85A247159}" type="pres">
      <dgm:prSet presAssocID="{E199CDFC-5F15-4BB6-BBB4-0EBFF9AAC4D2}" presName="tx1" presStyleLbl="revTx" presStyleIdx="0" presStyleCnt="4"/>
      <dgm:spPr/>
    </dgm:pt>
    <dgm:pt modelId="{421E24E4-0231-49CA-A56D-C5137B338E8E}" type="pres">
      <dgm:prSet presAssocID="{E199CDFC-5F15-4BB6-BBB4-0EBFF9AAC4D2}" presName="vert1" presStyleCnt="0"/>
      <dgm:spPr/>
    </dgm:pt>
    <dgm:pt modelId="{1EDD177C-1330-4780-9DEF-3961A319E920}" type="pres">
      <dgm:prSet presAssocID="{D17BFE48-7895-4429-A84B-F85E3C44B2C8}" presName="thickLine" presStyleLbl="alignNode1" presStyleIdx="1" presStyleCnt="4"/>
      <dgm:spPr/>
    </dgm:pt>
    <dgm:pt modelId="{CFFE5740-A18E-40F2-B37E-D7189D9BAD0C}" type="pres">
      <dgm:prSet presAssocID="{D17BFE48-7895-4429-A84B-F85E3C44B2C8}" presName="horz1" presStyleCnt="0"/>
      <dgm:spPr/>
    </dgm:pt>
    <dgm:pt modelId="{2D01C918-A033-4B1D-ABA6-62AA8645B706}" type="pres">
      <dgm:prSet presAssocID="{D17BFE48-7895-4429-A84B-F85E3C44B2C8}" presName="tx1" presStyleLbl="revTx" presStyleIdx="1" presStyleCnt="4"/>
      <dgm:spPr/>
    </dgm:pt>
    <dgm:pt modelId="{61726115-D0BA-4FEA-8B34-166ADBA60038}" type="pres">
      <dgm:prSet presAssocID="{D17BFE48-7895-4429-A84B-F85E3C44B2C8}" presName="vert1" presStyleCnt="0"/>
      <dgm:spPr/>
    </dgm:pt>
    <dgm:pt modelId="{EEC8B2C8-F712-457D-B15C-16F57A5EF95B}" type="pres">
      <dgm:prSet presAssocID="{4C4B765A-D661-45AF-A92E-83A614EEA20C}" presName="thickLine" presStyleLbl="alignNode1" presStyleIdx="2" presStyleCnt="4"/>
      <dgm:spPr/>
    </dgm:pt>
    <dgm:pt modelId="{C542F0CA-8B47-45FA-9788-464A32B45BB2}" type="pres">
      <dgm:prSet presAssocID="{4C4B765A-D661-45AF-A92E-83A614EEA20C}" presName="horz1" presStyleCnt="0"/>
      <dgm:spPr/>
    </dgm:pt>
    <dgm:pt modelId="{AE1B24D1-B87E-4235-925C-C8BD9D8EBA4A}" type="pres">
      <dgm:prSet presAssocID="{4C4B765A-D661-45AF-A92E-83A614EEA20C}" presName="tx1" presStyleLbl="revTx" presStyleIdx="2" presStyleCnt="4"/>
      <dgm:spPr/>
    </dgm:pt>
    <dgm:pt modelId="{963A54EB-7850-4FC1-96ED-90D49ED513CC}" type="pres">
      <dgm:prSet presAssocID="{4C4B765A-D661-45AF-A92E-83A614EEA20C}" presName="vert1" presStyleCnt="0"/>
      <dgm:spPr/>
    </dgm:pt>
    <dgm:pt modelId="{88CF4454-166B-4907-84CF-E3729772A308}" type="pres">
      <dgm:prSet presAssocID="{0E487346-71F4-4A31-90F2-535955071DE4}" presName="thickLine" presStyleLbl="alignNode1" presStyleIdx="3" presStyleCnt="4"/>
      <dgm:spPr/>
    </dgm:pt>
    <dgm:pt modelId="{779706A7-CF85-4A07-9FCA-F2F9C182315D}" type="pres">
      <dgm:prSet presAssocID="{0E487346-71F4-4A31-90F2-535955071DE4}" presName="horz1" presStyleCnt="0"/>
      <dgm:spPr/>
    </dgm:pt>
    <dgm:pt modelId="{80F37BCE-43B3-4C59-B0F9-DE72FE7569D8}" type="pres">
      <dgm:prSet presAssocID="{0E487346-71F4-4A31-90F2-535955071DE4}" presName="tx1" presStyleLbl="revTx" presStyleIdx="3" presStyleCnt="4"/>
      <dgm:spPr/>
    </dgm:pt>
    <dgm:pt modelId="{1B8F6AAB-F0F7-4F50-BBB8-E458328E7E2A}" type="pres">
      <dgm:prSet presAssocID="{0E487346-71F4-4A31-90F2-535955071DE4}" presName="vert1" presStyleCnt="0"/>
      <dgm:spPr/>
    </dgm:pt>
  </dgm:ptLst>
  <dgm:cxnLst>
    <dgm:cxn modelId="{B634BD10-E987-443D-B65C-1C3D51ED9735}" srcId="{02ADFA5D-05F1-45A9-96D6-D41CBAFA23FB}" destId="{D17BFE48-7895-4429-A84B-F85E3C44B2C8}" srcOrd="1" destOrd="0" parTransId="{6C539893-C79B-4057-9D2D-0B1D6E2A4BD2}" sibTransId="{BB6B2671-EFC5-49F7-9FAA-8FFC781CF5E6}"/>
    <dgm:cxn modelId="{C83D0D39-5087-47C6-88F3-7B0C16D3FDE3}" srcId="{02ADFA5D-05F1-45A9-96D6-D41CBAFA23FB}" destId="{4C4B765A-D661-45AF-A92E-83A614EEA20C}" srcOrd="2" destOrd="0" parTransId="{51DBCF7E-63EB-42E0-8ED1-0096631E8B97}" sibTransId="{27549338-A347-49D9-825D-B2A05551DA55}"/>
    <dgm:cxn modelId="{6CF7AB63-4817-4D24-A81C-9F1A30AB1C47}" srcId="{02ADFA5D-05F1-45A9-96D6-D41CBAFA23FB}" destId="{0E487346-71F4-4A31-90F2-535955071DE4}" srcOrd="3" destOrd="0" parTransId="{ED11073E-0DDF-4F0A-BD3B-1DD226627143}" sibTransId="{369C9ABB-0C29-48F7-864F-471C408EB286}"/>
    <dgm:cxn modelId="{B22DBC47-15C7-4896-859E-660F06105BA8}" type="presOf" srcId="{02ADFA5D-05F1-45A9-96D6-D41CBAFA23FB}" destId="{5612AA12-6B2E-484E-8136-97E99D1FE470}" srcOrd="0" destOrd="0" presId="urn:microsoft.com/office/officeart/2008/layout/LinedList"/>
    <dgm:cxn modelId="{3A9CB179-22FD-4644-A202-24BC2FC112A5}" type="presOf" srcId="{0E487346-71F4-4A31-90F2-535955071DE4}" destId="{80F37BCE-43B3-4C59-B0F9-DE72FE7569D8}" srcOrd="0" destOrd="0" presId="urn:microsoft.com/office/officeart/2008/layout/LinedList"/>
    <dgm:cxn modelId="{6C3E4E83-C964-4978-81A0-F0EBBC3ADCEA}" type="presOf" srcId="{E199CDFC-5F15-4BB6-BBB4-0EBFF9AAC4D2}" destId="{99078959-1033-42C1-8133-84D85A247159}" srcOrd="0" destOrd="0" presId="urn:microsoft.com/office/officeart/2008/layout/LinedList"/>
    <dgm:cxn modelId="{3DC217D3-6FFA-42C5-A77E-9015EF89E9CC}" type="presOf" srcId="{D17BFE48-7895-4429-A84B-F85E3C44B2C8}" destId="{2D01C918-A033-4B1D-ABA6-62AA8645B706}" srcOrd="0" destOrd="0" presId="urn:microsoft.com/office/officeart/2008/layout/LinedList"/>
    <dgm:cxn modelId="{AD97D6F6-204F-4EF9-AD5E-1D8F73CC0008}" type="presOf" srcId="{4C4B765A-D661-45AF-A92E-83A614EEA20C}" destId="{AE1B24D1-B87E-4235-925C-C8BD9D8EBA4A}" srcOrd="0" destOrd="0" presId="urn:microsoft.com/office/officeart/2008/layout/LinedList"/>
    <dgm:cxn modelId="{44F0C4F8-9BD2-41F6-A94D-AF65EC20A2A0}" srcId="{02ADFA5D-05F1-45A9-96D6-D41CBAFA23FB}" destId="{E199CDFC-5F15-4BB6-BBB4-0EBFF9AAC4D2}" srcOrd="0" destOrd="0" parTransId="{42A9D5DB-8D3F-4E2A-9B1A-E46A7F8FF9F7}" sibTransId="{3AA6693E-3997-4FB8-84F3-7064D479DA52}"/>
    <dgm:cxn modelId="{E3C3B374-8445-49C4-B987-E571E8AEECD9}" type="presParOf" srcId="{5612AA12-6B2E-484E-8136-97E99D1FE470}" destId="{3932C1AA-D165-46F5-89A0-039FAD10DF2B}" srcOrd="0" destOrd="0" presId="urn:microsoft.com/office/officeart/2008/layout/LinedList"/>
    <dgm:cxn modelId="{831DFCFC-ABB7-423A-BB32-A1B06E717F98}" type="presParOf" srcId="{5612AA12-6B2E-484E-8136-97E99D1FE470}" destId="{7307F189-7244-4E0B-B5C8-3C82D71507B9}" srcOrd="1" destOrd="0" presId="urn:microsoft.com/office/officeart/2008/layout/LinedList"/>
    <dgm:cxn modelId="{6B6DEA80-B440-41FD-9619-87C9183C9832}" type="presParOf" srcId="{7307F189-7244-4E0B-B5C8-3C82D71507B9}" destId="{99078959-1033-42C1-8133-84D85A247159}" srcOrd="0" destOrd="0" presId="urn:microsoft.com/office/officeart/2008/layout/LinedList"/>
    <dgm:cxn modelId="{AE1E2C03-86C9-443C-A3CA-AFC70F7D19D0}" type="presParOf" srcId="{7307F189-7244-4E0B-B5C8-3C82D71507B9}" destId="{421E24E4-0231-49CA-A56D-C5137B338E8E}" srcOrd="1" destOrd="0" presId="urn:microsoft.com/office/officeart/2008/layout/LinedList"/>
    <dgm:cxn modelId="{1DCBEC83-8A86-4F8F-BC67-439E26DC967D}" type="presParOf" srcId="{5612AA12-6B2E-484E-8136-97E99D1FE470}" destId="{1EDD177C-1330-4780-9DEF-3961A319E920}" srcOrd="2" destOrd="0" presId="urn:microsoft.com/office/officeart/2008/layout/LinedList"/>
    <dgm:cxn modelId="{605D5833-0F00-4E49-ACED-B59C640CC4B9}" type="presParOf" srcId="{5612AA12-6B2E-484E-8136-97E99D1FE470}" destId="{CFFE5740-A18E-40F2-B37E-D7189D9BAD0C}" srcOrd="3" destOrd="0" presId="urn:microsoft.com/office/officeart/2008/layout/LinedList"/>
    <dgm:cxn modelId="{CD2D3492-17AE-4B93-9A79-AF8F49C268EC}" type="presParOf" srcId="{CFFE5740-A18E-40F2-B37E-D7189D9BAD0C}" destId="{2D01C918-A033-4B1D-ABA6-62AA8645B706}" srcOrd="0" destOrd="0" presId="urn:microsoft.com/office/officeart/2008/layout/LinedList"/>
    <dgm:cxn modelId="{D6563AD2-3C13-4E9B-B318-983FB92AAD7D}" type="presParOf" srcId="{CFFE5740-A18E-40F2-B37E-D7189D9BAD0C}" destId="{61726115-D0BA-4FEA-8B34-166ADBA60038}" srcOrd="1" destOrd="0" presId="urn:microsoft.com/office/officeart/2008/layout/LinedList"/>
    <dgm:cxn modelId="{115E5032-CC42-4E9C-B029-B06B7F2CC602}" type="presParOf" srcId="{5612AA12-6B2E-484E-8136-97E99D1FE470}" destId="{EEC8B2C8-F712-457D-B15C-16F57A5EF95B}" srcOrd="4" destOrd="0" presId="urn:microsoft.com/office/officeart/2008/layout/LinedList"/>
    <dgm:cxn modelId="{471A9B62-A42E-4D5F-A0A6-16BC2356CAEA}" type="presParOf" srcId="{5612AA12-6B2E-484E-8136-97E99D1FE470}" destId="{C542F0CA-8B47-45FA-9788-464A32B45BB2}" srcOrd="5" destOrd="0" presId="urn:microsoft.com/office/officeart/2008/layout/LinedList"/>
    <dgm:cxn modelId="{32692D06-983E-4953-9B9D-79CA9494C433}" type="presParOf" srcId="{C542F0CA-8B47-45FA-9788-464A32B45BB2}" destId="{AE1B24D1-B87E-4235-925C-C8BD9D8EBA4A}" srcOrd="0" destOrd="0" presId="urn:microsoft.com/office/officeart/2008/layout/LinedList"/>
    <dgm:cxn modelId="{8000A133-277D-481B-98FB-4F60CA12D09F}" type="presParOf" srcId="{C542F0CA-8B47-45FA-9788-464A32B45BB2}" destId="{963A54EB-7850-4FC1-96ED-90D49ED513CC}" srcOrd="1" destOrd="0" presId="urn:microsoft.com/office/officeart/2008/layout/LinedList"/>
    <dgm:cxn modelId="{A7964378-4B1C-4536-ADFD-E3CA2F9A93AD}" type="presParOf" srcId="{5612AA12-6B2E-484E-8136-97E99D1FE470}" destId="{88CF4454-166B-4907-84CF-E3729772A308}" srcOrd="6" destOrd="0" presId="urn:microsoft.com/office/officeart/2008/layout/LinedList"/>
    <dgm:cxn modelId="{15A0170D-4C42-43F3-BF9D-60A065E2C0C1}" type="presParOf" srcId="{5612AA12-6B2E-484E-8136-97E99D1FE470}" destId="{779706A7-CF85-4A07-9FCA-F2F9C182315D}" srcOrd="7" destOrd="0" presId="urn:microsoft.com/office/officeart/2008/layout/LinedList"/>
    <dgm:cxn modelId="{B721489B-6191-45E6-B9D3-FFEE641B335C}" type="presParOf" srcId="{779706A7-CF85-4A07-9FCA-F2F9C182315D}" destId="{80F37BCE-43B3-4C59-B0F9-DE72FE7569D8}" srcOrd="0" destOrd="0" presId="urn:microsoft.com/office/officeart/2008/layout/LinedList"/>
    <dgm:cxn modelId="{B089D17F-9358-4730-8BD1-2E82A6647166}" type="presParOf" srcId="{779706A7-CF85-4A07-9FCA-F2F9C182315D}" destId="{1B8F6AAB-F0F7-4F50-BBB8-E458328E7E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0C13E-641F-411F-8132-858269DBC4B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07A4ADC-CDD5-47EF-9962-690EF77CCDD9}">
      <dgm:prSet/>
      <dgm:spPr/>
      <dgm:t>
        <a:bodyPr/>
        <a:lstStyle/>
        <a:p>
          <a:pPr algn="just"/>
          <a:r>
            <a:rPr lang="vi-VN" dirty="0"/>
            <a:t>Đơn xin việc tiếng Anh là Application for employment</a:t>
          </a:r>
          <a:r>
            <a:rPr lang="en-US" dirty="0"/>
            <a:t> hay job application letter</a:t>
          </a:r>
          <a:r>
            <a:rPr lang="vi-VN" dirty="0"/>
            <a:t>. Loại mẫu đơn này là một trong những </a:t>
          </a:r>
          <a:r>
            <a:rPr lang="en-US" dirty="0" err="1"/>
            <a:t>tài</a:t>
          </a:r>
          <a:r>
            <a:rPr lang="en-US" dirty="0"/>
            <a:t> </a:t>
          </a:r>
          <a:r>
            <a:rPr lang="en-US" dirty="0" err="1"/>
            <a:t>liệu</a:t>
          </a:r>
          <a:r>
            <a:rPr lang="en-US" dirty="0"/>
            <a:t> </a:t>
          </a:r>
          <a:r>
            <a:rPr lang="vi-VN" dirty="0"/>
            <a:t>rất quan trọng trong bộ hồ sơ xin việc của mỗi ứng viên, là phương tiện kết nối người xin việc với các nhà tuyển dụng. </a:t>
          </a:r>
          <a:endParaRPr lang="en-US" dirty="0"/>
        </a:p>
      </dgm:t>
    </dgm:pt>
    <dgm:pt modelId="{64D37D61-8033-423E-8B08-5D0BE2299C4F}" type="parTrans" cxnId="{04355CF9-5AC8-4986-A119-5B740A909CA8}">
      <dgm:prSet/>
      <dgm:spPr/>
      <dgm:t>
        <a:bodyPr/>
        <a:lstStyle/>
        <a:p>
          <a:endParaRPr lang="en-US"/>
        </a:p>
      </dgm:t>
    </dgm:pt>
    <dgm:pt modelId="{9D3DB60E-215F-4989-9384-7C926ADDEAD3}" type="sibTrans" cxnId="{04355CF9-5AC8-4986-A119-5B740A909CA8}">
      <dgm:prSet/>
      <dgm:spPr/>
      <dgm:t>
        <a:bodyPr/>
        <a:lstStyle/>
        <a:p>
          <a:endParaRPr lang="en-US"/>
        </a:p>
      </dgm:t>
    </dgm:pt>
    <dgm:pt modelId="{575E6948-B93A-4F03-B4C9-39237DC20449}">
      <dgm:prSet/>
      <dgm:spPr/>
      <dgm:t>
        <a:bodyPr/>
        <a:lstStyle/>
        <a:p>
          <a:pPr algn="just"/>
          <a:r>
            <a:rPr lang="vi-VN" dirty="0"/>
            <a:t>Đơn xin việc là một loại giấy tờ thường được đính kèm trong bộ hồ sơ xin việc dành cho những người đang tìm việc làm, có nhu cầu tham gia tuyển dụng. </a:t>
          </a:r>
          <a:endParaRPr lang="en-US" dirty="0"/>
        </a:p>
      </dgm:t>
    </dgm:pt>
    <dgm:pt modelId="{177D0288-8FC7-40D4-8320-2228F0BABD7E}" type="parTrans" cxnId="{BD1EC992-3CF7-453D-9D7C-0CC6942AC1D5}">
      <dgm:prSet/>
      <dgm:spPr/>
      <dgm:t>
        <a:bodyPr/>
        <a:lstStyle/>
        <a:p>
          <a:endParaRPr lang="en-US"/>
        </a:p>
      </dgm:t>
    </dgm:pt>
    <dgm:pt modelId="{5BECF33F-3073-4DD8-BA77-E0A39937DA15}" type="sibTrans" cxnId="{BD1EC992-3CF7-453D-9D7C-0CC6942AC1D5}">
      <dgm:prSet/>
      <dgm:spPr/>
      <dgm:t>
        <a:bodyPr/>
        <a:lstStyle/>
        <a:p>
          <a:endParaRPr lang="en-US"/>
        </a:p>
      </dgm:t>
    </dgm:pt>
    <dgm:pt modelId="{04AB2512-BC70-4816-81F0-DE2219B86FB5}" type="pres">
      <dgm:prSet presAssocID="{BAE0C13E-641F-411F-8132-858269DBC4B8}" presName="linear" presStyleCnt="0">
        <dgm:presLayoutVars>
          <dgm:animLvl val="lvl"/>
          <dgm:resizeHandles val="exact"/>
        </dgm:presLayoutVars>
      </dgm:prSet>
      <dgm:spPr/>
    </dgm:pt>
    <dgm:pt modelId="{001D5DBB-E78D-4444-B4F4-DEB44F802FF6}" type="pres">
      <dgm:prSet presAssocID="{207A4ADC-CDD5-47EF-9962-690EF77CCDD9}" presName="parentText" presStyleLbl="node1" presStyleIdx="0" presStyleCnt="2">
        <dgm:presLayoutVars>
          <dgm:chMax val="0"/>
          <dgm:bulletEnabled val="1"/>
        </dgm:presLayoutVars>
      </dgm:prSet>
      <dgm:spPr/>
    </dgm:pt>
    <dgm:pt modelId="{6FC1EE44-C587-4A5E-9A1A-0D32D9F584E8}" type="pres">
      <dgm:prSet presAssocID="{9D3DB60E-215F-4989-9384-7C926ADDEAD3}" presName="spacer" presStyleCnt="0"/>
      <dgm:spPr/>
    </dgm:pt>
    <dgm:pt modelId="{309AB36E-5192-44D8-B549-02E196E972B0}" type="pres">
      <dgm:prSet presAssocID="{575E6948-B93A-4F03-B4C9-39237DC20449}" presName="parentText" presStyleLbl="node1" presStyleIdx="1" presStyleCnt="2">
        <dgm:presLayoutVars>
          <dgm:chMax val="0"/>
          <dgm:bulletEnabled val="1"/>
        </dgm:presLayoutVars>
      </dgm:prSet>
      <dgm:spPr/>
    </dgm:pt>
  </dgm:ptLst>
  <dgm:cxnLst>
    <dgm:cxn modelId="{B9B21376-D2CA-4019-A925-D79BEC9FFBE7}" type="presOf" srcId="{BAE0C13E-641F-411F-8132-858269DBC4B8}" destId="{04AB2512-BC70-4816-81F0-DE2219B86FB5}" srcOrd="0" destOrd="0" presId="urn:microsoft.com/office/officeart/2005/8/layout/vList2"/>
    <dgm:cxn modelId="{BD1EC992-3CF7-453D-9D7C-0CC6942AC1D5}" srcId="{BAE0C13E-641F-411F-8132-858269DBC4B8}" destId="{575E6948-B93A-4F03-B4C9-39237DC20449}" srcOrd="1" destOrd="0" parTransId="{177D0288-8FC7-40D4-8320-2228F0BABD7E}" sibTransId="{5BECF33F-3073-4DD8-BA77-E0A39937DA15}"/>
    <dgm:cxn modelId="{21E5A5C1-51A4-43B6-96E5-53E9E43B51D5}" type="presOf" srcId="{207A4ADC-CDD5-47EF-9962-690EF77CCDD9}" destId="{001D5DBB-E78D-4444-B4F4-DEB44F802FF6}" srcOrd="0" destOrd="0" presId="urn:microsoft.com/office/officeart/2005/8/layout/vList2"/>
    <dgm:cxn modelId="{14486FCA-BFEC-482A-9471-50DCFBFEA4B2}" type="presOf" srcId="{575E6948-B93A-4F03-B4C9-39237DC20449}" destId="{309AB36E-5192-44D8-B549-02E196E972B0}" srcOrd="0" destOrd="0" presId="urn:microsoft.com/office/officeart/2005/8/layout/vList2"/>
    <dgm:cxn modelId="{04355CF9-5AC8-4986-A119-5B740A909CA8}" srcId="{BAE0C13E-641F-411F-8132-858269DBC4B8}" destId="{207A4ADC-CDD5-47EF-9962-690EF77CCDD9}" srcOrd="0" destOrd="0" parTransId="{64D37D61-8033-423E-8B08-5D0BE2299C4F}" sibTransId="{9D3DB60E-215F-4989-9384-7C926ADDEAD3}"/>
    <dgm:cxn modelId="{FA16E4C2-B3C1-4D9D-B9C4-FA08C868A1F9}" type="presParOf" srcId="{04AB2512-BC70-4816-81F0-DE2219B86FB5}" destId="{001D5DBB-E78D-4444-B4F4-DEB44F802FF6}" srcOrd="0" destOrd="0" presId="urn:microsoft.com/office/officeart/2005/8/layout/vList2"/>
    <dgm:cxn modelId="{FC89A113-97F8-46E7-A641-0B71B6AC74C8}" type="presParOf" srcId="{04AB2512-BC70-4816-81F0-DE2219B86FB5}" destId="{6FC1EE44-C587-4A5E-9A1A-0D32D9F584E8}" srcOrd="1" destOrd="0" presId="urn:microsoft.com/office/officeart/2005/8/layout/vList2"/>
    <dgm:cxn modelId="{A6057286-EF31-4F15-8CBC-6FF31CDECF50}" type="presParOf" srcId="{04AB2512-BC70-4816-81F0-DE2219B86FB5}" destId="{309AB36E-5192-44D8-B549-02E196E972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3CB0A-48E6-4017-ABE2-A7093F47DD1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03E5AEF-3A1D-44B4-9E81-8F55D4F20FF9}">
      <dgm:prSet/>
      <dgm:spPr/>
      <dgm:t>
        <a:bodyPr/>
        <a:lstStyle/>
        <a:p>
          <a:pPr algn="just"/>
          <a:r>
            <a:rPr lang="vi-VN" dirty="0"/>
            <a:t>Phần mở đầu: giới thiệu về bản thân và vị trí mong muốn được làm việc.</a:t>
          </a:r>
          <a:endParaRPr lang="en-US" dirty="0"/>
        </a:p>
      </dgm:t>
    </dgm:pt>
    <dgm:pt modelId="{26C01389-68ED-4C9E-B552-A08CB9CF89F1}" type="parTrans" cxnId="{DEF7DA4E-9FE1-49E1-9200-AF511350411A}">
      <dgm:prSet/>
      <dgm:spPr/>
      <dgm:t>
        <a:bodyPr/>
        <a:lstStyle/>
        <a:p>
          <a:endParaRPr lang="en-US"/>
        </a:p>
      </dgm:t>
    </dgm:pt>
    <dgm:pt modelId="{4CF1C8DC-F6EB-4B2B-A611-6978394FB1CF}" type="sibTrans" cxnId="{DEF7DA4E-9FE1-49E1-9200-AF511350411A}">
      <dgm:prSet/>
      <dgm:spPr/>
      <dgm:t>
        <a:bodyPr/>
        <a:lstStyle/>
        <a:p>
          <a:endParaRPr lang="en-US"/>
        </a:p>
      </dgm:t>
    </dgm:pt>
    <dgm:pt modelId="{1F56505B-B6E9-4569-B44F-FFFEDB41B7B8}">
      <dgm:prSet/>
      <dgm:spPr/>
      <dgm:t>
        <a:bodyPr/>
        <a:lstStyle/>
        <a:p>
          <a:pPr algn="just"/>
          <a:r>
            <a:rPr lang="vi-VN" dirty="0"/>
            <a:t>Phần giữa: trình bày lý do tại sao bạn phù hợp với vị trí đó, đưa ra các kinh nghiệm, kỹ năng nổi bật để thuyết phục nhà tuyển dụng.</a:t>
          </a:r>
          <a:endParaRPr lang="en-US" dirty="0"/>
        </a:p>
      </dgm:t>
    </dgm:pt>
    <dgm:pt modelId="{A2239E1F-CF43-4BBF-86F3-75B8CC676046}" type="parTrans" cxnId="{0D496242-D9EE-4A2A-BC3C-EEFFCE142AD5}">
      <dgm:prSet/>
      <dgm:spPr/>
      <dgm:t>
        <a:bodyPr/>
        <a:lstStyle/>
        <a:p>
          <a:endParaRPr lang="en-US"/>
        </a:p>
      </dgm:t>
    </dgm:pt>
    <dgm:pt modelId="{BE67BB17-BA23-403A-BE1B-AAB13619EAAA}" type="sibTrans" cxnId="{0D496242-D9EE-4A2A-BC3C-EEFFCE142AD5}">
      <dgm:prSet/>
      <dgm:spPr/>
      <dgm:t>
        <a:bodyPr/>
        <a:lstStyle/>
        <a:p>
          <a:endParaRPr lang="en-US"/>
        </a:p>
      </dgm:t>
    </dgm:pt>
    <dgm:pt modelId="{12415E9D-8553-4BE6-82A3-06A5A906BB28}">
      <dgm:prSet/>
      <dgm:spPr/>
      <dgm:t>
        <a:bodyPr/>
        <a:lstStyle/>
        <a:p>
          <a:pPr algn="just"/>
          <a:r>
            <a:rPr lang="vi-VN" dirty="0"/>
            <a:t>Phần kết: bày tỏ mong muốn được đi tiếp vào vòng phỏng vấn, để lại số điện thoại liên hệ, gửi lời cảm ơn tới nhà tuyển dụng đã dành thời gian đọc đơn.</a:t>
          </a:r>
          <a:endParaRPr lang="en-US" dirty="0"/>
        </a:p>
      </dgm:t>
    </dgm:pt>
    <dgm:pt modelId="{F530094D-EC5C-4F7C-BD4E-018B35635719}" type="parTrans" cxnId="{44A31CA0-0DA5-4A70-9B21-F07743B55371}">
      <dgm:prSet/>
      <dgm:spPr/>
      <dgm:t>
        <a:bodyPr/>
        <a:lstStyle/>
        <a:p>
          <a:endParaRPr lang="en-US"/>
        </a:p>
      </dgm:t>
    </dgm:pt>
    <dgm:pt modelId="{1CC70778-1A71-4FE0-B4C7-CFF105BC3C3A}" type="sibTrans" cxnId="{44A31CA0-0DA5-4A70-9B21-F07743B55371}">
      <dgm:prSet/>
      <dgm:spPr/>
      <dgm:t>
        <a:bodyPr/>
        <a:lstStyle/>
        <a:p>
          <a:endParaRPr lang="en-US"/>
        </a:p>
      </dgm:t>
    </dgm:pt>
    <dgm:pt modelId="{3F2BB943-33AA-4016-8A56-8BE8EED6FBAF}" type="pres">
      <dgm:prSet presAssocID="{3713CB0A-48E6-4017-ABE2-A7093F47DD1B}" presName="linear" presStyleCnt="0">
        <dgm:presLayoutVars>
          <dgm:animLvl val="lvl"/>
          <dgm:resizeHandles val="exact"/>
        </dgm:presLayoutVars>
      </dgm:prSet>
      <dgm:spPr/>
    </dgm:pt>
    <dgm:pt modelId="{0F8DD5EF-C309-46D3-A01B-DF42332F6C35}" type="pres">
      <dgm:prSet presAssocID="{D03E5AEF-3A1D-44B4-9E81-8F55D4F20FF9}" presName="parentText" presStyleLbl="node1" presStyleIdx="0" presStyleCnt="3">
        <dgm:presLayoutVars>
          <dgm:chMax val="0"/>
          <dgm:bulletEnabled val="1"/>
        </dgm:presLayoutVars>
      </dgm:prSet>
      <dgm:spPr/>
    </dgm:pt>
    <dgm:pt modelId="{B774EEDA-B2EA-4B63-86DB-FF33D8E49FE5}" type="pres">
      <dgm:prSet presAssocID="{4CF1C8DC-F6EB-4B2B-A611-6978394FB1CF}" presName="spacer" presStyleCnt="0"/>
      <dgm:spPr/>
    </dgm:pt>
    <dgm:pt modelId="{D0A0849E-DBD6-40B6-AE97-8DAF64596F2E}" type="pres">
      <dgm:prSet presAssocID="{1F56505B-B6E9-4569-B44F-FFFEDB41B7B8}" presName="parentText" presStyleLbl="node1" presStyleIdx="1" presStyleCnt="3">
        <dgm:presLayoutVars>
          <dgm:chMax val="0"/>
          <dgm:bulletEnabled val="1"/>
        </dgm:presLayoutVars>
      </dgm:prSet>
      <dgm:spPr/>
    </dgm:pt>
    <dgm:pt modelId="{74A72979-517D-4C0E-883C-7AB640DBC0DD}" type="pres">
      <dgm:prSet presAssocID="{BE67BB17-BA23-403A-BE1B-AAB13619EAAA}" presName="spacer" presStyleCnt="0"/>
      <dgm:spPr/>
    </dgm:pt>
    <dgm:pt modelId="{A60694ED-7C2C-4087-9F78-454F2AB248A1}" type="pres">
      <dgm:prSet presAssocID="{12415E9D-8553-4BE6-82A3-06A5A906BB28}" presName="parentText" presStyleLbl="node1" presStyleIdx="2" presStyleCnt="3">
        <dgm:presLayoutVars>
          <dgm:chMax val="0"/>
          <dgm:bulletEnabled val="1"/>
        </dgm:presLayoutVars>
      </dgm:prSet>
      <dgm:spPr/>
    </dgm:pt>
  </dgm:ptLst>
  <dgm:cxnLst>
    <dgm:cxn modelId="{E8F30016-547B-45F4-8337-9FCB36F2DE21}" type="presOf" srcId="{12415E9D-8553-4BE6-82A3-06A5A906BB28}" destId="{A60694ED-7C2C-4087-9F78-454F2AB248A1}" srcOrd="0" destOrd="0" presId="urn:microsoft.com/office/officeart/2005/8/layout/vList2"/>
    <dgm:cxn modelId="{80288139-2F0E-4CF9-B9A4-3E999CB83F9E}" type="presOf" srcId="{3713CB0A-48E6-4017-ABE2-A7093F47DD1B}" destId="{3F2BB943-33AA-4016-8A56-8BE8EED6FBAF}" srcOrd="0" destOrd="0" presId="urn:microsoft.com/office/officeart/2005/8/layout/vList2"/>
    <dgm:cxn modelId="{0D496242-D9EE-4A2A-BC3C-EEFFCE142AD5}" srcId="{3713CB0A-48E6-4017-ABE2-A7093F47DD1B}" destId="{1F56505B-B6E9-4569-B44F-FFFEDB41B7B8}" srcOrd="1" destOrd="0" parTransId="{A2239E1F-CF43-4BBF-86F3-75B8CC676046}" sibTransId="{BE67BB17-BA23-403A-BE1B-AAB13619EAAA}"/>
    <dgm:cxn modelId="{DEF7DA4E-9FE1-49E1-9200-AF511350411A}" srcId="{3713CB0A-48E6-4017-ABE2-A7093F47DD1B}" destId="{D03E5AEF-3A1D-44B4-9E81-8F55D4F20FF9}" srcOrd="0" destOrd="0" parTransId="{26C01389-68ED-4C9E-B552-A08CB9CF89F1}" sibTransId="{4CF1C8DC-F6EB-4B2B-A611-6978394FB1CF}"/>
    <dgm:cxn modelId="{5900F36F-B4F5-4A23-AEC7-1570F51C5A4E}" type="presOf" srcId="{D03E5AEF-3A1D-44B4-9E81-8F55D4F20FF9}" destId="{0F8DD5EF-C309-46D3-A01B-DF42332F6C35}" srcOrd="0" destOrd="0" presId="urn:microsoft.com/office/officeart/2005/8/layout/vList2"/>
    <dgm:cxn modelId="{24037C8C-0663-40D6-8AFD-6EA44C702205}" type="presOf" srcId="{1F56505B-B6E9-4569-B44F-FFFEDB41B7B8}" destId="{D0A0849E-DBD6-40B6-AE97-8DAF64596F2E}" srcOrd="0" destOrd="0" presId="urn:microsoft.com/office/officeart/2005/8/layout/vList2"/>
    <dgm:cxn modelId="{44A31CA0-0DA5-4A70-9B21-F07743B55371}" srcId="{3713CB0A-48E6-4017-ABE2-A7093F47DD1B}" destId="{12415E9D-8553-4BE6-82A3-06A5A906BB28}" srcOrd="2" destOrd="0" parTransId="{F530094D-EC5C-4F7C-BD4E-018B35635719}" sibTransId="{1CC70778-1A71-4FE0-B4C7-CFF105BC3C3A}"/>
    <dgm:cxn modelId="{F7F9A82A-EEFC-4345-BB34-1F48CBB17F2C}" type="presParOf" srcId="{3F2BB943-33AA-4016-8A56-8BE8EED6FBAF}" destId="{0F8DD5EF-C309-46D3-A01B-DF42332F6C35}" srcOrd="0" destOrd="0" presId="urn:microsoft.com/office/officeart/2005/8/layout/vList2"/>
    <dgm:cxn modelId="{0823E00C-6EF6-4A7B-B71C-0BB9626EF6C4}" type="presParOf" srcId="{3F2BB943-33AA-4016-8A56-8BE8EED6FBAF}" destId="{B774EEDA-B2EA-4B63-86DB-FF33D8E49FE5}" srcOrd="1" destOrd="0" presId="urn:microsoft.com/office/officeart/2005/8/layout/vList2"/>
    <dgm:cxn modelId="{B8D2A287-F2F2-4CDC-B821-21AAC4A3DD07}" type="presParOf" srcId="{3F2BB943-33AA-4016-8A56-8BE8EED6FBAF}" destId="{D0A0849E-DBD6-40B6-AE97-8DAF64596F2E}" srcOrd="2" destOrd="0" presId="urn:microsoft.com/office/officeart/2005/8/layout/vList2"/>
    <dgm:cxn modelId="{A3A55EE3-50B5-4B66-A7EE-5C7118085BB1}" type="presParOf" srcId="{3F2BB943-33AA-4016-8A56-8BE8EED6FBAF}" destId="{74A72979-517D-4C0E-883C-7AB640DBC0DD}" srcOrd="3" destOrd="0" presId="urn:microsoft.com/office/officeart/2005/8/layout/vList2"/>
    <dgm:cxn modelId="{B009BD1C-D69A-47FE-BD6C-DA1E58329024}" type="presParOf" srcId="{3F2BB943-33AA-4016-8A56-8BE8EED6FBAF}" destId="{A60694ED-7C2C-4087-9F78-454F2AB248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2D5B1-E252-4223-BD5E-DF16C57D290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D9AA703-830F-44FB-AB90-1D5FB6FBD5E9}">
      <dgm:prSet/>
      <dgm:spPr/>
      <dgm:t>
        <a:bodyPr/>
        <a:lstStyle/>
        <a:p>
          <a:r>
            <a:rPr lang="en-US"/>
            <a:t>Lỗi chính tả và ngữ pháp</a:t>
          </a:r>
        </a:p>
      </dgm:t>
    </dgm:pt>
    <dgm:pt modelId="{3B7069E7-1317-4B24-87FC-60CC56E551A6}" type="parTrans" cxnId="{3600E82B-7AB8-441E-A20D-F07F742F4968}">
      <dgm:prSet/>
      <dgm:spPr/>
      <dgm:t>
        <a:bodyPr/>
        <a:lstStyle/>
        <a:p>
          <a:endParaRPr lang="en-US"/>
        </a:p>
      </dgm:t>
    </dgm:pt>
    <dgm:pt modelId="{1B8085E0-CEEF-4AB7-B76E-401BBAACB520}" type="sibTrans" cxnId="{3600E82B-7AB8-441E-A20D-F07F742F4968}">
      <dgm:prSet/>
      <dgm:spPr/>
      <dgm:t>
        <a:bodyPr/>
        <a:lstStyle/>
        <a:p>
          <a:endParaRPr lang="en-US"/>
        </a:p>
      </dgm:t>
    </dgm:pt>
    <dgm:pt modelId="{A9702D4D-4ADE-4183-99BC-1D9C6D60A8CF}">
      <dgm:prSet/>
      <dgm:spPr/>
      <dgm:t>
        <a:bodyPr/>
        <a:lstStyle/>
        <a:p>
          <a:r>
            <a:rPr lang="en-US"/>
            <a:t>Để tên người nhận không rõ ràng/Gửi nhầm người</a:t>
          </a:r>
        </a:p>
      </dgm:t>
    </dgm:pt>
    <dgm:pt modelId="{1AB6AA27-ACAE-4C92-AFD6-20FC08D9CF7B}" type="parTrans" cxnId="{533AB79E-86B3-47B7-B716-313A75A0E78B}">
      <dgm:prSet/>
      <dgm:spPr/>
      <dgm:t>
        <a:bodyPr/>
        <a:lstStyle/>
        <a:p>
          <a:endParaRPr lang="en-US"/>
        </a:p>
      </dgm:t>
    </dgm:pt>
    <dgm:pt modelId="{12BEF780-9623-45D5-8DB2-6FA8F8610C07}" type="sibTrans" cxnId="{533AB79E-86B3-47B7-B716-313A75A0E78B}">
      <dgm:prSet/>
      <dgm:spPr/>
      <dgm:t>
        <a:bodyPr/>
        <a:lstStyle/>
        <a:p>
          <a:endParaRPr lang="en-US"/>
        </a:p>
      </dgm:t>
    </dgm:pt>
    <dgm:pt modelId="{0196F242-7F52-434A-97E7-D3E025FAA4FA}">
      <dgm:prSet/>
      <dgm:spPr/>
      <dgm:t>
        <a:bodyPr/>
        <a:lstStyle/>
        <a:p>
          <a:r>
            <a:rPr lang="en-US"/>
            <a:t>Quên thay thế tên công ty và vị trí ứng tuyển</a:t>
          </a:r>
        </a:p>
      </dgm:t>
    </dgm:pt>
    <dgm:pt modelId="{0D167A96-527B-42F7-86F9-9CE9157358DA}" type="parTrans" cxnId="{2E3B2791-0893-4B48-A13A-556E861CA3A6}">
      <dgm:prSet/>
      <dgm:spPr/>
      <dgm:t>
        <a:bodyPr/>
        <a:lstStyle/>
        <a:p>
          <a:endParaRPr lang="en-US"/>
        </a:p>
      </dgm:t>
    </dgm:pt>
    <dgm:pt modelId="{D2528C53-E205-40E8-BC5F-4EA3BF23C459}" type="sibTrans" cxnId="{2E3B2791-0893-4B48-A13A-556E861CA3A6}">
      <dgm:prSet/>
      <dgm:spPr/>
      <dgm:t>
        <a:bodyPr/>
        <a:lstStyle/>
        <a:p>
          <a:endParaRPr lang="en-US"/>
        </a:p>
      </dgm:t>
    </dgm:pt>
    <dgm:pt modelId="{5B258B8F-75E0-412D-A83F-08CC8A6CAE64}">
      <dgm:prSet/>
      <dgm:spPr/>
      <dgm:t>
        <a:bodyPr/>
        <a:lstStyle/>
        <a:p>
          <a:r>
            <a:rPr lang="en-US"/>
            <a:t>Quá khiêm tốn</a:t>
          </a:r>
        </a:p>
      </dgm:t>
    </dgm:pt>
    <dgm:pt modelId="{561FCD89-AD4F-436F-B1F8-0BFF119009AC}" type="parTrans" cxnId="{DE9EDBAC-2AAD-4F56-9B59-4796CDF77031}">
      <dgm:prSet/>
      <dgm:spPr/>
      <dgm:t>
        <a:bodyPr/>
        <a:lstStyle/>
        <a:p>
          <a:endParaRPr lang="en-US"/>
        </a:p>
      </dgm:t>
    </dgm:pt>
    <dgm:pt modelId="{4F46F694-3301-4734-87A4-BF6DFA322DA7}" type="sibTrans" cxnId="{DE9EDBAC-2AAD-4F56-9B59-4796CDF77031}">
      <dgm:prSet/>
      <dgm:spPr/>
      <dgm:t>
        <a:bodyPr/>
        <a:lstStyle/>
        <a:p>
          <a:endParaRPr lang="en-US"/>
        </a:p>
      </dgm:t>
    </dgm:pt>
    <dgm:pt modelId="{91977C22-C421-4E21-A41B-10DD0852742D}">
      <dgm:prSet/>
      <dgm:spPr/>
      <dgm:t>
        <a:bodyPr/>
        <a:lstStyle/>
        <a:p>
          <a:r>
            <a:rPr lang="en-US"/>
            <a:t>Quá tự tin</a:t>
          </a:r>
        </a:p>
      </dgm:t>
    </dgm:pt>
    <dgm:pt modelId="{B26970CE-2C39-4C05-B905-190D67873EF3}" type="parTrans" cxnId="{A757D9D5-38F5-4FC1-941C-E932881F0D18}">
      <dgm:prSet/>
      <dgm:spPr/>
      <dgm:t>
        <a:bodyPr/>
        <a:lstStyle/>
        <a:p>
          <a:endParaRPr lang="en-US"/>
        </a:p>
      </dgm:t>
    </dgm:pt>
    <dgm:pt modelId="{8BADE9D3-B829-4999-9D36-702B0729C567}" type="sibTrans" cxnId="{A757D9D5-38F5-4FC1-941C-E932881F0D18}">
      <dgm:prSet/>
      <dgm:spPr/>
      <dgm:t>
        <a:bodyPr/>
        <a:lstStyle/>
        <a:p>
          <a:endParaRPr lang="en-US"/>
        </a:p>
      </dgm:t>
    </dgm:pt>
    <dgm:pt modelId="{847209C5-3142-4D0D-B3A3-4BE06BD69F40}">
      <dgm:prSet/>
      <dgm:spPr/>
      <dgm:t>
        <a:bodyPr/>
        <a:lstStyle/>
        <a:p>
          <a:r>
            <a:rPr lang="en-US"/>
            <a:t>Nói dối</a:t>
          </a:r>
        </a:p>
      </dgm:t>
    </dgm:pt>
    <dgm:pt modelId="{1ED0A3CC-DBC8-47DB-92B8-E1C073332958}" type="parTrans" cxnId="{CF42D76D-5142-4960-AF3E-AFDD8137C414}">
      <dgm:prSet/>
      <dgm:spPr/>
      <dgm:t>
        <a:bodyPr/>
        <a:lstStyle/>
        <a:p>
          <a:endParaRPr lang="en-US"/>
        </a:p>
      </dgm:t>
    </dgm:pt>
    <dgm:pt modelId="{12292707-04A7-48F4-9BE0-0434AF4345A0}" type="sibTrans" cxnId="{CF42D76D-5142-4960-AF3E-AFDD8137C414}">
      <dgm:prSet/>
      <dgm:spPr/>
      <dgm:t>
        <a:bodyPr/>
        <a:lstStyle/>
        <a:p>
          <a:endParaRPr lang="en-US"/>
        </a:p>
      </dgm:t>
    </dgm:pt>
    <dgm:pt modelId="{11A83AA5-B94F-4BBA-B3E9-FF7114B51E62}">
      <dgm:prSet/>
      <dgm:spPr/>
      <dgm:t>
        <a:bodyPr/>
        <a:lstStyle/>
        <a:p>
          <a:r>
            <a:rPr lang="en-US"/>
            <a:t>Quá tập trung vào mong muốn của bản thân</a:t>
          </a:r>
        </a:p>
      </dgm:t>
    </dgm:pt>
    <dgm:pt modelId="{F18914DD-E285-49C0-95C2-775DA96936AD}" type="parTrans" cxnId="{49B1C6ED-BDBF-48DC-9EDB-502F9F0BD5CF}">
      <dgm:prSet/>
      <dgm:spPr/>
      <dgm:t>
        <a:bodyPr/>
        <a:lstStyle/>
        <a:p>
          <a:endParaRPr lang="en-US"/>
        </a:p>
      </dgm:t>
    </dgm:pt>
    <dgm:pt modelId="{4A0F9699-2E20-4B83-8130-B3B3FF7130E1}" type="sibTrans" cxnId="{49B1C6ED-BDBF-48DC-9EDB-502F9F0BD5CF}">
      <dgm:prSet/>
      <dgm:spPr/>
      <dgm:t>
        <a:bodyPr/>
        <a:lstStyle/>
        <a:p>
          <a:endParaRPr lang="en-US"/>
        </a:p>
      </dgm:t>
    </dgm:pt>
    <dgm:pt modelId="{F3442361-E520-49E3-8F06-71B191A32CDB}">
      <dgm:prSet/>
      <dgm:spPr/>
      <dgm:t>
        <a:bodyPr/>
        <a:lstStyle/>
        <a:p>
          <a:r>
            <a:rPr lang="en-US"/>
            <a:t>Sử dụng từ ngữ mang tính tiêu cực</a:t>
          </a:r>
        </a:p>
      </dgm:t>
    </dgm:pt>
    <dgm:pt modelId="{6554BEF4-0E08-4EBE-9A37-43328DD0BB22}" type="parTrans" cxnId="{B0DBED34-6F4C-4CB0-AF79-97105D397B8C}">
      <dgm:prSet/>
      <dgm:spPr/>
      <dgm:t>
        <a:bodyPr/>
        <a:lstStyle/>
        <a:p>
          <a:endParaRPr lang="en-US"/>
        </a:p>
      </dgm:t>
    </dgm:pt>
    <dgm:pt modelId="{576578B1-F4BC-468B-AF37-6B2553E0D097}" type="sibTrans" cxnId="{B0DBED34-6F4C-4CB0-AF79-97105D397B8C}">
      <dgm:prSet/>
      <dgm:spPr/>
      <dgm:t>
        <a:bodyPr/>
        <a:lstStyle/>
        <a:p>
          <a:endParaRPr lang="en-US"/>
        </a:p>
      </dgm:t>
    </dgm:pt>
    <dgm:pt modelId="{AFB75CA1-7BBC-4F22-8DFF-061ABB737C3B}" type="pres">
      <dgm:prSet presAssocID="{AF32D5B1-E252-4223-BD5E-DF16C57D2901}" presName="linear" presStyleCnt="0">
        <dgm:presLayoutVars>
          <dgm:animLvl val="lvl"/>
          <dgm:resizeHandles val="exact"/>
        </dgm:presLayoutVars>
      </dgm:prSet>
      <dgm:spPr/>
    </dgm:pt>
    <dgm:pt modelId="{035C3400-8095-42FF-800E-F357922899D2}" type="pres">
      <dgm:prSet presAssocID="{ED9AA703-830F-44FB-AB90-1D5FB6FBD5E9}" presName="parentText" presStyleLbl="node1" presStyleIdx="0" presStyleCnt="8">
        <dgm:presLayoutVars>
          <dgm:chMax val="0"/>
          <dgm:bulletEnabled val="1"/>
        </dgm:presLayoutVars>
      </dgm:prSet>
      <dgm:spPr/>
    </dgm:pt>
    <dgm:pt modelId="{A7BD1DA1-C55F-48B4-B25A-53719631F4E4}" type="pres">
      <dgm:prSet presAssocID="{1B8085E0-CEEF-4AB7-B76E-401BBAACB520}" presName="spacer" presStyleCnt="0"/>
      <dgm:spPr/>
    </dgm:pt>
    <dgm:pt modelId="{38CA6195-A683-42C8-89BD-4844DCD522F3}" type="pres">
      <dgm:prSet presAssocID="{A9702D4D-4ADE-4183-99BC-1D9C6D60A8CF}" presName="parentText" presStyleLbl="node1" presStyleIdx="1" presStyleCnt="8">
        <dgm:presLayoutVars>
          <dgm:chMax val="0"/>
          <dgm:bulletEnabled val="1"/>
        </dgm:presLayoutVars>
      </dgm:prSet>
      <dgm:spPr/>
    </dgm:pt>
    <dgm:pt modelId="{896AAF92-39F0-440E-81CD-3CCF83D9D448}" type="pres">
      <dgm:prSet presAssocID="{12BEF780-9623-45D5-8DB2-6FA8F8610C07}" presName="spacer" presStyleCnt="0"/>
      <dgm:spPr/>
    </dgm:pt>
    <dgm:pt modelId="{F7DA5209-89AE-49A2-85E3-DD0576DF3344}" type="pres">
      <dgm:prSet presAssocID="{0196F242-7F52-434A-97E7-D3E025FAA4FA}" presName="parentText" presStyleLbl="node1" presStyleIdx="2" presStyleCnt="8">
        <dgm:presLayoutVars>
          <dgm:chMax val="0"/>
          <dgm:bulletEnabled val="1"/>
        </dgm:presLayoutVars>
      </dgm:prSet>
      <dgm:spPr/>
    </dgm:pt>
    <dgm:pt modelId="{08B38E79-7AF5-492C-81D4-E57356974CD1}" type="pres">
      <dgm:prSet presAssocID="{D2528C53-E205-40E8-BC5F-4EA3BF23C459}" presName="spacer" presStyleCnt="0"/>
      <dgm:spPr/>
    </dgm:pt>
    <dgm:pt modelId="{1986BDC0-C020-442A-91B7-961E34D77AB2}" type="pres">
      <dgm:prSet presAssocID="{5B258B8F-75E0-412D-A83F-08CC8A6CAE64}" presName="parentText" presStyleLbl="node1" presStyleIdx="3" presStyleCnt="8">
        <dgm:presLayoutVars>
          <dgm:chMax val="0"/>
          <dgm:bulletEnabled val="1"/>
        </dgm:presLayoutVars>
      </dgm:prSet>
      <dgm:spPr/>
    </dgm:pt>
    <dgm:pt modelId="{D02DF5F3-3F0F-4642-9118-A8B900768133}" type="pres">
      <dgm:prSet presAssocID="{4F46F694-3301-4734-87A4-BF6DFA322DA7}" presName="spacer" presStyleCnt="0"/>
      <dgm:spPr/>
    </dgm:pt>
    <dgm:pt modelId="{DA2FF41E-F272-4FA5-9876-316ED4D0B6F3}" type="pres">
      <dgm:prSet presAssocID="{91977C22-C421-4E21-A41B-10DD0852742D}" presName="parentText" presStyleLbl="node1" presStyleIdx="4" presStyleCnt="8">
        <dgm:presLayoutVars>
          <dgm:chMax val="0"/>
          <dgm:bulletEnabled val="1"/>
        </dgm:presLayoutVars>
      </dgm:prSet>
      <dgm:spPr/>
    </dgm:pt>
    <dgm:pt modelId="{EB69E37C-5949-4DA3-9127-1696E5B79B8F}" type="pres">
      <dgm:prSet presAssocID="{8BADE9D3-B829-4999-9D36-702B0729C567}" presName="spacer" presStyleCnt="0"/>
      <dgm:spPr/>
    </dgm:pt>
    <dgm:pt modelId="{77C2117B-524D-454D-BC00-845BC5657445}" type="pres">
      <dgm:prSet presAssocID="{847209C5-3142-4D0D-B3A3-4BE06BD69F40}" presName="parentText" presStyleLbl="node1" presStyleIdx="5" presStyleCnt="8">
        <dgm:presLayoutVars>
          <dgm:chMax val="0"/>
          <dgm:bulletEnabled val="1"/>
        </dgm:presLayoutVars>
      </dgm:prSet>
      <dgm:spPr/>
    </dgm:pt>
    <dgm:pt modelId="{4996BBBC-36B1-48B2-84B9-DE4AA784523B}" type="pres">
      <dgm:prSet presAssocID="{12292707-04A7-48F4-9BE0-0434AF4345A0}" presName="spacer" presStyleCnt="0"/>
      <dgm:spPr/>
    </dgm:pt>
    <dgm:pt modelId="{0FED1A55-D128-439E-9142-953D31580911}" type="pres">
      <dgm:prSet presAssocID="{11A83AA5-B94F-4BBA-B3E9-FF7114B51E62}" presName="parentText" presStyleLbl="node1" presStyleIdx="6" presStyleCnt="8">
        <dgm:presLayoutVars>
          <dgm:chMax val="0"/>
          <dgm:bulletEnabled val="1"/>
        </dgm:presLayoutVars>
      </dgm:prSet>
      <dgm:spPr/>
    </dgm:pt>
    <dgm:pt modelId="{4C8402E1-69E0-4BFA-92B7-0A239FFF4479}" type="pres">
      <dgm:prSet presAssocID="{4A0F9699-2E20-4B83-8130-B3B3FF7130E1}" presName="spacer" presStyleCnt="0"/>
      <dgm:spPr/>
    </dgm:pt>
    <dgm:pt modelId="{E9E6E08D-E09C-417C-9132-6CCBEE771478}" type="pres">
      <dgm:prSet presAssocID="{F3442361-E520-49E3-8F06-71B191A32CDB}" presName="parentText" presStyleLbl="node1" presStyleIdx="7" presStyleCnt="8">
        <dgm:presLayoutVars>
          <dgm:chMax val="0"/>
          <dgm:bulletEnabled val="1"/>
        </dgm:presLayoutVars>
      </dgm:prSet>
      <dgm:spPr/>
    </dgm:pt>
  </dgm:ptLst>
  <dgm:cxnLst>
    <dgm:cxn modelId="{F6DF2F08-9CEC-41FB-A075-11E80589ADB3}" type="presOf" srcId="{A9702D4D-4ADE-4183-99BC-1D9C6D60A8CF}" destId="{38CA6195-A683-42C8-89BD-4844DCD522F3}" srcOrd="0" destOrd="0" presId="urn:microsoft.com/office/officeart/2005/8/layout/vList2"/>
    <dgm:cxn modelId="{ACB65618-541E-4ED5-8514-ACA17CE8335B}" type="presOf" srcId="{ED9AA703-830F-44FB-AB90-1D5FB6FBD5E9}" destId="{035C3400-8095-42FF-800E-F357922899D2}" srcOrd="0" destOrd="0" presId="urn:microsoft.com/office/officeart/2005/8/layout/vList2"/>
    <dgm:cxn modelId="{707BD226-43AB-4219-87B3-FA68BE67EAA3}" type="presOf" srcId="{5B258B8F-75E0-412D-A83F-08CC8A6CAE64}" destId="{1986BDC0-C020-442A-91B7-961E34D77AB2}" srcOrd="0" destOrd="0" presId="urn:microsoft.com/office/officeart/2005/8/layout/vList2"/>
    <dgm:cxn modelId="{1A0AF728-C5C6-470F-8900-D7843C4B21E8}" type="presOf" srcId="{847209C5-3142-4D0D-B3A3-4BE06BD69F40}" destId="{77C2117B-524D-454D-BC00-845BC5657445}" srcOrd="0" destOrd="0" presId="urn:microsoft.com/office/officeart/2005/8/layout/vList2"/>
    <dgm:cxn modelId="{3600E82B-7AB8-441E-A20D-F07F742F4968}" srcId="{AF32D5B1-E252-4223-BD5E-DF16C57D2901}" destId="{ED9AA703-830F-44FB-AB90-1D5FB6FBD5E9}" srcOrd="0" destOrd="0" parTransId="{3B7069E7-1317-4B24-87FC-60CC56E551A6}" sibTransId="{1B8085E0-CEEF-4AB7-B76E-401BBAACB520}"/>
    <dgm:cxn modelId="{B0DBED34-6F4C-4CB0-AF79-97105D397B8C}" srcId="{AF32D5B1-E252-4223-BD5E-DF16C57D2901}" destId="{F3442361-E520-49E3-8F06-71B191A32CDB}" srcOrd="7" destOrd="0" parTransId="{6554BEF4-0E08-4EBE-9A37-43328DD0BB22}" sibTransId="{576578B1-F4BC-468B-AF37-6B2553E0D097}"/>
    <dgm:cxn modelId="{4692AD65-DD9C-46DC-894B-E09903EF8D8E}" type="presOf" srcId="{91977C22-C421-4E21-A41B-10DD0852742D}" destId="{DA2FF41E-F272-4FA5-9876-316ED4D0B6F3}" srcOrd="0" destOrd="0" presId="urn:microsoft.com/office/officeart/2005/8/layout/vList2"/>
    <dgm:cxn modelId="{A6955D6D-90F9-440C-8F8D-74B5C0F14B5C}" type="presOf" srcId="{0196F242-7F52-434A-97E7-D3E025FAA4FA}" destId="{F7DA5209-89AE-49A2-85E3-DD0576DF3344}" srcOrd="0" destOrd="0" presId="urn:microsoft.com/office/officeart/2005/8/layout/vList2"/>
    <dgm:cxn modelId="{CF42D76D-5142-4960-AF3E-AFDD8137C414}" srcId="{AF32D5B1-E252-4223-BD5E-DF16C57D2901}" destId="{847209C5-3142-4D0D-B3A3-4BE06BD69F40}" srcOrd="5" destOrd="0" parTransId="{1ED0A3CC-DBC8-47DB-92B8-E1C073332958}" sibTransId="{12292707-04A7-48F4-9BE0-0434AF4345A0}"/>
    <dgm:cxn modelId="{2E3B2791-0893-4B48-A13A-556E861CA3A6}" srcId="{AF32D5B1-E252-4223-BD5E-DF16C57D2901}" destId="{0196F242-7F52-434A-97E7-D3E025FAA4FA}" srcOrd="2" destOrd="0" parTransId="{0D167A96-527B-42F7-86F9-9CE9157358DA}" sibTransId="{D2528C53-E205-40E8-BC5F-4EA3BF23C459}"/>
    <dgm:cxn modelId="{533AB79E-86B3-47B7-B716-313A75A0E78B}" srcId="{AF32D5B1-E252-4223-BD5E-DF16C57D2901}" destId="{A9702D4D-4ADE-4183-99BC-1D9C6D60A8CF}" srcOrd="1" destOrd="0" parTransId="{1AB6AA27-ACAE-4C92-AFD6-20FC08D9CF7B}" sibTransId="{12BEF780-9623-45D5-8DB2-6FA8F8610C07}"/>
    <dgm:cxn modelId="{DE9EDBAC-2AAD-4F56-9B59-4796CDF77031}" srcId="{AF32D5B1-E252-4223-BD5E-DF16C57D2901}" destId="{5B258B8F-75E0-412D-A83F-08CC8A6CAE64}" srcOrd="3" destOrd="0" parTransId="{561FCD89-AD4F-436F-B1F8-0BFF119009AC}" sibTransId="{4F46F694-3301-4734-87A4-BF6DFA322DA7}"/>
    <dgm:cxn modelId="{FD26DBC3-4E77-40AC-8460-D2E170BEC9EB}" type="presOf" srcId="{AF32D5B1-E252-4223-BD5E-DF16C57D2901}" destId="{AFB75CA1-7BBC-4F22-8DFF-061ABB737C3B}" srcOrd="0" destOrd="0" presId="urn:microsoft.com/office/officeart/2005/8/layout/vList2"/>
    <dgm:cxn modelId="{749660C4-C2A3-46AA-B640-A11E8BDB87E5}" type="presOf" srcId="{11A83AA5-B94F-4BBA-B3E9-FF7114B51E62}" destId="{0FED1A55-D128-439E-9142-953D31580911}" srcOrd="0" destOrd="0" presId="urn:microsoft.com/office/officeart/2005/8/layout/vList2"/>
    <dgm:cxn modelId="{BFD1A3C8-CD3D-4428-B77B-7CECE1ACB2EC}" type="presOf" srcId="{F3442361-E520-49E3-8F06-71B191A32CDB}" destId="{E9E6E08D-E09C-417C-9132-6CCBEE771478}" srcOrd="0" destOrd="0" presId="urn:microsoft.com/office/officeart/2005/8/layout/vList2"/>
    <dgm:cxn modelId="{A757D9D5-38F5-4FC1-941C-E932881F0D18}" srcId="{AF32D5B1-E252-4223-BD5E-DF16C57D2901}" destId="{91977C22-C421-4E21-A41B-10DD0852742D}" srcOrd="4" destOrd="0" parTransId="{B26970CE-2C39-4C05-B905-190D67873EF3}" sibTransId="{8BADE9D3-B829-4999-9D36-702B0729C567}"/>
    <dgm:cxn modelId="{49B1C6ED-BDBF-48DC-9EDB-502F9F0BD5CF}" srcId="{AF32D5B1-E252-4223-BD5E-DF16C57D2901}" destId="{11A83AA5-B94F-4BBA-B3E9-FF7114B51E62}" srcOrd="6" destOrd="0" parTransId="{F18914DD-E285-49C0-95C2-775DA96936AD}" sibTransId="{4A0F9699-2E20-4B83-8130-B3B3FF7130E1}"/>
    <dgm:cxn modelId="{D617878C-FB18-4768-8608-E2CADB44AC9A}" type="presParOf" srcId="{AFB75CA1-7BBC-4F22-8DFF-061ABB737C3B}" destId="{035C3400-8095-42FF-800E-F357922899D2}" srcOrd="0" destOrd="0" presId="urn:microsoft.com/office/officeart/2005/8/layout/vList2"/>
    <dgm:cxn modelId="{0E574617-FBA0-4653-AA2F-5CEF7CA2ACA3}" type="presParOf" srcId="{AFB75CA1-7BBC-4F22-8DFF-061ABB737C3B}" destId="{A7BD1DA1-C55F-48B4-B25A-53719631F4E4}" srcOrd="1" destOrd="0" presId="urn:microsoft.com/office/officeart/2005/8/layout/vList2"/>
    <dgm:cxn modelId="{62F4A676-0319-4D59-93F3-141DF7494FD9}" type="presParOf" srcId="{AFB75CA1-7BBC-4F22-8DFF-061ABB737C3B}" destId="{38CA6195-A683-42C8-89BD-4844DCD522F3}" srcOrd="2" destOrd="0" presId="urn:microsoft.com/office/officeart/2005/8/layout/vList2"/>
    <dgm:cxn modelId="{82D1EA89-4929-455A-959B-FC294315411B}" type="presParOf" srcId="{AFB75CA1-7BBC-4F22-8DFF-061ABB737C3B}" destId="{896AAF92-39F0-440E-81CD-3CCF83D9D448}" srcOrd="3" destOrd="0" presId="urn:microsoft.com/office/officeart/2005/8/layout/vList2"/>
    <dgm:cxn modelId="{DA90654A-592C-4EA2-80AF-AF397C4BDB03}" type="presParOf" srcId="{AFB75CA1-7BBC-4F22-8DFF-061ABB737C3B}" destId="{F7DA5209-89AE-49A2-85E3-DD0576DF3344}" srcOrd="4" destOrd="0" presId="urn:microsoft.com/office/officeart/2005/8/layout/vList2"/>
    <dgm:cxn modelId="{D7B0E374-1285-4CD0-828D-B1D1CA048EDB}" type="presParOf" srcId="{AFB75CA1-7BBC-4F22-8DFF-061ABB737C3B}" destId="{08B38E79-7AF5-492C-81D4-E57356974CD1}" srcOrd="5" destOrd="0" presId="urn:microsoft.com/office/officeart/2005/8/layout/vList2"/>
    <dgm:cxn modelId="{85B97ABE-1240-4EA8-8EBC-F49872900100}" type="presParOf" srcId="{AFB75CA1-7BBC-4F22-8DFF-061ABB737C3B}" destId="{1986BDC0-C020-442A-91B7-961E34D77AB2}" srcOrd="6" destOrd="0" presId="urn:microsoft.com/office/officeart/2005/8/layout/vList2"/>
    <dgm:cxn modelId="{A4700647-5F8F-465D-95EB-04C74A467112}" type="presParOf" srcId="{AFB75CA1-7BBC-4F22-8DFF-061ABB737C3B}" destId="{D02DF5F3-3F0F-4642-9118-A8B900768133}" srcOrd="7" destOrd="0" presId="urn:microsoft.com/office/officeart/2005/8/layout/vList2"/>
    <dgm:cxn modelId="{677E604A-51B0-458A-9B21-2EE28C9D6B43}" type="presParOf" srcId="{AFB75CA1-7BBC-4F22-8DFF-061ABB737C3B}" destId="{DA2FF41E-F272-4FA5-9876-316ED4D0B6F3}" srcOrd="8" destOrd="0" presId="urn:microsoft.com/office/officeart/2005/8/layout/vList2"/>
    <dgm:cxn modelId="{E1563EC0-2ECD-4E1F-B4E1-0BDBFFDFAFF9}" type="presParOf" srcId="{AFB75CA1-7BBC-4F22-8DFF-061ABB737C3B}" destId="{EB69E37C-5949-4DA3-9127-1696E5B79B8F}" srcOrd="9" destOrd="0" presId="urn:microsoft.com/office/officeart/2005/8/layout/vList2"/>
    <dgm:cxn modelId="{16981EE9-1837-4EAC-98CD-55E10AF0C1CD}" type="presParOf" srcId="{AFB75CA1-7BBC-4F22-8DFF-061ABB737C3B}" destId="{77C2117B-524D-454D-BC00-845BC5657445}" srcOrd="10" destOrd="0" presId="urn:microsoft.com/office/officeart/2005/8/layout/vList2"/>
    <dgm:cxn modelId="{CAE1B38C-D2DD-405A-9135-D6801205BA9A}" type="presParOf" srcId="{AFB75CA1-7BBC-4F22-8DFF-061ABB737C3B}" destId="{4996BBBC-36B1-48B2-84B9-DE4AA784523B}" srcOrd="11" destOrd="0" presId="urn:microsoft.com/office/officeart/2005/8/layout/vList2"/>
    <dgm:cxn modelId="{694AFCB7-F048-44F2-B6FA-DD4A538FFCB2}" type="presParOf" srcId="{AFB75CA1-7BBC-4F22-8DFF-061ABB737C3B}" destId="{0FED1A55-D128-439E-9142-953D31580911}" srcOrd="12" destOrd="0" presId="urn:microsoft.com/office/officeart/2005/8/layout/vList2"/>
    <dgm:cxn modelId="{58400C47-2749-4275-9EE1-0630EB4D3837}" type="presParOf" srcId="{AFB75CA1-7BBC-4F22-8DFF-061ABB737C3B}" destId="{4C8402E1-69E0-4BFA-92B7-0A239FFF4479}" srcOrd="13" destOrd="0" presId="urn:microsoft.com/office/officeart/2005/8/layout/vList2"/>
    <dgm:cxn modelId="{09708E76-B59C-48FD-BD4E-4571715FD513}" type="presParOf" srcId="{AFB75CA1-7BBC-4F22-8DFF-061ABB737C3B}" destId="{E9E6E08D-E09C-417C-9132-6CCBEE77147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FB2588-30DE-4E00-8EE4-9D29F85B019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DF2A5FF-F622-40E9-90CA-747C2FAF37E1}">
      <dgm:prSet/>
      <dgm:spPr/>
      <dgm:t>
        <a:bodyPr/>
        <a:lstStyle/>
        <a:p>
          <a:r>
            <a:rPr lang="vi-VN"/>
            <a:t>Sơ yếu lý lịch thường bị nhầm lẫn với CV (Curriculum Vitae) xin việc. Tuy nhiên Sơ yếu lý lịch thường mang tính bao quát và chứa nhiều thông tin hơn một mẫu CV thông thường. </a:t>
          </a:r>
          <a:endParaRPr lang="en-US"/>
        </a:p>
      </dgm:t>
    </dgm:pt>
    <dgm:pt modelId="{587CC585-B060-4AF0-A4DE-AF4C1C3E19D7}" type="parTrans" cxnId="{55728712-F424-46F0-9AD1-6BF6C0EFB2CE}">
      <dgm:prSet/>
      <dgm:spPr/>
      <dgm:t>
        <a:bodyPr/>
        <a:lstStyle/>
        <a:p>
          <a:endParaRPr lang="en-US"/>
        </a:p>
      </dgm:t>
    </dgm:pt>
    <dgm:pt modelId="{E9430876-1D21-484B-901D-AD84D230ABC0}" type="sibTrans" cxnId="{55728712-F424-46F0-9AD1-6BF6C0EFB2CE}">
      <dgm:prSet/>
      <dgm:spPr/>
      <dgm:t>
        <a:bodyPr/>
        <a:lstStyle/>
        <a:p>
          <a:endParaRPr lang="en-US"/>
        </a:p>
      </dgm:t>
    </dgm:pt>
    <dgm:pt modelId="{A22A815A-8734-4B63-A2C6-96E36E6840CA}">
      <dgm:prSet/>
      <dgm:spPr/>
      <dgm:t>
        <a:bodyPr/>
        <a:lstStyle/>
        <a:p>
          <a:r>
            <a:rPr lang="vi-VN"/>
            <a:t>Sơ yếu lý lịch có cả thông tin về nhân thân và các thông tin thiên về tiểu sử trong khi đó CV xin việc thì tập trung vào các thông tin về kinh nghiệm làm việc và các hoạt động cụ thể, giải thưởng của ứng viên.</a:t>
          </a:r>
          <a:endParaRPr lang="en-US"/>
        </a:p>
      </dgm:t>
    </dgm:pt>
    <dgm:pt modelId="{B7C0D491-A493-4184-AE1C-891D2014B383}" type="parTrans" cxnId="{D611732D-27FC-4339-983F-6BEDE03E4546}">
      <dgm:prSet/>
      <dgm:spPr/>
      <dgm:t>
        <a:bodyPr/>
        <a:lstStyle/>
        <a:p>
          <a:endParaRPr lang="en-US"/>
        </a:p>
      </dgm:t>
    </dgm:pt>
    <dgm:pt modelId="{BCF2627F-7A89-4141-B172-EB5BCC6B5A8E}" type="sibTrans" cxnId="{D611732D-27FC-4339-983F-6BEDE03E4546}">
      <dgm:prSet/>
      <dgm:spPr/>
      <dgm:t>
        <a:bodyPr/>
        <a:lstStyle/>
        <a:p>
          <a:endParaRPr lang="en-US"/>
        </a:p>
      </dgm:t>
    </dgm:pt>
    <dgm:pt modelId="{69E94A00-7515-4E07-8800-5E392D517C4E}" type="pres">
      <dgm:prSet presAssocID="{C8FB2588-30DE-4E00-8EE4-9D29F85B0198}" presName="hierChild1" presStyleCnt="0">
        <dgm:presLayoutVars>
          <dgm:chPref val="1"/>
          <dgm:dir/>
          <dgm:animOne val="branch"/>
          <dgm:animLvl val="lvl"/>
          <dgm:resizeHandles/>
        </dgm:presLayoutVars>
      </dgm:prSet>
      <dgm:spPr/>
    </dgm:pt>
    <dgm:pt modelId="{51F3A252-9BB7-4428-BD8D-7FF3975B2787}" type="pres">
      <dgm:prSet presAssocID="{4DF2A5FF-F622-40E9-90CA-747C2FAF37E1}" presName="hierRoot1" presStyleCnt="0"/>
      <dgm:spPr/>
    </dgm:pt>
    <dgm:pt modelId="{45E68368-8DC9-48AF-B6EE-433864D96FC3}" type="pres">
      <dgm:prSet presAssocID="{4DF2A5FF-F622-40E9-90CA-747C2FAF37E1}" presName="composite" presStyleCnt="0"/>
      <dgm:spPr/>
    </dgm:pt>
    <dgm:pt modelId="{339FD495-A35E-4BE9-BE1C-A4262C4B6D3F}" type="pres">
      <dgm:prSet presAssocID="{4DF2A5FF-F622-40E9-90CA-747C2FAF37E1}" presName="background" presStyleLbl="node0" presStyleIdx="0" presStyleCnt="2"/>
      <dgm:spPr/>
    </dgm:pt>
    <dgm:pt modelId="{931220A2-4776-488D-8040-675FFEFDB242}" type="pres">
      <dgm:prSet presAssocID="{4DF2A5FF-F622-40E9-90CA-747C2FAF37E1}" presName="text" presStyleLbl="fgAcc0" presStyleIdx="0" presStyleCnt="2">
        <dgm:presLayoutVars>
          <dgm:chPref val="3"/>
        </dgm:presLayoutVars>
      </dgm:prSet>
      <dgm:spPr/>
    </dgm:pt>
    <dgm:pt modelId="{8DB4F364-544E-426B-8C75-9A96B2FE3495}" type="pres">
      <dgm:prSet presAssocID="{4DF2A5FF-F622-40E9-90CA-747C2FAF37E1}" presName="hierChild2" presStyleCnt="0"/>
      <dgm:spPr/>
    </dgm:pt>
    <dgm:pt modelId="{A0B72DBA-B54D-404A-A019-B0329D49F42F}" type="pres">
      <dgm:prSet presAssocID="{A22A815A-8734-4B63-A2C6-96E36E6840CA}" presName="hierRoot1" presStyleCnt="0"/>
      <dgm:spPr/>
    </dgm:pt>
    <dgm:pt modelId="{CDACBC02-B3CE-4D92-8FA0-5A04A1182C2C}" type="pres">
      <dgm:prSet presAssocID="{A22A815A-8734-4B63-A2C6-96E36E6840CA}" presName="composite" presStyleCnt="0"/>
      <dgm:spPr/>
    </dgm:pt>
    <dgm:pt modelId="{A74EF2D2-B3C3-47B7-8401-4A81BD811E81}" type="pres">
      <dgm:prSet presAssocID="{A22A815A-8734-4B63-A2C6-96E36E6840CA}" presName="background" presStyleLbl="node0" presStyleIdx="1" presStyleCnt="2"/>
      <dgm:spPr/>
    </dgm:pt>
    <dgm:pt modelId="{92B732FE-D76A-4491-9E13-94D9FD18820B}" type="pres">
      <dgm:prSet presAssocID="{A22A815A-8734-4B63-A2C6-96E36E6840CA}" presName="text" presStyleLbl="fgAcc0" presStyleIdx="1" presStyleCnt="2">
        <dgm:presLayoutVars>
          <dgm:chPref val="3"/>
        </dgm:presLayoutVars>
      </dgm:prSet>
      <dgm:spPr/>
    </dgm:pt>
    <dgm:pt modelId="{D9FC8A77-CD89-4F78-9F0F-E9430D5CF158}" type="pres">
      <dgm:prSet presAssocID="{A22A815A-8734-4B63-A2C6-96E36E6840CA}" presName="hierChild2" presStyleCnt="0"/>
      <dgm:spPr/>
    </dgm:pt>
  </dgm:ptLst>
  <dgm:cxnLst>
    <dgm:cxn modelId="{55728712-F424-46F0-9AD1-6BF6C0EFB2CE}" srcId="{C8FB2588-30DE-4E00-8EE4-9D29F85B0198}" destId="{4DF2A5FF-F622-40E9-90CA-747C2FAF37E1}" srcOrd="0" destOrd="0" parTransId="{587CC585-B060-4AF0-A4DE-AF4C1C3E19D7}" sibTransId="{E9430876-1D21-484B-901D-AD84D230ABC0}"/>
    <dgm:cxn modelId="{6DD23D28-8DBF-4CF1-B437-B62D2A727CCF}" type="presOf" srcId="{A22A815A-8734-4B63-A2C6-96E36E6840CA}" destId="{92B732FE-D76A-4491-9E13-94D9FD18820B}" srcOrd="0" destOrd="0" presId="urn:microsoft.com/office/officeart/2005/8/layout/hierarchy1"/>
    <dgm:cxn modelId="{D611732D-27FC-4339-983F-6BEDE03E4546}" srcId="{C8FB2588-30DE-4E00-8EE4-9D29F85B0198}" destId="{A22A815A-8734-4B63-A2C6-96E36E6840CA}" srcOrd="1" destOrd="0" parTransId="{B7C0D491-A493-4184-AE1C-891D2014B383}" sibTransId="{BCF2627F-7A89-4141-B172-EB5BCC6B5A8E}"/>
    <dgm:cxn modelId="{5B9D4E4B-6718-478C-AA35-56E07B4D43AD}" type="presOf" srcId="{4DF2A5FF-F622-40E9-90CA-747C2FAF37E1}" destId="{931220A2-4776-488D-8040-675FFEFDB242}" srcOrd="0" destOrd="0" presId="urn:microsoft.com/office/officeart/2005/8/layout/hierarchy1"/>
    <dgm:cxn modelId="{38824ED6-494C-403A-95A9-F14282066A79}" type="presOf" srcId="{C8FB2588-30DE-4E00-8EE4-9D29F85B0198}" destId="{69E94A00-7515-4E07-8800-5E392D517C4E}" srcOrd="0" destOrd="0" presId="urn:microsoft.com/office/officeart/2005/8/layout/hierarchy1"/>
    <dgm:cxn modelId="{13F9C7E2-2029-4E3B-916C-A5085EB924DC}" type="presParOf" srcId="{69E94A00-7515-4E07-8800-5E392D517C4E}" destId="{51F3A252-9BB7-4428-BD8D-7FF3975B2787}" srcOrd="0" destOrd="0" presId="urn:microsoft.com/office/officeart/2005/8/layout/hierarchy1"/>
    <dgm:cxn modelId="{33E02776-6EA1-4FBB-81C8-5683E0922D18}" type="presParOf" srcId="{51F3A252-9BB7-4428-BD8D-7FF3975B2787}" destId="{45E68368-8DC9-48AF-B6EE-433864D96FC3}" srcOrd="0" destOrd="0" presId="urn:microsoft.com/office/officeart/2005/8/layout/hierarchy1"/>
    <dgm:cxn modelId="{70A09388-7076-4653-A854-047C7378F437}" type="presParOf" srcId="{45E68368-8DC9-48AF-B6EE-433864D96FC3}" destId="{339FD495-A35E-4BE9-BE1C-A4262C4B6D3F}" srcOrd="0" destOrd="0" presId="urn:microsoft.com/office/officeart/2005/8/layout/hierarchy1"/>
    <dgm:cxn modelId="{30419C25-EECB-45F3-91DC-1B4E070B8509}" type="presParOf" srcId="{45E68368-8DC9-48AF-B6EE-433864D96FC3}" destId="{931220A2-4776-488D-8040-675FFEFDB242}" srcOrd="1" destOrd="0" presId="urn:microsoft.com/office/officeart/2005/8/layout/hierarchy1"/>
    <dgm:cxn modelId="{B14038ED-4367-449C-A129-C1F3E2D886F5}" type="presParOf" srcId="{51F3A252-9BB7-4428-BD8D-7FF3975B2787}" destId="{8DB4F364-544E-426B-8C75-9A96B2FE3495}" srcOrd="1" destOrd="0" presId="urn:microsoft.com/office/officeart/2005/8/layout/hierarchy1"/>
    <dgm:cxn modelId="{AF6D048E-72AE-4906-8017-546652F988BC}" type="presParOf" srcId="{69E94A00-7515-4E07-8800-5E392D517C4E}" destId="{A0B72DBA-B54D-404A-A019-B0329D49F42F}" srcOrd="1" destOrd="0" presId="urn:microsoft.com/office/officeart/2005/8/layout/hierarchy1"/>
    <dgm:cxn modelId="{5099936C-75A3-4637-9675-AF9F12DCB302}" type="presParOf" srcId="{A0B72DBA-B54D-404A-A019-B0329D49F42F}" destId="{CDACBC02-B3CE-4D92-8FA0-5A04A1182C2C}" srcOrd="0" destOrd="0" presId="urn:microsoft.com/office/officeart/2005/8/layout/hierarchy1"/>
    <dgm:cxn modelId="{549E0A84-F70C-44BE-8D39-665A86883966}" type="presParOf" srcId="{CDACBC02-B3CE-4D92-8FA0-5A04A1182C2C}" destId="{A74EF2D2-B3C3-47B7-8401-4A81BD811E81}" srcOrd="0" destOrd="0" presId="urn:microsoft.com/office/officeart/2005/8/layout/hierarchy1"/>
    <dgm:cxn modelId="{D85E289D-B1B5-4133-BEED-5E030D83D217}" type="presParOf" srcId="{CDACBC02-B3CE-4D92-8FA0-5A04A1182C2C}" destId="{92B732FE-D76A-4491-9E13-94D9FD18820B}" srcOrd="1" destOrd="0" presId="urn:microsoft.com/office/officeart/2005/8/layout/hierarchy1"/>
    <dgm:cxn modelId="{7E0D6695-7795-4084-8699-B8DFC0AA2D4E}" type="presParOf" srcId="{A0B72DBA-B54D-404A-A019-B0329D49F42F}" destId="{D9FC8A77-CD89-4F78-9F0F-E9430D5CF15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19477C-8CC3-421E-A816-458A6363776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9DAE26C9-A3A5-4B89-90D4-230984BD0D6B}">
      <dgm:prSet/>
      <dgm:spPr/>
      <dgm:t>
        <a:bodyPr/>
        <a:lstStyle/>
        <a:p>
          <a:r>
            <a:rPr lang="vi-VN"/>
            <a:t>Theo quy định tại Điều 15 Thông tư 01/2020/TT-BTP thì "Các quy định về chứng thực chữ ký tại Mục 3 Nghị định số 23/2015/NĐ-CP được áp dụng để chứng thực chữ ký trên tờ khai lý lịch cá nhân"; cụ thể:</a:t>
          </a:r>
          <a:endParaRPr lang="en-US"/>
        </a:p>
      </dgm:t>
    </dgm:pt>
    <dgm:pt modelId="{A9C5BD1E-1C3F-4E4C-ABC6-F4BB4B5EC5B7}" type="parTrans" cxnId="{EC3E64B3-52A8-45CE-9A84-70ED40731F3C}">
      <dgm:prSet/>
      <dgm:spPr/>
      <dgm:t>
        <a:bodyPr/>
        <a:lstStyle/>
        <a:p>
          <a:endParaRPr lang="en-US"/>
        </a:p>
      </dgm:t>
    </dgm:pt>
    <dgm:pt modelId="{D132C676-5457-4779-920F-34930C464B8E}" type="sibTrans" cxnId="{EC3E64B3-52A8-45CE-9A84-70ED40731F3C}">
      <dgm:prSet/>
      <dgm:spPr/>
      <dgm:t>
        <a:bodyPr/>
        <a:lstStyle/>
        <a:p>
          <a:endParaRPr lang="en-US"/>
        </a:p>
      </dgm:t>
    </dgm:pt>
    <dgm:pt modelId="{F9B34DBE-7D30-43A3-B6AC-6A78A9B031FB}">
      <dgm:prSet/>
      <dgm:spPr/>
      <dgm:t>
        <a:bodyPr/>
        <a:lstStyle/>
        <a:p>
          <a:r>
            <a:rPr lang="vi-VN"/>
            <a:t>- Người thực hiện chứng thực không ghi bất kỳ nhận xét gì vào tờ khai lý lịch cá nhân, chỉ ghi lời chứng chứng thực theo mẫu.</a:t>
          </a:r>
          <a:endParaRPr lang="en-US"/>
        </a:p>
      </dgm:t>
    </dgm:pt>
    <dgm:pt modelId="{A8B7BD2A-26B2-4457-A8A7-57CB66B84A88}" type="parTrans" cxnId="{F179A884-62DC-4E3E-B3D7-CD12A022DF40}">
      <dgm:prSet/>
      <dgm:spPr/>
      <dgm:t>
        <a:bodyPr/>
        <a:lstStyle/>
        <a:p>
          <a:endParaRPr lang="en-US"/>
        </a:p>
      </dgm:t>
    </dgm:pt>
    <dgm:pt modelId="{CADEF75E-9B63-467E-BE86-58CC7C80B1FF}" type="sibTrans" cxnId="{F179A884-62DC-4E3E-B3D7-CD12A022DF40}">
      <dgm:prSet/>
      <dgm:spPr/>
      <dgm:t>
        <a:bodyPr/>
        <a:lstStyle/>
        <a:p>
          <a:endParaRPr lang="en-US"/>
        </a:p>
      </dgm:t>
    </dgm:pt>
    <dgm:pt modelId="{6E18E374-0CB4-4498-A25E-F00ACD557A11}">
      <dgm:prSet/>
      <dgm:spPr/>
      <dgm:t>
        <a:bodyPr/>
        <a:lstStyle/>
        <a:p>
          <a:r>
            <a:rPr lang="vi-VN"/>
            <a:t>- Đối với những mục không có nội dung trong tờ khai lý lịch cá nhân thì phải gạch chéo trước khi yêu cầu chứng thực.</a:t>
          </a:r>
          <a:endParaRPr lang="en-US"/>
        </a:p>
      </dgm:t>
    </dgm:pt>
    <dgm:pt modelId="{3B6CE102-1E0F-46B0-B6FA-9C1BADDFE2F9}" type="parTrans" cxnId="{E4579A30-6F38-4B0E-BF55-6BAF68DECB1B}">
      <dgm:prSet/>
      <dgm:spPr/>
      <dgm:t>
        <a:bodyPr/>
        <a:lstStyle/>
        <a:p>
          <a:endParaRPr lang="en-US"/>
        </a:p>
      </dgm:t>
    </dgm:pt>
    <dgm:pt modelId="{E7376290-6E13-4D98-B39F-1AF8342C29DF}" type="sibTrans" cxnId="{E4579A30-6F38-4B0E-BF55-6BAF68DECB1B}">
      <dgm:prSet/>
      <dgm:spPr/>
      <dgm:t>
        <a:bodyPr/>
        <a:lstStyle/>
        <a:p>
          <a:endParaRPr lang="en-US"/>
        </a:p>
      </dgm:t>
    </dgm:pt>
    <dgm:pt modelId="{572D94A5-AD19-4BED-98F6-B692F6525D11}">
      <dgm:prSet/>
      <dgm:spPr/>
      <dgm:t>
        <a:bodyPr/>
        <a:lstStyle/>
        <a:p>
          <a:r>
            <a:rPr lang="vi-VN"/>
            <a:t>- Người yêu cầu chứng thực phải chịu trách nhiệm về toàn bộ nội dung trong tờ khai lý lịch cá nhân của mình.</a:t>
          </a:r>
          <a:endParaRPr lang="en-US"/>
        </a:p>
      </dgm:t>
    </dgm:pt>
    <dgm:pt modelId="{F6503570-52D1-416B-A88B-3E744AB53535}" type="parTrans" cxnId="{1CF77012-6B0B-4FDE-8FB7-FE7547B73C10}">
      <dgm:prSet/>
      <dgm:spPr/>
      <dgm:t>
        <a:bodyPr/>
        <a:lstStyle/>
        <a:p>
          <a:endParaRPr lang="en-US"/>
        </a:p>
      </dgm:t>
    </dgm:pt>
    <dgm:pt modelId="{DFD78DEA-04B3-444A-BB25-BAB20AF63D62}" type="sibTrans" cxnId="{1CF77012-6B0B-4FDE-8FB7-FE7547B73C10}">
      <dgm:prSet/>
      <dgm:spPr/>
      <dgm:t>
        <a:bodyPr/>
        <a:lstStyle/>
        <a:p>
          <a:endParaRPr lang="en-US"/>
        </a:p>
      </dgm:t>
    </dgm:pt>
    <dgm:pt modelId="{2D85A05B-69E2-493C-B828-1C36E4818B1D}" type="pres">
      <dgm:prSet presAssocID="{8619477C-8CC3-421E-A816-458A6363776F}" presName="linear" presStyleCnt="0">
        <dgm:presLayoutVars>
          <dgm:animLvl val="lvl"/>
          <dgm:resizeHandles val="exact"/>
        </dgm:presLayoutVars>
      </dgm:prSet>
      <dgm:spPr/>
    </dgm:pt>
    <dgm:pt modelId="{C52BC6EC-1F37-4116-8553-693813DBF7ED}" type="pres">
      <dgm:prSet presAssocID="{9DAE26C9-A3A5-4B89-90D4-230984BD0D6B}" presName="parentText" presStyleLbl="node1" presStyleIdx="0" presStyleCnt="4">
        <dgm:presLayoutVars>
          <dgm:chMax val="0"/>
          <dgm:bulletEnabled val="1"/>
        </dgm:presLayoutVars>
      </dgm:prSet>
      <dgm:spPr/>
    </dgm:pt>
    <dgm:pt modelId="{DB6FD495-1013-4722-ADAC-3F16905C635E}" type="pres">
      <dgm:prSet presAssocID="{D132C676-5457-4779-920F-34930C464B8E}" presName="spacer" presStyleCnt="0"/>
      <dgm:spPr/>
    </dgm:pt>
    <dgm:pt modelId="{0EFD9C48-5D29-4B95-BBCB-6637DB8C484A}" type="pres">
      <dgm:prSet presAssocID="{F9B34DBE-7D30-43A3-B6AC-6A78A9B031FB}" presName="parentText" presStyleLbl="node1" presStyleIdx="1" presStyleCnt="4">
        <dgm:presLayoutVars>
          <dgm:chMax val="0"/>
          <dgm:bulletEnabled val="1"/>
        </dgm:presLayoutVars>
      </dgm:prSet>
      <dgm:spPr/>
    </dgm:pt>
    <dgm:pt modelId="{1250B655-1BF5-42EA-A34F-A371E9FA1475}" type="pres">
      <dgm:prSet presAssocID="{CADEF75E-9B63-467E-BE86-58CC7C80B1FF}" presName="spacer" presStyleCnt="0"/>
      <dgm:spPr/>
    </dgm:pt>
    <dgm:pt modelId="{0FCB928C-1574-4424-886D-0A19F71A8A48}" type="pres">
      <dgm:prSet presAssocID="{6E18E374-0CB4-4498-A25E-F00ACD557A11}" presName="parentText" presStyleLbl="node1" presStyleIdx="2" presStyleCnt="4">
        <dgm:presLayoutVars>
          <dgm:chMax val="0"/>
          <dgm:bulletEnabled val="1"/>
        </dgm:presLayoutVars>
      </dgm:prSet>
      <dgm:spPr/>
    </dgm:pt>
    <dgm:pt modelId="{3472BBFD-D418-43F3-8775-9A18BB6298D2}" type="pres">
      <dgm:prSet presAssocID="{E7376290-6E13-4D98-B39F-1AF8342C29DF}" presName="spacer" presStyleCnt="0"/>
      <dgm:spPr/>
    </dgm:pt>
    <dgm:pt modelId="{1DA5ABFE-39B4-445A-B2B7-385B9ABA56B0}" type="pres">
      <dgm:prSet presAssocID="{572D94A5-AD19-4BED-98F6-B692F6525D11}" presName="parentText" presStyleLbl="node1" presStyleIdx="3" presStyleCnt="4">
        <dgm:presLayoutVars>
          <dgm:chMax val="0"/>
          <dgm:bulletEnabled val="1"/>
        </dgm:presLayoutVars>
      </dgm:prSet>
      <dgm:spPr/>
    </dgm:pt>
  </dgm:ptLst>
  <dgm:cxnLst>
    <dgm:cxn modelId="{1CF77012-6B0B-4FDE-8FB7-FE7547B73C10}" srcId="{8619477C-8CC3-421E-A816-458A6363776F}" destId="{572D94A5-AD19-4BED-98F6-B692F6525D11}" srcOrd="3" destOrd="0" parTransId="{F6503570-52D1-416B-A88B-3E744AB53535}" sibTransId="{DFD78DEA-04B3-444A-BB25-BAB20AF63D62}"/>
    <dgm:cxn modelId="{714A7121-489F-44DF-8D8B-1DD48A9DE485}" type="presOf" srcId="{F9B34DBE-7D30-43A3-B6AC-6A78A9B031FB}" destId="{0EFD9C48-5D29-4B95-BBCB-6637DB8C484A}" srcOrd="0" destOrd="0" presId="urn:microsoft.com/office/officeart/2005/8/layout/vList2"/>
    <dgm:cxn modelId="{E4579A30-6F38-4B0E-BF55-6BAF68DECB1B}" srcId="{8619477C-8CC3-421E-A816-458A6363776F}" destId="{6E18E374-0CB4-4498-A25E-F00ACD557A11}" srcOrd="2" destOrd="0" parTransId="{3B6CE102-1E0F-46B0-B6FA-9C1BADDFE2F9}" sibTransId="{E7376290-6E13-4D98-B39F-1AF8342C29DF}"/>
    <dgm:cxn modelId="{993FF477-DDF5-4C69-BBEB-134926651387}" type="presOf" srcId="{9DAE26C9-A3A5-4B89-90D4-230984BD0D6B}" destId="{C52BC6EC-1F37-4116-8553-693813DBF7ED}" srcOrd="0" destOrd="0" presId="urn:microsoft.com/office/officeart/2005/8/layout/vList2"/>
    <dgm:cxn modelId="{F179A884-62DC-4E3E-B3D7-CD12A022DF40}" srcId="{8619477C-8CC3-421E-A816-458A6363776F}" destId="{F9B34DBE-7D30-43A3-B6AC-6A78A9B031FB}" srcOrd="1" destOrd="0" parTransId="{A8B7BD2A-26B2-4457-A8A7-57CB66B84A88}" sibTransId="{CADEF75E-9B63-467E-BE86-58CC7C80B1FF}"/>
    <dgm:cxn modelId="{10245B93-8C83-4669-BB55-8A144C7E949C}" type="presOf" srcId="{572D94A5-AD19-4BED-98F6-B692F6525D11}" destId="{1DA5ABFE-39B4-445A-B2B7-385B9ABA56B0}" srcOrd="0" destOrd="0" presId="urn:microsoft.com/office/officeart/2005/8/layout/vList2"/>
    <dgm:cxn modelId="{EC3E64B3-52A8-45CE-9A84-70ED40731F3C}" srcId="{8619477C-8CC3-421E-A816-458A6363776F}" destId="{9DAE26C9-A3A5-4B89-90D4-230984BD0D6B}" srcOrd="0" destOrd="0" parTransId="{A9C5BD1E-1C3F-4E4C-ABC6-F4BB4B5EC5B7}" sibTransId="{D132C676-5457-4779-920F-34930C464B8E}"/>
    <dgm:cxn modelId="{B7C733F1-8BBA-4EBA-8EDA-8AA5322F9008}" type="presOf" srcId="{8619477C-8CC3-421E-A816-458A6363776F}" destId="{2D85A05B-69E2-493C-B828-1C36E4818B1D}" srcOrd="0" destOrd="0" presId="urn:microsoft.com/office/officeart/2005/8/layout/vList2"/>
    <dgm:cxn modelId="{251260FE-DE4C-41CE-9AF5-28388BFFEA9E}" type="presOf" srcId="{6E18E374-0CB4-4498-A25E-F00ACD557A11}" destId="{0FCB928C-1574-4424-886D-0A19F71A8A48}" srcOrd="0" destOrd="0" presId="urn:microsoft.com/office/officeart/2005/8/layout/vList2"/>
    <dgm:cxn modelId="{E9FD7A93-8279-4AE1-9889-08E43D1FB111}" type="presParOf" srcId="{2D85A05B-69E2-493C-B828-1C36E4818B1D}" destId="{C52BC6EC-1F37-4116-8553-693813DBF7ED}" srcOrd="0" destOrd="0" presId="urn:microsoft.com/office/officeart/2005/8/layout/vList2"/>
    <dgm:cxn modelId="{44BF771C-B5CB-47FC-9876-A2AED0C0EA0B}" type="presParOf" srcId="{2D85A05B-69E2-493C-B828-1C36E4818B1D}" destId="{DB6FD495-1013-4722-ADAC-3F16905C635E}" srcOrd="1" destOrd="0" presId="urn:microsoft.com/office/officeart/2005/8/layout/vList2"/>
    <dgm:cxn modelId="{1787E2CC-D5F0-444B-BC53-26A8F804D4A3}" type="presParOf" srcId="{2D85A05B-69E2-493C-B828-1C36E4818B1D}" destId="{0EFD9C48-5D29-4B95-BBCB-6637DB8C484A}" srcOrd="2" destOrd="0" presId="urn:microsoft.com/office/officeart/2005/8/layout/vList2"/>
    <dgm:cxn modelId="{1AA9E94F-2BE5-486B-92B1-3C6BD7E6122B}" type="presParOf" srcId="{2D85A05B-69E2-493C-B828-1C36E4818B1D}" destId="{1250B655-1BF5-42EA-A34F-A371E9FA1475}" srcOrd="3" destOrd="0" presId="urn:microsoft.com/office/officeart/2005/8/layout/vList2"/>
    <dgm:cxn modelId="{0B2DB050-F2F4-4E23-ACFD-CD4D6B46B646}" type="presParOf" srcId="{2D85A05B-69E2-493C-B828-1C36E4818B1D}" destId="{0FCB928C-1574-4424-886D-0A19F71A8A48}" srcOrd="4" destOrd="0" presId="urn:microsoft.com/office/officeart/2005/8/layout/vList2"/>
    <dgm:cxn modelId="{92B1F775-C20E-4687-894D-1C5024303E7E}" type="presParOf" srcId="{2D85A05B-69E2-493C-B828-1C36E4818B1D}" destId="{3472BBFD-D418-43F3-8775-9A18BB6298D2}" srcOrd="5" destOrd="0" presId="urn:microsoft.com/office/officeart/2005/8/layout/vList2"/>
    <dgm:cxn modelId="{5CEA139C-56E1-400E-B5BB-B8438B0585C0}" type="presParOf" srcId="{2D85A05B-69E2-493C-B828-1C36E4818B1D}" destId="{1DA5ABFE-39B4-445A-B2B7-385B9ABA56B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BFEF5E-2DD5-4613-8705-AEBBE28C2A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399630E-24AD-40E7-B0D6-31022F47D549}">
      <dgm:prSet/>
      <dgm:spPr/>
      <dgm:t>
        <a:bodyPr/>
        <a:lstStyle/>
        <a:p>
          <a:r>
            <a:rPr lang="vi-VN" dirty="0"/>
            <a:t>Vì vậy, người có yêu cầu chứng thực có thể lựa chọn những nơi sau để yêu cầu chứng thực chữ ký trên Sơ yếu lý lịch theo quy định về thẩm quyền chứng thực chữ ký tại Điều 5 Nghị định 23/2015/NĐ-CP miễn thuận tiện :</a:t>
          </a:r>
          <a:endParaRPr lang="en-US" dirty="0"/>
        </a:p>
      </dgm:t>
    </dgm:pt>
    <dgm:pt modelId="{51A67F24-8F28-4AD7-ABD4-8D3A52842C26}" type="parTrans" cxnId="{794C4D88-DB49-43C0-9B00-5E8E2BE5B003}">
      <dgm:prSet/>
      <dgm:spPr/>
      <dgm:t>
        <a:bodyPr/>
        <a:lstStyle/>
        <a:p>
          <a:endParaRPr lang="en-US"/>
        </a:p>
      </dgm:t>
    </dgm:pt>
    <dgm:pt modelId="{D8CE4683-A85D-4CE8-984E-B6E3B2452162}" type="sibTrans" cxnId="{794C4D88-DB49-43C0-9B00-5E8E2BE5B003}">
      <dgm:prSet/>
      <dgm:spPr/>
      <dgm:t>
        <a:bodyPr/>
        <a:lstStyle/>
        <a:p>
          <a:endParaRPr lang="en-US"/>
        </a:p>
      </dgm:t>
    </dgm:pt>
    <dgm:pt modelId="{A719C435-7C92-4C1D-984C-96512FA5A13B}">
      <dgm:prSet/>
      <dgm:spPr/>
      <dgm:t>
        <a:bodyPr/>
        <a:lstStyle/>
        <a:p>
          <a:r>
            <a:rPr lang="vi-VN"/>
            <a:t>1. Ra bất kỳ UBND phường, xã nào (không bắt buộc phải là nơi có hộ khẩu thường trú).</a:t>
          </a:r>
          <a:endParaRPr lang="en-US"/>
        </a:p>
      </dgm:t>
    </dgm:pt>
    <dgm:pt modelId="{5551C916-41E7-408F-9813-630506156049}" type="parTrans" cxnId="{C0C3FF05-BD32-4C01-8AB9-520139950B34}">
      <dgm:prSet/>
      <dgm:spPr/>
      <dgm:t>
        <a:bodyPr/>
        <a:lstStyle/>
        <a:p>
          <a:endParaRPr lang="en-US"/>
        </a:p>
      </dgm:t>
    </dgm:pt>
    <dgm:pt modelId="{E2C4F88A-9A71-4167-8131-12026511DDAE}" type="sibTrans" cxnId="{C0C3FF05-BD32-4C01-8AB9-520139950B34}">
      <dgm:prSet/>
      <dgm:spPr/>
      <dgm:t>
        <a:bodyPr/>
        <a:lstStyle/>
        <a:p>
          <a:endParaRPr lang="en-US"/>
        </a:p>
      </dgm:t>
    </dgm:pt>
    <dgm:pt modelId="{AD827A58-5A04-40C6-B217-CF97DE55F4EA}">
      <dgm:prSet/>
      <dgm:spPr/>
      <dgm:t>
        <a:bodyPr/>
        <a:lstStyle/>
        <a:p>
          <a:r>
            <a:rPr lang="vi-VN"/>
            <a:t>2. Ra bất kỳ Phòng công chứng/Văn phòng công chứng nào.</a:t>
          </a:r>
          <a:endParaRPr lang="en-US"/>
        </a:p>
      </dgm:t>
    </dgm:pt>
    <dgm:pt modelId="{FE9B3B17-CF83-4EF4-82C2-F853B989FB3D}" type="parTrans" cxnId="{617CEF47-6562-4516-AEC2-B012CA2099AC}">
      <dgm:prSet/>
      <dgm:spPr/>
      <dgm:t>
        <a:bodyPr/>
        <a:lstStyle/>
        <a:p>
          <a:endParaRPr lang="en-US"/>
        </a:p>
      </dgm:t>
    </dgm:pt>
    <dgm:pt modelId="{13C35180-1FD1-4FBA-8DAC-FAF351C644EA}" type="sibTrans" cxnId="{617CEF47-6562-4516-AEC2-B012CA2099AC}">
      <dgm:prSet/>
      <dgm:spPr/>
      <dgm:t>
        <a:bodyPr/>
        <a:lstStyle/>
        <a:p>
          <a:endParaRPr lang="en-US"/>
        </a:p>
      </dgm:t>
    </dgm:pt>
    <dgm:pt modelId="{840D2642-5DEE-4904-B5C9-5C52FFA144FB}">
      <dgm:prSet/>
      <dgm:spPr/>
      <dgm:t>
        <a:bodyPr/>
        <a:lstStyle/>
        <a:p>
          <a:r>
            <a:rPr lang="vi-VN"/>
            <a:t>3. Ra Cơ quan đại diện ngoại giao, Cơ quan đại diện lãnh sự và Cơ quan khác được ủy quyền thực hiện chức năng lãnh sự của Việt Nam ở nước ngoài (đối với người đang ở nước ngoài).</a:t>
          </a:r>
          <a:endParaRPr lang="en-US"/>
        </a:p>
      </dgm:t>
    </dgm:pt>
    <dgm:pt modelId="{5B15BD56-423B-4BA3-B9C5-C21D436D89E6}" type="parTrans" cxnId="{D9F25199-F168-4FA0-AF4F-0D6C6B96D79A}">
      <dgm:prSet/>
      <dgm:spPr/>
      <dgm:t>
        <a:bodyPr/>
        <a:lstStyle/>
        <a:p>
          <a:endParaRPr lang="en-US"/>
        </a:p>
      </dgm:t>
    </dgm:pt>
    <dgm:pt modelId="{6BA2E245-2EE5-4FF2-9344-D9F95A63F4B1}" type="sibTrans" cxnId="{D9F25199-F168-4FA0-AF4F-0D6C6B96D79A}">
      <dgm:prSet/>
      <dgm:spPr/>
      <dgm:t>
        <a:bodyPr/>
        <a:lstStyle/>
        <a:p>
          <a:endParaRPr lang="en-US"/>
        </a:p>
      </dgm:t>
    </dgm:pt>
    <dgm:pt modelId="{8DEB6FEB-ED1F-4429-B5E6-B90F749B1629}" type="pres">
      <dgm:prSet presAssocID="{39BFEF5E-2DD5-4613-8705-AEBBE28C2A46}" presName="linear" presStyleCnt="0">
        <dgm:presLayoutVars>
          <dgm:animLvl val="lvl"/>
          <dgm:resizeHandles val="exact"/>
        </dgm:presLayoutVars>
      </dgm:prSet>
      <dgm:spPr/>
    </dgm:pt>
    <dgm:pt modelId="{88F61E5F-37E9-4811-A108-E6B81B757E90}" type="pres">
      <dgm:prSet presAssocID="{E399630E-24AD-40E7-B0D6-31022F47D549}" presName="parentText" presStyleLbl="node1" presStyleIdx="0" presStyleCnt="4">
        <dgm:presLayoutVars>
          <dgm:chMax val="0"/>
          <dgm:bulletEnabled val="1"/>
        </dgm:presLayoutVars>
      </dgm:prSet>
      <dgm:spPr/>
    </dgm:pt>
    <dgm:pt modelId="{8CD5309B-E20B-474F-8E89-E38CEB7040E8}" type="pres">
      <dgm:prSet presAssocID="{D8CE4683-A85D-4CE8-984E-B6E3B2452162}" presName="spacer" presStyleCnt="0"/>
      <dgm:spPr/>
    </dgm:pt>
    <dgm:pt modelId="{8B1B6657-D4CC-4AB0-BD80-B0491E965D74}" type="pres">
      <dgm:prSet presAssocID="{A719C435-7C92-4C1D-984C-96512FA5A13B}" presName="parentText" presStyleLbl="node1" presStyleIdx="1" presStyleCnt="4">
        <dgm:presLayoutVars>
          <dgm:chMax val="0"/>
          <dgm:bulletEnabled val="1"/>
        </dgm:presLayoutVars>
      </dgm:prSet>
      <dgm:spPr/>
    </dgm:pt>
    <dgm:pt modelId="{6890FF77-818D-453F-A639-9F28CFFA8BB8}" type="pres">
      <dgm:prSet presAssocID="{E2C4F88A-9A71-4167-8131-12026511DDAE}" presName="spacer" presStyleCnt="0"/>
      <dgm:spPr/>
    </dgm:pt>
    <dgm:pt modelId="{B074E441-9C47-4A2E-AD01-53EEE357503F}" type="pres">
      <dgm:prSet presAssocID="{AD827A58-5A04-40C6-B217-CF97DE55F4EA}" presName="parentText" presStyleLbl="node1" presStyleIdx="2" presStyleCnt="4">
        <dgm:presLayoutVars>
          <dgm:chMax val="0"/>
          <dgm:bulletEnabled val="1"/>
        </dgm:presLayoutVars>
      </dgm:prSet>
      <dgm:spPr/>
    </dgm:pt>
    <dgm:pt modelId="{F604874F-4360-4246-8BBB-9C4E6B5720CD}" type="pres">
      <dgm:prSet presAssocID="{13C35180-1FD1-4FBA-8DAC-FAF351C644EA}" presName="spacer" presStyleCnt="0"/>
      <dgm:spPr/>
    </dgm:pt>
    <dgm:pt modelId="{E1AF49E4-3476-4A7F-8D89-C1E3D5028EFE}" type="pres">
      <dgm:prSet presAssocID="{840D2642-5DEE-4904-B5C9-5C52FFA144FB}" presName="parentText" presStyleLbl="node1" presStyleIdx="3" presStyleCnt="4">
        <dgm:presLayoutVars>
          <dgm:chMax val="0"/>
          <dgm:bulletEnabled val="1"/>
        </dgm:presLayoutVars>
      </dgm:prSet>
      <dgm:spPr/>
    </dgm:pt>
  </dgm:ptLst>
  <dgm:cxnLst>
    <dgm:cxn modelId="{B5E72A03-6EFB-4AB4-9B38-18E22EFCCC1B}" type="presOf" srcId="{A719C435-7C92-4C1D-984C-96512FA5A13B}" destId="{8B1B6657-D4CC-4AB0-BD80-B0491E965D74}" srcOrd="0" destOrd="0" presId="urn:microsoft.com/office/officeart/2005/8/layout/vList2"/>
    <dgm:cxn modelId="{C0C3FF05-BD32-4C01-8AB9-520139950B34}" srcId="{39BFEF5E-2DD5-4613-8705-AEBBE28C2A46}" destId="{A719C435-7C92-4C1D-984C-96512FA5A13B}" srcOrd="1" destOrd="0" parTransId="{5551C916-41E7-408F-9813-630506156049}" sibTransId="{E2C4F88A-9A71-4167-8131-12026511DDAE}"/>
    <dgm:cxn modelId="{8113560A-DEF0-4BFD-ACB2-8F9E79C42544}" type="presOf" srcId="{39BFEF5E-2DD5-4613-8705-AEBBE28C2A46}" destId="{8DEB6FEB-ED1F-4429-B5E6-B90F749B1629}" srcOrd="0" destOrd="0" presId="urn:microsoft.com/office/officeart/2005/8/layout/vList2"/>
    <dgm:cxn modelId="{D115A439-74B4-4C14-BA6D-4E16E54B8FF4}" type="presOf" srcId="{E399630E-24AD-40E7-B0D6-31022F47D549}" destId="{88F61E5F-37E9-4811-A108-E6B81B757E90}" srcOrd="0" destOrd="0" presId="urn:microsoft.com/office/officeart/2005/8/layout/vList2"/>
    <dgm:cxn modelId="{617CEF47-6562-4516-AEC2-B012CA2099AC}" srcId="{39BFEF5E-2DD5-4613-8705-AEBBE28C2A46}" destId="{AD827A58-5A04-40C6-B217-CF97DE55F4EA}" srcOrd="2" destOrd="0" parTransId="{FE9B3B17-CF83-4EF4-82C2-F853B989FB3D}" sibTransId="{13C35180-1FD1-4FBA-8DAC-FAF351C644EA}"/>
    <dgm:cxn modelId="{794C4D88-DB49-43C0-9B00-5E8E2BE5B003}" srcId="{39BFEF5E-2DD5-4613-8705-AEBBE28C2A46}" destId="{E399630E-24AD-40E7-B0D6-31022F47D549}" srcOrd="0" destOrd="0" parTransId="{51A67F24-8F28-4AD7-ABD4-8D3A52842C26}" sibTransId="{D8CE4683-A85D-4CE8-984E-B6E3B2452162}"/>
    <dgm:cxn modelId="{D9F25199-F168-4FA0-AF4F-0D6C6B96D79A}" srcId="{39BFEF5E-2DD5-4613-8705-AEBBE28C2A46}" destId="{840D2642-5DEE-4904-B5C9-5C52FFA144FB}" srcOrd="3" destOrd="0" parTransId="{5B15BD56-423B-4BA3-B9C5-C21D436D89E6}" sibTransId="{6BA2E245-2EE5-4FF2-9344-D9F95A63F4B1}"/>
    <dgm:cxn modelId="{9C93B9A0-7D78-4185-8CCE-A2D804DAAEB4}" type="presOf" srcId="{840D2642-5DEE-4904-B5C9-5C52FFA144FB}" destId="{E1AF49E4-3476-4A7F-8D89-C1E3D5028EFE}" srcOrd="0" destOrd="0" presId="urn:microsoft.com/office/officeart/2005/8/layout/vList2"/>
    <dgm:cxn modelId="{B809EFF2-9350-41EA-8284-E47A466577C0}" type="presOf" srcId="{AD827A58-5A04-40C6-B217-CF97DE55F4EA}" destId="{B074E441-9C47-4A2E-AD01-53EEE357503F}" srcOrd="0" destOrd="0" presId="urn:microsoft.com/office/officeart/2005/8/layout/vList2"/>
    <dgm:cxn modelId="{7719D34A-DF4D-41CA-A6CE-E4F3B5971D8D}" type="presParOf" srcId="{8DEB6FEB-ED1F-4429-B5E6-B90F749B1629}" destId="{88F61E5F-37E9-4811-A108-E6B81B757E90}" srcOrd="0" destOrd="0" presId="urn:microsoft.com/office/officeart/2005/8/layout/vList2"/>
    <dgm:cxn modelId="{05EEAB0D-71CE-414D-B34B-BB2E068FE49B}" type="presParOf" srcId="{8DEB6FEB-ED1F-4429-B5E6-B90F749B1629}" destId="{8CD5309B-E20B-474F-8E89-E38CEB7040E8}" srcOrd="1" destOrd="0" presId="urn:microsoft.com/office/officeart/2005/8/layout/vList2"/>
    <dgm:cxn modelId="{46A5EFC4-BAAE-4F30-B0CD-C8791B0AE5CF}" type="presParOf" srcId="{8DEB6FEB-ED1F-4429-B5E6-B90F749B1629}" destId="{8B1B6657-D4CC-4AB0-BD80-B0491E965D74}" srcOrd="2" destOrd="0" presId="urn:microsoft.com/office/officeart/2005/8/layout/vList2"/>
    <dgm:cxn modelId="{A28D838B-F6A2-49D2-A330-C64A4118217A}" type="presParOf" srcId="{8DEB6FEB-ED1F-4429-B5E6-B90F749B1629}" destId="{6890FF77-818D-453F-A639-9F28CFFA8BB8}" srcOrd="3" destOrd="0" presId="urn:microsoft.com/office/officeart/2005/8/layout/vList2"/>
    <dgm:cxn modelId="{C87598F3-3E35-421E-81C1-08EB63CB76B0}" type="presParOf" srcId="{8DEB6FEB-ED1F-4429-B5E6-B90F749B1629}" destId="{B074E441-9C47-4A2E-AD01-53EEE357503F}" srcOrd="4" destOrd="0" presId="urn:microsoft.com/office/officeart/2005/8/layout/vList2"/>
    <dgm:cxn modelId="{6705EF00-B1BA-4B5A-B21F-9662F7886B57}" type="presParOf" srcId="{8DEB6FEB-ED1F-4429-B5E6-B90F749B1629}" destId="{F604874F-4360-4246-8BBB-9C4E6B5720CD}" srcOrd="5" destOrd="0" presId="urn:microsoft.com/office/officeart/2005/8/layout/vList2"/>
    <dgm:cxn modelId="{98B1247F-FD0D-4C6E-BA33-C33CBA3B05EE}" type="presParOf" srcId="{8DEB6FEB-ED1F-4429-B5E6-B90F749B1629}" destId="{E1AF49E4-3476-4A7F-8D89-C1E3D5028E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751A1-FE98-4D48-A12C-C3E56EBE9D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D151021-87D5-4550-9B2E-0248E20A270D}">
      <dgm:prSet/>
      <dgm:spPr/>
      <dgm:t>
        <a:bodyPr/>
        <a:lstStyle/>
        <a:p>
          <a:r>
            <a:rPr lang="vi-VN"/>
            <a:t>Điều 24 Nghị định 23/2015 quy định, người yêu cầu chứng thực chữ ký cần chuẩn bị:</a:t>
          </a:r>
          <a:endParaRPr lang="en-US"/>
        </a:p>
      </dgm:t>
    </dgm:pt>
    <dgm:pt modelId="{A86F4803-5E76-48CA-A970-5AD4CEFBECA9}" type="parTrans" cxnId="{171D803B-8AA5-48D5-A4BB-379AF7476BF8}">
      <dgm:prSet/>
      <dgm:spPr/>
      <dgm:t>
        <a:bodyPr/>
        <a:lstStyle/>
        <a:p>
          <a:endParaRPr lang="en-US"/>
        </a:p>
      </dgm:t>
    </dgm:pt>
    <dgm:pt modelId="{0C81CF1E-86B7-4FCB-B0FC-3119B16042B8}" type="sibTrans" cxnId="{171D803B-8AA5-48D5-A4BB-379AF7476BF8}">
      <dgm:prSet/>
      <dgm:spPr/>
      <dgm:t>
        <a:bodyPr/>
        <a:lstStyle/>
        <a:p>
          <a:endParaRPr lang="en-US"/>
        </a:p>
      </dgm:t>
    </dgm:pt>
    <dgm:pt modelId="{FC992810-51EF-4C5E-8FDD-FEAC187F1DED}">
      <dgm:prSet/>
      <dgm:spPr/>
      <dgm:t>
        <a:bodyPr/>
        <a:lstStyle/>
        <a:p>
          <a:r>
            <a:rPr lang="vi-VN"/>
            <a:t>- Bản chính hoặc bản sao có chứng thực CMND/CCCD/Hộ chiếu còn giá trị sử dụng;</a:t>
          </a:r>
          <a:endParaRPr lang="en-US"/>
        </a:p>
      </dgm:t>
    </dgm:pt>
    <dgm:pt modelId="{DB6E6330-64EA-47C4-9787-AD28BD554DF5}" type="parTrans" cxnId="{7E642F6C-1B36-44D2-8641-06F37F38AC37}">
      <dgm:prSet/>
      <dgm:spPr/>
      <dgm:t>
        <a:bodyPr/>
        <a:lstStyle/>
        <a:p>
          <a:endParaRPr lang="en-US"/>
        </a:p>
      </dgm:t>
    </dgm:pt>
    <dgm:pt modelId="{849962D0-5432-4F88-B88F-303C3A9B23D7}" type="sibTrans" cxnId="{7E642F6C-1B36-44D2-8641-06F37F38AC37}">
      <dgm:prSet/>
      <dgm:spPr/>
      <dgm:t>
        <a:bodyPr/>
        <a:lstStyle/>
        <a:p>
          <a:endParaRPr lang="en-US"/>
        </a:p>
      </dgm:t>
    </dgm:pt>
    <dgm:pt modelId="{6679BB5A-E69B-45F2-A4F6-F12E3FE8E149}">
      <dgm:prSet/>
      <dgm:spPr/>
      <dgm:t>
        <a:bodyPr/>
        <a:lstStyle/>
        <a:p>
          <a:r>
            <a:rPr lang="vi-VN"/>
            <a:t>- Sơ yếu lý lịch mình sẽ ký và yêu cầu chứng thực.</a:t>
          </a:r>
          <a:endParaRPr lang="en-US"/>
        </a:p>
      </dgm:t>
    </dgm:pt>
    <dgm:pt modelId="{7F0F1A89-93F6-4EBD-BE97-95022B2FF616}" type="parTrans" cxnId="{38B60039-E74B-4803-8050-F7998D515C18}">
      <dgm:prSet/>
      <dgm:spPr/>
      <dgm:t>
        <a:bodyPr/>
        <a:lstStyle/>
        <a:p>
          <a:endParaRPr lang="en-US"/>
        </a:p>
      </dgm:t>
    </dgm:pt>
    <dgm:pt modelId="{9D980C34-4DCE-4B8D-B6AD-F5948B96731A}" type="sibTrans" cxnId="{38B60039-E74B-4803-8050-F7998D515C18}">
      <dgm:prSet/>
      <dgm:spPr/>
      <dgm:t>
        <a:bodyPr/>
        <a:lstStyle/>
        <a:p>
          <a:endParaRPr lang="en-US"/>
        </a:p>
      </dgm:t>
    </dgm:pt>
    <dgm:pt modelId="{70BBC084-47F8-45D0-BF90-88E10A050B11}" type="pres">
      <dgm:prSet presAssocID="{5C6751A1-FE98-4D48-A12C-C3E56EBE9D41}" presName="linear" presStyleCnt="0">
        <dgm:presLayoutVars>
          <dgm:animLvl val="lvl"/>
          <dgm:resizeHandles val="exact"/>
        </dgm:presLayoutVars>
      </dgm:prSet>
      <dgm:spPr/>
    </dgm:pt>
    <dgm:pt modelId="{90CFC23F-92EF-4F83-97FE-3C0BD41C30F9}" type="pres">
      <dgm:prSet presAssocID="{7D151021-87D5-4550-9B2E-0248E20A270D}" presName="parentText" presStyleLbl="node1" presStyleIdx="0" presStyleCnt="3">
        <dgm:presLayoutVars>
          <dgm:chMax val="0"/>
          <dgm:bulletEnabled val="1"/>
        </dgm:presLayoutVars>
      </dgm:prSet>
      <dgm:spPr/>
    </dgm:pt>
    <dgm:pt modelId="{0E3795E1-1B88-48CC-9E8C-156FB91C5A98}" type="pres">
      <dgm:prSet presAssocID="{0C81CF1E-86B7-4FCB-B0FC-3119B16042B8}" presName="spacer" presStyleCnt="0"/>
      <dgm:spPr/>
    </dgm:pt>
    <dgm:pt modelId="{37931BCF-67A4-4BFF-BB5F-1DA73E3AFECF}" type="pres">
      <dgm:prSet presAssocID="{FC992810-51EF-4C5E-8FDD-FEAC187F1DED}" presName="parentText" presStyleLbl="node1" presStyleIdx="1" presStyleCnt="3">
        <dgm:presLayoutVars>
          <dgm:chMax val="0"/>
          <dgm:bulletEnabled val="1"/>
        </dgm:presLayoutVars>
      </dgm:prSet>
      <dgm:spPr/>
    </dgm:pt>
    <dgm:pt modelId="{20D82492-5B31-4C71-8D15-BF6BFF2D7A2D}" type="pres">
      <dgm:prSet presAssocID="{849962D0-5432-4F88-B88F-303C3A9B23D7}" presName="spacer" presStyleCnt="0"/>
      <dgm:spPr/>
    </dgm:pt>
    <dgm:pt modelId="{4369F44D-68D2-4860-A9BF-FE4C338DA4F7}" type="pres">
      <dgm:prSet presAssocID="{6679BB5A-E69B-45F2-A4F6-F12E3FE8E149}" presName="parentText" presStyleLbl="node1" presStyleIdx="2" presStyleCnt="3">
        <dgm:presLayoutVars>
          <dgm:chMax val="0"/>
          <dgm:bulletEnabled val="1"/>
        </dgm:presLayoutVars>
      </dgm:prSet>
      <dgm:spPr/>
    </dgm:pt>
  </dgm:ptLst>
  <dgm:cxnLst>
    <dgm:cxn modelId="{38B60039-E74B-4803-8050-F7998D515C18}" srcId="{5C6751A1-FE98-4D48-A12C-C3E56EBE9D41}" destId="{6679BB5A-E69B-45F2-A4F6-F12E3FE8E149}" srcOrd="2" destOrd="0" parTransId="{7F0F1A89-93F6-4EBD-BE97-95022B2FF616}" sibTransId="{9D980C34-4DCE-4B8D-B6AD-F5948B96731A}"/>
    <dgm:cxn modelId="{E1342939-A762-425F-9AB2-9164D6F9E301}" type="presOf" srcId="{FC992810-51EF-4C5E-8FDD-FEAC187F1DED}" destId="{37931BCF-67A4-4BFF-BB5F-1DA73E3AFECF}" srcOrd="0" destOrd="0" presId="urn:microsoft.com/office/officeart/2005/8/layout/vList2"/>
    <dgm:cxn modelId="{171D803B-8AA5-48D5-A4BB-379AF7476BF8}" srcId="{5C6751A1-FE98-4D48-A12C-C3E56EBE9D41}" destId="{7D151021-87D5-4550-9B2E-0248E20A270D}" srcOrd="0" destOrd="0" parTransId="{A86F4803-5E76-48CA-A970-5AD4CEFBECA9}" sibTransId="{0C81CF1E-86B7-4FCB-B0FC-3119B16042B8}"/>
    <dgm:cxn modelId="{7E642F6C-1B36-44D2-8641-06F37F38AC37}" srcId="{5C6751A1-FE98-4D48-A12C-C3E56EBE9D41}" destId="{FC992810-51EF-4C5E-8FDD-FEAC187F1DED}" srcOrd="1" destOrd="0" parTransId="{DB6E6330-64EA-47C4-9787-AD28BD554DF5}" sibTransId="{849962D0-5432-4F88-B88F-303C3A9B23D7}"/>
    <dgm:cxn modelId="{55D29198-3AA9-4B2A-ABC8-8414E8F2B7F0}" type="presOf" srcId="{6679BB5A-E69B-45F2-A4F6-F12E3FE8E149}" destId="{4369F44D-68D2-4860-A9BF-FE4C338DA4F7}" srcOrd="0" destOrd="0" presId="urn:microsoft.com/office/officeart/2005/8/layout/vList2"/>
    <dgm:cxn modelId="{3DA59D9C-E772-4935-98A2-25C1106E4900}" type="presOf" srcId="{5C6751A1-FE98-4D48-A12C-C3E56EBE9D41}" destId="{70BBC084-47F8-45D0-BF90-88E10A050B11}" srcOrd="0" destOrd="0" presId="urn:microsoft.com/office/officeart/2005/8/layout/vList2"/>
    <dgm:cxn modelId="{424899E2-979F-4C7F-AAC6-22A75664E327}" type="presOf" srcId="{7D151021-87D5-4550-9B2E-0248E20A270D}" destId="{90CFC23F-92EF-4F83-97FE-3C0BD41C30F9}" srcOrd="0" destOrd="0" presId="urn:microsoft.com/office/officeart/2005/8/layout/vList2"/>
    <dgm:cxn modelId="{196C520A-B9C5-4E7D-8589-C078905C563B}" type="presParOf" srcId="{70BBC084-47F8-45D0-BF90-88E10A050B11}" destId="{90CFC23F-92EF-4F83-97FE-3C0BD41C30F9}" srcOrd="0" destOrd="0" presId="urn:microsoft.com/office/officeart/2005/8/layout/vList2"/>
    <dgm:cxn modelId="{56238456-D032-4C8F-BC30-ECF8594C3B71}" type="presParOf" srcId="{70BBC084-47F8-45D0-BF90-88E10A050B11}" destId="{0E3795E1-1B88-48CC-9E8C-156FB91C5A98}" srcOrd="1" destOrd="0" presId="urn:microsoft.com/office/officeart/2005/8/layout/vList2"/>
    <dgm:cxn modelId="{20A4A93E-BD1B-4243-B6AD-ADF5F849C776}" type="presParOf" srcId="{70BBC084-47F8-45D0-BF90-88E10A050B11}" destId="{37931BCF-67A4-4BFF-BB5F-1DA73E3AFECF}" srcOrd="2" destOrd="0" presId="urn:microsoft.com/office/officeart/2005/8/layout/vList2"/>
    <dgm:cxn modelId="{DDDF49FE-D27D-4479-8C58-83F5DC13FFA4}" type="presParOf" srcId="{70BBC084-47F8-45D0-BF90-88E10A050B11}" destId="{20D82492-5B31-4C71-8D15-BF6BFF2D7A2D}" srcOrd="3" destOrd="0" presId="urn:microsoft.com/office/officeart/2005/8/layout/vList2"/>
    <dgm:cxn modelId="{0A2AFEBF-F943-466F-BFBA-8640E8C9D9E4}" type="presParOf" srcId="{70BBC084-47F8-45D0-BF90-88E10A050B11}" destId="{4369F44D-68D2-4860-A9BF-FE4C338DA4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4E6480-DDCE-4539-A6C0-172C26F497F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561C66C-FF7A-403A-BDC1-A5801528BF8E}">
      <dgm:prSet/>
      <dgm:spPr/>
      <dgm:t>
        <a:bodyPr/>
        <a:lstStyle/>
        <a:p>
          <a:r>
            <a:rPr lang="vi-VN"/>
            <a:t>Sơ yếu lý lịch, chứng minh thư photo, bằng cấp (chứng chỉ) photo có dấu xác nhận của xã, phường, địa phương. </a:t>
          </a:r>
          <a:endParaRPr lang="en-US"/>
        </a:p>
      </dgm:t>
    </dgm:pt>
    <dgm:pt modelId="{2E38943E-9065-4B40-B6BB-B81948D48957}" type="parTrans" cxnId="{FEAA94ED-B085-47DE-842E-DD1F52B7395D}">
      <dgm:prSet/>
      <dgm:spPr/>
      <dgm:t>
        <a:bodyPr/>
        <a:lstStyle/>
        <a:p>
          <a:endParaRPr lang="en-US"/>
        </a:p>
      </dgm:t>
    </dgm:pt>
    <dgm:pt modelId="{10689F15-126E-4DE9-880E-E6B9768E32ED}" type="sibTrans" cxnId="{FEAA94ED-B085-47DE-842E-DD1F52B7395D}">
      <dgm:prSet/>
      <dgm:spPr/>
      <dgm:t>
        <a:bodyPr/>
        <a:lstStyle/>
        <a:p>
          <a:endParaRPr lang="en-US"/>
        </a:p>
      </dgm:t>
    </dgm:pt>
    <dgm:pt modelId="{B33A70F3-D9F5-482B-940A-97C50144AAC3}">
      <dgm:prSet/>
      <dgm:spPr/>
      <dgm:t>
        <a:bodyPr/>
        <a:lstStyle/>
        <a:p>
          <a:r>
            <a:rPr lang="vi-VN"/>
            <a:t>Theo nghị định 23/2015/NĐ-CP của nhà nước Việt Nam: “Tất cả các bản sao được chứng thực từ bản gốc có giá trị giống như bản gốc trong các giao dịch. Pháp luật hiện hành không có bất kỳ quy định nào về thời hạn sử dụng các bản sao y này nên được hiểu là vô hạn”</a:t>
          </a:r>
          <a:endParaRPr lang="en-US"/>
        </a:p>
      </dgm:t>
    </dgm:pt>
    <dgm:pt modelId="{50FC615E-F7AC-4EFE-8B9F-68A0A799F1FA}" type="parTrans" cxnId="{B4DB4B3A-A196-45EC-BC7B-51C8F98C528F}">
      <dgm:prSet/>
      <dgm:spPr/>
      <dgm:t>
        <a:bodyPr/>
        <a:lstStyle/>
        <a:p>
          <a:endParaRPr lang="en-US"/>
        </a:p>
      </dgm:t>
    </dgm:pt>
    <dgm:pt modelId="{1B5FC74E-40B7-4EB3-9544-23C726729877}" type="sibTrans" cxnId="{B4DB4B3A-A196-45EC-BC7B-51C8F98C528F}">
      <dgm:prSet/>
      <dgm:spPr/>
      <dgm:t>
        <a:bodyPr/>
        <a:lstStyle/>
        <a:p>
          <a:endParaRPr lang="en-US"/>
        </a:p>
      </dgm:t>
    </dgm:pt>
    <dgm:pt modelId="{FCA4F2B3-202F-4B17-87E7-0DBFC82DAF51}" type="pres">
      <dgm:prSet presAssocID="{E64E6480-DDCE-4539-A6C0-172C26F497F4}" presName="linear" presStyleCnt="0">
        <dgm:presLayoutVars>
          <dgm:animLvl val="lvl"/>
          <dgm:resizeHandles val="exact"/>
        </dgm:presLayoutVars>
      </dgm:prSet>
      <dgm:spPr/>
    </dgm:pt>
    <dgm:pt modelId="{95624D62-646D-429E-8559-9C2B8B685F0F}" type="pres">
      <dgm:prSet presAssocID="{1561C66C-FF7A-403A-BDC1-A5801528BF8E}" presName="parentText" presStyleLbl="node1" presStyleIdx="0" presStyleCnt="2">
        <dgm:presLayoutVars>
          <dgm:chMax val="0"/>
          <dgm:bulletEnabled val="1"/>
        </dgm:presLayoutVars>
      </dgm:prSet>
      <dgm:spPr/>
    </dgm:pt>
    <dgm:pt modelId="{508A3CC3-91E0-45B0-82EE-CC10DA7DAA24}" type="pres">
      <dgm:prSet presAssocID="{10689F15-126E-4DE9-880E-E6B9768E32ED}" presName="spacer" presStyleCnt="0"/>
      <dgm:spPr/>
    </dgm:pt>
    <dgm:pt modelId="{9AD59CD5-0AD1-40AB-8FFD-2702413B0C43}" type="pres">
      <dgm:prSet presAssocID="{B33A70F3-D9F5-482B-940A-97C50144AAC3}" presName="parentText" presStyleLbl="node1" presStyleIdx="1" presStyleCnt="2">
        <dgm:presLayoutVars>
          <dgm:chMax val="0"/>
          <dgm:bulletEnabled val="1"/>
        </dgm:presLayoutVars>
      </dgm:prSet>
      <dgm:spPr/>
    </dgm:pt>
  </dgm:ptLst>
  <dgm:cxnLst>
    <dgm:cxn modelId="{B4DB4B3A-A196-45EC-BC7B-51C8F98C528F}" srcId="{E64E6480-DDCE-4539-A6C0-172C26F497F4}" destId="{B33A70F3-D9F5-482B-940A-97C50144AAC3}" srcOrd="1" destOrd="0" parTransId="{50FC615E-F7AC-4EFE-8B9F-68A0A799F1FA}" sibTransId="{1B5FC74E-40B7-4EB3-9544-23C726729877}"/>
    <dgm:cxn modelId="{D0EA896C-0122-4B5A-A6D4-368038C73E57}" type="presOf" srcId="{1561C66C-FF7A-403A-BDC1-A5801528BF8E}" destId="{95624D62-646D-429E-8559-9C2B8B685F0F}" srcOrd="0" destOrd="0" presId="urn:microsoft.com/office/officeart/2005/8/layout/vList2"/>
    <dgm:cxn modelId="{740431D4-F9BF-413A-8A4B-6851E6DC1467}" type="presOf" srcId="{E64E6480-DDCE-4539-A6C0-172C26F497F4}" destId="{FCA4F2B3-202F-4B17-87E7-0DBFC82DAF51}" srcOrd="0" destOrd="0" presId="urn:microsoft.com/office/officeart/2005/8/layout/vList2"/>
    <dgm:cxn modelId="{FEAA94ED-B085-47DE-842E-DD1F52B7395D}" srcId="{E64E6480-DDCE-4539-A6C0-172C26F497F4}" destId="{1561C66C-FF7A-403A-BDC1-A5801528BF8E}" srcOrd="0" destOrd="0" parTransId="{2E38943E-9065-4B40-B6BB-B81948D48957}" sibTransId="{10689F15-126E-4DE9-880E-E6B9768E32ED}"/>
    <dgm:cxn modelId="{A87419F4-AEA0-40DA-BFB5-B666DD3B3CDC}" type="presOf" srcId="{B33A70F3-D9F5-482B-940A-97C50144AAC3}" destId="{9AD59CD5-0AD1-40AB-8FFD-2702413B0C43}" srcOrd="0" destOrd="0" presId="urn:microsoft.com/office/officeart/2005/8/layout/vList2"/>
    <dgm:cxn modelId="{16765C99-216A-44F0-A3D4-C355C9179701}" type="presParOf" srcId="{FCA4F2B3-202F-4B17-87E7-0DBFC82DAF51}" destId="{95624D62-646D-429E-8559-9C2B8B685F0F}" srcOrd="0" destOrd="0" presId="urn:microsoft.com/office/officeart/2005/8/layout/vList2"/>
    <dgm:cxn modelId="{F2A43925-F9C6-4035-9C69-0FF037ED8F78}" type="presParOf" srcId="{FCA4F2B3-202F-4B17-87E7-0DBFC82DAF51}" destId="{508A3CC3-91E0-45B0-82EE-CC10DA7DAA24}" srcOrd="1" destOrd="0" presId="urn:microsoft.com/office/officeart/2005/8/layout/vList2"/>
    <dgm:cxn modelId="{0E03CB0E-ED8F-4643-9957-A79DB14202BC}" type="presParOf" srcId="{FCA4F2B3-202F-4B17-87E7-0DBFC82DAF51}" destId="{9AD59CD5-0AD1-40AB-8FFD-2702413B0C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2C1AA-D165-46F5-89A0-039FAD10DF2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78959-1033-42C1-8133-84D85A24715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just" defTabSz="1689100">
            <a:lnSpc>
              <a:spcPct val="90000"/>
            </a:lnSpc>
            <a:spcBef>
              <a:spcPct val="0"/>
            </a:spcBef>
            <a:spcAft>
              <a:spcPct val="35000"/>
            </a:spcAft>
            <a:buNone/>
          </a:pPr>
          <a:r>
            <a:rPr lang="en-US" sz="3800" b="1" i="1" kern="1200" dirty="0"/>
            <a:t>Sau </a:t>
          </a:r>
          <a:r>
            <a:rPr lang="en-US" sz="3800" b="1" i="1" kern="1200" dirty="0" err="1"/>
            <a:t>khi</a:t>
          </a:r>
          <a:r>
            <a:rPr lang="en-US" sz="3800" b="1" i="1" kern="1200" dirty="0"/>
            <a:t> </a:t>
          </a:r>
          <a:r>
            <a:rPr lang="en-US" sz="3800" b="1" i="1" kern="1200" dirty="0" err="1"/>
            <a:t>học</a:t>
          </a:r>
          <a:r>
            <a:rPr lang="en-US" sz="3800" b="1" i="1" kern="1200" dirty="0"/>
            <a:t> </a:t>
          </a:r>
          <a:r>
            <a:rPr lang="en-US" sz="3800" b="1" i="1" kern="1200" dirty="0" err="1"/>
            <a:t>xong</a:t>
          </a:r>
          <a:r>
            <a:rPr lang="en-US" sz="3800" b="1" i="1" kern="1200" dirty="0"/>
            <a:t> Chương </a:t>
          </a:r>
          <a:r>
            <a:rPr lang="en-US" sz="3800" b="1" i="1" kern="1200" dirty="0" err="1"/>
            <a:t>này</a:t>
          </a:r>
          <a:r>
            <a:rPr lang="en-US" sz="3800" b="1" i="1" kern="1200" dirty="0"/>
            <a:t>, </a:t>
          </a:r>
          <a:r>
            <a:rPr lang="en-US" sz="3800" b="1" i="1" kern="1200" dirty="0" err="1"/>
            <a:t>người</a:t>
          </a:r>
          <a:r>
            <a:rPr lang="en-US" sz="3800" b="1" i="1" kern="1200" dirty="0"/>
            <a:t> </a:t>
          </a:r>
          <a:r>
            <a:rPr lang="en-US" sz="3800" b="1" i="1" kern="1200" dirty="0" err="1"/>
            <a:t>học</a:t>
          </a:r>
          <a:r>
            <a:rPr lang="en-US" sz="3800" b="1" i="1" kern="1200" dirty="0"/>
            <a:t> </a:t>
          </a:r>
          <a:r>
            <a:rPr lang="en-US" sz="3800" b="1" i="1" kern="1200" dirty="0" err="1"/>
            <a:t>có</a:t>
          </a:r>
          <a:r>
            <a:rPr lang="en-US" sz="3800" b="1" i="1" kern="1200" dirty="0"/>
            <a:t> </a:t>
          </a:r>
          <a:r>
            <a:rPr lang="en-US" sz="3800" b="1" i="1" kern="1200" dirty="0" err="1"/>
            <a:t>thể</a:t>
          </a:r>
          <a:r>
            <a:rPr lang="en-US" sz="3800" b="1" i="1" kern="1200" dirty="0"/>
            <a:t>:</a:t>
          </a:r>
        </a:p>
      </dsp:txBody>
      <dsp:txXfrm>
        <a:off x="0" y="0"/>
        <a:ext cx="6900512" cy="1384035"/>
      </dsp:txXfrm>
    </dsp:sp>
    <dsp:sp modelId="{1EDD177C-1330-4780-9DEF-3961A319E920}">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1C918-A033-4B1D-ABA6-62AA8645B70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1. </a:t>
          </a:r>
          <a:r>
            <a:rPr lang="en-US" sz="3800" kern="1200" dirty="0" err="1"/>
            <a:t>Viết</a:t>
          </a:r>
          <a:r>
            <a:rPr lang="en-US" sz="3800" kern="1200" dirty="0"/>
            <a:t> </a:t>
          </a:r>
          <a:r>
            <a:rPr lang="en-US" sz="3800" kern="1200" dirty="0" err="1"/>
            <a:t>đơn</a:t>
          </a:r>
          <a:r>
            <a:rPr lang="en-US" sz="3800" kern="1200" dirty="0"/>
            <a:t> </a:t>
          </a:r>
          <a:r>
            <a:rPr lang="en-US" sz="3800" kern="1200" dirty="0" err="1"/>
            <a:t>xin</a:t>
          </a:r>
          <a:r>
            <a:rPr lang="en-US" sz="3800" kern="1200" dirty="0"/>
            <a:t> </a:t>
          </a:r>
          <a:r>
            <a:rPr lang="en-US" sz="3800" kern="1200" dirty="0" err="1"/>
            <a:t>việc</a:t>
          </a:r>
          <a:endParaRPr lang="en-US" sz="3800" kern="1200" dirty="0"/>
        </a:p>
      </dsp:txBody>
      <dsp:txXfrm>
        <a:off x="0" y="1384035"/>
        <a:ext cx="6900512" cy="1384035"/>
      </dsp:txXfrm>
    </dsp:sp>
    <dsp:sp modelId="{EEC8B2C8-F712-457D-B15C-16F57A5EF95B}">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B24D1-B87E-4235-925C-C8BD9D8EBA4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2. </a:t>
          </a:r>
          <a:r>
            <a:rPr lang="en-US" sz="3800" kern="1200" dirty="0" err="1"/>
            <a:t>Viết</a:t>
          </a:r>
          <a:r>
            <a:rPr lang="en-US" sz="3800" kern="1200" dirty="0"/>
            <a:t> </a:t>
          </a:r>
          <a:r>
            <a:rPr lang="en-US" sz="3800" kern="1200" dirty="0" err="1"/>
            <a:t>sơ</a:t>
          </a:r>
          <a:r>
            <a:rPr lang="en-US" sz="3800" kern="1200" dirty="0"/>
            <a:t> </a:t>
          </a:r>
          <a:r>
            <a:rPr lang="en-US" sz="3800" kern="1200" dirty="0" err="1"/>
            <a:t>yếu</a:t>
          </a:r>
          <a:r>
            <a:rPr lang="en-US" sz="3800" kern="1200" dirty="0"/>
            <a:t> </a:t>
          </a:r>
          <a:r>
            <a:rPr lang="en-US" sz="3800" kern="1200" dirty="0" err="1"/>
            <a:t>lý</a:t>
          </a:r>
          <a:r>
            <a:rPr lang="en-US" sz="3800" kern="1200" dirty="0"/>
            <a:t> </a:t>
          </a:r>
          <a:r>
            <a:rPr lang="en-US" sz="3800" kern="1200" dirty="0" err="1"/>
            <a:t>lịch</a:t>
          </a:r>
          <a:endParaRPr lang="en-US" sz="3800" kern="1200" dirty="0"/>
        </a:p>
      </dsp:txBody>
      <dsp:txXfrm>
        <a:off x="0" y="2768070"/>
        <a:ext cx="6900512" cy="1384035"/>
      </dsp:txXfrm>
    </dsp:sp>
    <dsp:sp modelId="{88CF4454-166B-4907-84CF-E3729772A308}">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37BCE-43B3-4C59-B0F9-DE72FE7569D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3. </a:t>
          </a:r>
          <a:r>
            <a:rPr lang="en-US" sz="3800" kern="1200" dirty="0" err="1"/>
            <a:t>Tạo</a:t>
          </a:r>
          <a:r>
            <a:rPr lang="en-US" sz="3800" kern="1200" dirty="0"/>
            <a:t> </a:t>
          </a:r>
          <a:r>
            <a:rPr lang="en-US" sz="3800" kern="1200" dirty="0" err="1"/>
            <a:t>hồ</a:t>
          </a:r>
          <a:r>
            <a:rPr lang="en-US" sz="3800" kern="1200" dirty="0"/>
            <a:t> </a:t>
          </a:r>
          <a:r>
            <a:rPr lang="en-US" sz="3800" kern="1200" dirty="0" err="1"/>
            <a:t>sơ</a:t>
          </a:r>
          <a:r>
            <a:rPr lang="en-US" sz="3800" kern="1200" dirty="0"/>
            <a:t> </a:t>
          </a:r>
          <a:r>
            <a:rPr lang="en-US" sz="3800" kern="1200" dirty="0" err="1"/>
            <a:t>xin</a:t>
          </a:r>
          <a:r>
            <a:rPr lang="en-US" sz="3800" kern="1200" dirty="0"/>
            <a:t> </a:t>
          </a:r>
          <a:r>
            <a:rPr lang="en-US" sz="3800" kern="1200" dirty="0" err="1"/>
            <a:t>việc</a:t>
          </a:r>
          <a:r>
            <a:rPr lang="en-US" sz="3800" kern="1200" dirty="0"/>
            <a:t> </a:t>
          </a:r>
          <a:r>
            <a:rPr lang="en-US" sz="3800" kern="1200" dirty="0" err="1"/>
            <a:t>trực</a:t>
          </a:r>
          <a:r>
            <a:rPr lang="en-US" sz="3800" kern="1200" dirty="0"/>
            <a:t> </a:t>
          </a:r>
          <a:r>
            <a:rPr lang="en-US" sz="3800" kern="1200" dirty="0" err="1"/>
            <a:t>tuyến</a:t>
          </a:r>
          <a:endParaRPr lang="en-US" sz="3800" kern="1200" dirty="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D5DBB-E78D-4444-B4F4-DEB44F802FF6}">
      <dsp:nvSpPr>
        <dsp:cNvPr id="0" name=""/>
        <dsp:cNvSpPr/>
      </dsp:nvSpPr>
      <dsp:spPr>
        <a:xfrm>
          <a:off x="0" y="98711"/>
          <a:ext cx="10515600" cy="2035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vi-VN" sz="2900" kern="1200" dirty="0"/>
            <a:t>Đơn xin việc tiếng Anh là Application for employment</a:t>
          </a:r>
          <a:r>
            <a:rPr lang="en-US" sz="2900" kern="1200" dirty="0"/>
            <a:t> hay job application letter</a:t>
          </a:r>
          <a:r>
            <a:rPr lang="vi-VN" sz="2900" kern="1200" dirty="0"/>
            <a:t>. Loại mẫu đơn này là một trong những </a:t>
          </a:r>
          <a:r>
            <a:rPr lang="en-US" sz="2900" kern="1200" dirty="0" err="1"/>
            <a:t>tài</a:t>
          </a:r>
          <a:r>
            <a:rPr lang="en-US" sz="2900" kern="1200" dirty="0"/>
            <a:t> </a:t>
          </a:r>
          <a:r>
            <a:rPr lang="en-US" sz="2900" kern="1200" dirty="0" err="1"/>
            <a:t>liệu</a:t>
          </a:r>
          <a:r>
            <a:rPr lang="en-US" sz="2900" kern="1200" dirty="0"/>
            <a:t> </a:t>
          </a:r>
          <a:r>
            <a:rPr lang="vi-VN" sz="2900" kern="1200" dirty="0"/>
            <a:t>rất quan trọng trong bộ hồ sơ xin việc của mỗi ứng viên, là phương tiện kết nối người xin việc với các nhà tuyển dụng. </a:t>
          </a:r>
          <a:endParaRPr lang="en-US" sz="2900" kern="1200" dirty="0"/>
        </a:p>
      </dsp:txBody>
      <dsp:txXfrm>
        <a:off x="99380" y="198091"/>
        <a:ext cx="10316840" cy="1837040"/>
      </dsp:txXfrm>
    </dsp:sp>
    <dsp:sp modelId="{309AB36E-5192-44D8-B549-02E196E972B0}">
      <dsp:nvSpPr>
        <dsp:cNvPr id="0" name=""/>
        <dsp:cNvSpPr/>
      </dsp:nvSpPr>
      <dsp:spPr>
        <a:xfrm>
          <a:off x="0" y="2218031"/>
          <a:ext cx="10515600" cy="2035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vi-VN" sz="2900" kern="1200" dirty="0"/>
            <a:t>Đơn xin việc là một loại giấy tờ thường được đính kèm trong bộ hồ sơ xin việc dành cho những người đang tìm việc làm, có nhu cầu tham gia tuyển dụng. </a:t>
          </a:r>
          <a:endParaRPr lang="en-US" sz="2900" kern="1200" dirty="0"/>
        </a:p>
      </dsp:txBody>
      <dsp:txXfrm>
        <a:off x="99380" y="2317411"/>
        <a:ext cx="10316840" cy="1837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DD5EF-C309-46D3-A01B-DF42332F6C35}">
      <dsp:nvSpPr>
        <dsp:cNvPr id="0" name=""/>
        <dsp:cNvSpPr/>
      </dsp:nvSpPr>
      <dsp:spPr>
        <a:xfrm>
          <a:off x="0" y="50715"/>
          <a:ext cx="5962720" cy="15818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vi-VN" sz="2300" kern="1200" dirty="0"/>
            <a:t>Phần mở đầu: giới thiệu về bản thân và vị trí mong muốn được làm việc.</a:t>
          </a:r>
          <a:endParaRPr lang="en-US" sz="2300" kern="1200" dirty="0"/>
        </a:p>
      </dsp:txBody>
      <dsp:txXfrm>
        <a:off x="77217" y="127932"/>
        <a:ext cx="5808286" cy="1427369"/>
      </dsp:txXfrm>
    </dsp:sp>
    <dsp:sp modelId="{D0A0849E-DBD6-40B6-AE97-8DAF64596F2E}">
      <dsp:nvSpPr>
        <dsp:cNvPr id="0" name=""/>
        <dsp:cNvSpPr/>
      </dsp:nvSpPr>
      <dsp:spPr>
        <a:xfrm>
          <a:off x="0" y="1698759"/>
          <a:ext cx="5962720" cy="15818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vi-VN" sz="2300" kern="1200" dirty="0"/>
            <a:t>Phần giữa: trình bày lý do tại sao bạn phù hợp với vị trí đó, đưa ra các kinh nghiệm, kỹ năng nổi bật để thuyết phục nhà tuyển dụng.</a:t>
          </a:r>
          <a:endParaRPr lang="en-US" sz="2300" kern="1200" dirty="0"/>
        </a:p>
      </dsp:txBody>
      <dsp:txXfrm>
        <a:off x="77217" y="1775976"/>
        <a:ext cx="5808286" cy="1427369"/>
      </dsp:txXfrm>
    </dsp:sp>
    <dsp:sp modelId="{A60694ED-7C2C-4087-9F78-454F2AB248A1}">
      <dsp:nvSpPr>
        <dsp:cNvPr id="0" name=""/>
        <dsp:cNvSpPr/>
      </dsp:nvSpPr>
      <dsp:spPr>
        <a:xfrm>
          <a:off x="0" y="3346802"/>
          <a:ext cx="5962720" cy="15818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vi-VN" sz="2300" kern="1200" dirty="0"/>
            <a:t>Phần kết: bày tỏ mong muốn được đi tiếp vào vòng phỏng vấn, để lại số điện thoại liên hệ, gửi lời cảm ơn tới nhà tuyển dụng đã dành thời gian đọc đơn.</a:t>
          </a:r>
          <a:endParaRPr lang="en-US" sz="2300" kern="1200" dirty="0"/>
        </a:p>
      </dsp:txBody>
      <dsp:txXfrm>
        <a:off x="77217" y="3424019"/>
        <a:ext cx="5808286" cy="1427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C3400-8095-42FF-800E-F357922899D2}">
      <dsp:nvSpPr>
        <dsp:cNvPr id="0" name=""/>
        <dsp:cNvSpPr/>
      </dsp:nvSpPr>
      <dsp:spPr>
        <a:xfrm>
          <a:off x="0" y="313883"/>
          <a:ext cx="6263640"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Lỗi chính tả và ngữ pháp</a:t>
          </a:r>
        </a:p>
      </dsp:txBody>
      <dsp:txXfrm>
        <a:off x="26930" y="340813"/>
        <a:ext cx="6209780" cy="497795"/>
      </dsp:txXfrm>
    </dsp:sp>
    <dsp:sp modelId="{38CA6195-A683-42C8-89BD-4844DCD522F3}">
      <dsp:nvSpPr>
        <dsp:cNvPr id="0" name=""/>
        <dsp:cNvSpPr/>
      </dsp:nvSpPr>
      <dsp:spPr>
        <a:xfrm>
          <a:off x="0" y="931778"/>
          <a:ext cx="6263640" cy="55165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Để tên người nhận không rõ ràng/Gửi nhầm người</a:t>
          </a:r>
        </a:p>
      </dsp:txBody>
      <dsp:txXfrm>
        <a:off x="26930" y="958708"/>
        <a:ext cx="6209780" cy="497795"/>
      </dsp:txXfrm>
    </dsp:sp>
    <dsp:sp modelId="{F7DA5209-89AE-49A2-85E3-DD0576DF3344}">
      <dsp:nvSpPr>
        <dsp:cNvPr id="0" name=""/>
        <dsp:cNvSpPr/>
      </dsp:nvSpPr>
      <dsp:spPr>
        <a:xfrm>
          <a:off x="0" y="1549673"/>
          <a:ext cx="6263640" cy="55165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Quên thay thế tên công ty và vị trí ứng tuyển</a:t>
          </a:r>
        </a:p>
      </dsp:txBody>
      <dsp:txXfrm>
        <a:off x="26930" y="1576603"/>
        <a:ext cx="6209780" cy="497795"/>
      </dsp:txXfrm>
    </dsp:sp>
    <dsp:sp modelId="{1986BDC0-C020-442A-91B7-961E34D77AB2}">
      <dsp:nvSpPr>
        <dsp:cNvPr id="0" name=""/>
        <dsp:cNvSpPr/>
      </dsp:nvSpPr>
      <dsp:spPr>
        <a:xfrm>
          <a:off x="0" y="2167568"/>
          <a:ext cx="6263640" cy="551655"/>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Quá khiêm tốn</a:t>
          </a:r>
        </a:p>
      </dsp:txBody>
      <dsp:txXfrm>
        <a:off x="26930" y="2194498"/>
        <a:ext cx="6209780" cy="497795"/>
      </dsp:txXfrm>
    </dsp:sp>
    <dsp:sp modelId="{DA2FF41E-F272-4FA5-9876-316ED4D0B6F3}">
      <dsp:nvSpPr>
        <dsp:cNvPr id="0" name=""/>
        <dsp:cNvSpPr/>
      </dsp:nvSpPr>
      <dsp:spPr>
        <a:xfrm>
          <a:off x="0" y="2785464"/>
          <a:ext cx="6263640" cy="55165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Quá tự tin</a:t>
          </a:r>
        </a:p>
      </dsp:txBody>
      <dsp:txXfrm>
        <a:off x="26930" y="2812394"/>
        <a:ext cx="6209780" cy="497795"/>
      </dsp:txXfrm>
    </dsp:sp>
    <dsp:sp modelId="{77C2117B-524D-454D-BC00-845BC5657445}">
      <dsp:nvSpPr>
        <dsp:cNvPr id="0" name=""/>
        <dsp:cNvSpPr/>
      </dsp:nvSpPr>
      <dsp:spPr>
        <a:xfrm>
          <a:off x="0" y="3403359"/>
          <a:ext cx="6263640" cy="55165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Nói dối</a:t>
          </a:r>
        </a:p>
      </dsp:txBody>
      <dsp:txXfrm>
        <a:off x="26930" y="3430289"/>
        <a:ext cx="6209780" cy="497795"/>
      </dsp:txXfrm>
    </dsp:sp>
    <dsp:sp modelId="{0FED1A55-D128-439E-9142-953D31580911}">
      <dsp:nvSpPr>
        <dsp:cNvPr id="0" name=""/>
        <dsp:cNvSpPr/>
      </dsp:nvSpPr>
      <dsp:spPr>
        <a:xfrm>
          <a:off x="0" y="4021254"/>
          <a:ext cx="6263640" cy="55165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Quá tập trung vào mong muốn của bản thân</a:t>
          </a:r>
        </a:p>
      </dsp:txBody>
      <dsp:txXfrm>
        <a:off x="26930" y="4048184"/>
        <a:ext cx="6209780" cy="497795"/>
      </dsp:txXfrm>
    </dsp:sp>
    <dsp:sp modelId="{E9E6E08D-E09C-417C-9132-6CCBEE771478}">
      <dsp:nvSpPr>
        <dsp:cNvPr id="0" name=""/>
        <dsp:cNvSpPr/>
      </dsp:nvSpPr>
      <dsp:spPr>
        <a:xfrm>
          <a:off x="0" y="4639149"/>
          <a:ext cx="6263640"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Sử dụng từ ngữ mang tính tiêu cực</a:t>
          </a:r>
        </a:p>
      </dsp:txBody>
      <dsp:txXfrm>
        <a:off x="26930" y="4666079"/>
        <a:ext cx="6209780"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D495-A35E-4BE9-BE1C-A4262C4B6D3F}">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220A2-4776-488D-8040-675FFEFDB242}">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vi-VN" sz="2300" kern="1200"/>
            <a:t>Sơ yếu lý lịch thường bị nhầm lẫn với CV (Curriculum Vitae) xin việc. Tuy nhiên Sơ yếu lý lịch thường mang tính bao quát và chứa nhiều thông tin hơn một mẫu CV thông thường. </a:t>
          </a:r>
          <a:endParaRPr lang="en-US" sz="2300" kern="1200"/>
        </a:p>
      </dsp:txBody>
      <dsp:txXfrm>
        <a:off x="706207" y="551349"/>
        <a:ext cx="4264426" cy="2647776"/>
      </dsp:txXfrm>
    </dsp:sp>
    <dsp:sp modelId="{A74EF2D2-B3C3-47B7-8401-4A81BD811E81}">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732FE-D76A-4491-9E13-94D9FD18820B}">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vi-VN" sz="2300" kern="1200"/>
            <a:t>Sơ yếu lý lịch có cả thông tin về nhân thân và các thông tin thiên về tiểu sử trong khi đó CV xin việc thì tập trung vào các thông tin về kinh nghiệm làm việc và các hoạt động cụ thể, giải thưởng của ứng viên.</a:t>
          </a:r>
          <a:endParaRPr lang="en-US" sz="2300" kern="1200"/>
        </a:p>
      </dsp:txBody>
      <dsp:txXfrm>
        <a:off x="6119647" y="551349"/>
        <a:ext cx="4264426" cy="2647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BC6EC-1F37-4116-8553-693813DBF7ED}">
      <dsp:nvSpPr>
        <dsp:cNvPr id="0" name=""/>
        <dsp:cNvSpPr/>
      </dsp:nvSpPr>
      <dsp:spPr>
        <a:xfrm>
          <a:off x="0" y="48429"/>
          <a:ext cx="10515600" cy="1022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vi-VN" sz="1900" kern="1200"/>
            <a:t>Theo quy định tại Điều 15 Thông tư 01/2020/TT-BTP thì "Các quy định về chứng thực chữ ký tại Mục 3 Nghị định số 23/2015/NĐ-CP được áp dụng để chứng thực chữ ký trên tờ khai lý lịch cá nhân"; cụ thể:</a:t>
          </a:r>
          <a:endParaRPr lang="en-US" sz="1900" kern="1200"/>
        </a:p>
      </dsp:txBody>
      <dsp:txXfrm>
        <a:off x="49918" y="98347"/>
        <a:ext cx="10415764" cy="922744"/>
      </dsp:txXfrm>
    </dsp:sp>
    <dsp:sp modelId="{0EFD9C48-5D29-4B95-BBCB-6637DB8C484A}">
      <dsp:nvSpPr>
        <dsp:cNvPr id="0" name=""/>
        <dsp:cNvSpPr/>
      </dsp:nvSpPr>
      <dsp:spPr>
        <a:xfrm>
          <a:off x="0" y="1125729"/>
          <a:ext cx="10515600" cy="1022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vi-VN" sz="1900" kern="1200"/>
            <a:t>- Người thực hiện chứng thực không ghi bất kỳ nhận xét gì vào tờ khai lý lịch cá nhân, chỉ ghi lời chứng chứng thực theo mẫu.</a:t>
          </a:r>
          <a:endParaRPr lang="en-US" sz="1900" kern="1200"/>
        </a:p>
      </dsp:txBody>
      <dsp:txXfrm>
        <a:off x="49918" y="1175647"/>
        <a:ext cx="10415764" cy="922744"/>
      </dsp:txXfrm>
    </dsp:sp>
    <dsp:sp modelId="{0FCB928C-1574-4424-886D-0A19F71A8A48}">
      <dsp:nvSpPr>
        <dsp:cNvPr id="0" name=""/>
        <dsp:cNvSpPr/>
      </dsp:nvSpPr>
      <dsp:spPr>
        <a:xfrm>
          <a:off x="0" y="2203029"/>
          <a:ext cx="10515600" cy="1022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vi-VN" sz="1900" kern="1200"/>
            <a:t>- Đối với những mục không có nội dung trong tờ khai lý lịch cá nhân thì phải gạch chéo trước khi yêu cầu chứng thực.</a:t>
          </a:r>
          <a:endParaRPr lang="en-US" sz="1900" kern="1200"/>
        </a:p>
      </dsp:txBody>
      <dsp:txXfrm>
        <a:off x="49918" y="2252947"/>
        <a:ext cx="10415764" cy="922744"/>
      </dsp:txXfrm>
    </dsp:sp>
    <dsp:sp modelId="{1DA5ABFE-39B4-445A-B2B7-385B9ABA56B0}">
      <dsp:nvSpPr>
        <dsp:cNvPr id="0" name=""/>
        <dsp:cNvSpPr/>
      </dsp:nvSpPr>
      <dsp:spPr>
        <a:xfrm>
          <a:off x="0" y="3280329"/>
          <a:ext cx="10515600" cy="1022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vi-VN" sz="1900" kern="1200"/>
            <a:t>- Người yêu cầu chứng thực phải chịu trách nhiệm về toàn bộ nội dung trong tờ khai lý lịch cá nhân của mình.</a:t>
          </a:r>
          <a:endParaRPr lang="en-US" sz="1900" kern="1200"/>
        </a:p>
      </dsp:txBody>
      <dsp:txXfrm>
        <a:off x="49918" y="3330247"/>
        <a:ext cx="10415764" cy="9227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61E5F-37E9-4811-A108-E6B81B757E90}">
      <dsp:nvSpPr>
        <dsp:cNvPr id="0" name=""/>
        <dsp:cNvSpPr/>
      </dsp:nvSpPr>
      <dsp:spPr>
        <a:xfrm>
          <a:off x="0" y="643217"/>
          <a:ext cx="10410824" cy="1237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dirty="0"/>
            <a:t>Vì vậy, người có yêu cầu chứng thực có thể lựa chọn những nơi sau để yêu cầu chứng thực chữ ký trên Sơ yếu lý lịch theo quy định về thẩm quyền chứng thực chữ ký tại Điều 5 Nghị định 23/2015/NĐ-CP miễn thuận tiện :</a:t>
          </a:r>
          <a:endParaRPr lang="en-US" sz="2300" kern="1200" dirty="0"/>
        </a:p>
      </dsp:txBody>
      <dsp:txXfrm>
        <a:off x="60427" y="703644"/>
        <a:ext cx="10289970" cy="1117006"/>
      </dsp:txXfrm>
    </dsp:sp>
    <dsp:sp modelId="{8B1B6657-D4CC-4AB0-BD80-B0491E965D74}">
      <dsp:nvSpPr>
        <dsp:cNvPr id="0" name=""/>
        <dsp:cNvSpPr/>
      </dsp:nvSpPr>
      <dsp:spPr>
        <a:xfrm>
          <a:off x="0" y="1947317"/>
          <a:ext cx="10410824" cy="12378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1. Ra bất kỳ UBND phường, xã nào (không bắt buộc phải là nơi có hộ khẩu thường trú).</a:t>
          </a:r>
          <a:endParaRPr lang="en-US" sz="2300" kern="1200"/>
        </a:p>
      </dsp:txBody>
      <dsp:txXfrm>
        <a:off x="60427" y="2007744"/>
        <a:ext cx="10289970" cy="1117006"/>
      </dsp:txXfrm>
    </dsp:sp>
    <dsp:sp modelId="{B074E441-9C47-4A2E-AD01-53EEE357503F}">
      <dsp:nvSpPr>
        <dsp:cNvPr id="0" name=""/>
        <dsp:cNvSpPr/>
      </dsp:nvSpPr>
      <dsp:spPr>
        <a:xfrm>
          <a:off x="0" y="3251417"/>
          <a:ext cx="10410824" cy="12378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2. Ra bất kỳ Phòng công chứng/Văn phòng công chứng nào.</a:t>
          </a:r>
          <a:endParaRPr lang="en-US" sz="2300" kern="1200"/>
        </a:p>
      </dsp:txBody>
      <dsp:txXfrm>
        <a:off x="60427" y="3311844"/>
        <a:ext cx="10289970" cy="1117006"/>
      </dsp:txXfrm>
    </dsp:sp>
    <dsp:sp modelId="{E1AF49E4-3476-4A7F-8D89-C1E3D5028EFE}">
      <dsp:nvSpPr>
        <dsp:cNvPr id="0" name=""/>
        <dsp:cNvSpPr/>
      </dsp:nvSpPr>
      <dsp:spPr>
        <a:xfrm>
          <a:off x="0" y="4555517"/>
          <a:ext cx="10410824" cy="12378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vi-VN" sz="2300" kern="1200"/>
            <a:t>3. Ra Cơ quan đại diện ngoại giao, Cơ quan đại diện lãnh sự và Cơ quan khác được ủy quyền thực hiện chức năng lãnh sự của Việt Nam ở nước ngoài (đối với người đang ở nước ngoài).</a:t>
          </a:r>
          <a:endParaRPr lang="en-US" sz="2300" kern="1200"/>
        </a:p>
      </dsp:txBody>
      <dsp:txXfrm>
        <a:off x="60427" y="4615944"/>
        <a:ext cx="10289970" cy="11170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FC23F-92EF-4F83-97FE-3C0BD41C30F9}">
      <dsp:nvSpPr>
        <dsp:cNvPr id="0" name=""/>
        <dsp:cNvSpPr/>
      </dsp:nvSpPr>
      <dsp:spPr>
        <a:xfrm>
          <a:off x="0" y="443676"/>
          <a:ext cx="6367912" cy="1776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Điều 24 Nghị định 23/2015 quy định, người yêu cầu chứng thực chữ ký cần chuẩn bị:</a:t>
          </a:r>
          <a:endParaRPr lang="en-US" sz="3300" kern="1200"/>
        </a:p>
      </dsp:txBody>
      <dsp:txXfrm>
        <a:off x="86700" y="530376"/>
        <a:ext cx="6194512" cy="1602660"/>
      </dsp:txXfrm>
    </dsp:sp>
    <dsp:sp modelId="{37931BCF-67A4-4BFF-BB5F-1DA73E3AFECF}">
      <dsp:nvSpPr>
        <dsp:cNvPr id="0" name=""/>
        <dsp:cNvSpPr/>
      </dsp:nvSpPr>
      <dsp:spPr>
        <a:xfrm>
          <a:off x="0" y="2314776"/>
          <a:ext cx="6367912" cy="17760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 Bản chính hoặc bản sao có chứng thực CMND/CCCD/Hộ chiếu còn giá trị sử dụng;</a:t>
          </a:r>
          <a:endParaRPr lang="en-US" sz="3300" kern="1200"/>
        </a:p>
      </dsp:txBody>
      <dsp:txXfrm>
        <a:off x="86700" y="2401476"/>
        <a:ext cx="6194512" cy="1602660"/>
      </dsp:txXfrm>
    </dsp:sp>
    <dsp:sp modelId="{4369F44D-68D2-4860-A9BF-FE4C338DA4F7}">
      <dsp:nvSpPr>
        <dsp:cNvPr id="0" name=""/>
        <dsp:cNvSpPr/>
      </dsp:nvSpPr>
      <dsp:spPr>
        <a:xfrm>
          <a:off x="0" y="4185876"/>
          <a:ext cx="6367912" cy="17760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 Sơ yếu lý lịch mình sẽ ký và yêu cầu chứng thực.</a:t>
          </a:r>
          <a:endParaRPr lang="en-US" sz="3300" kern="1200"/>
        </a:p>
      </dsp:txBody>
      <dsp:txXfrm>
        <a:off x="86700" y="4272576"/>
        <a:ext cx="6194512" cy="16026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24D62-646D-429E-8559-9C2B8B685F0F}">
      <dsp:nvSpPr>
        <dsp:cNvPr id="0" name=""/>
        <dsp:cNvSpPr/>
      </dsp:nvSpPr>
      <dsp:spPr>
        <a:xfrm>
          <a:off x="0" y="60939"/>
          <a:ext cx="11135929" cy="17881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Sơ yếu lý lịch, chứng minh thư photo, bằng cấp (chứng chỉ) photo có dấu xác nhận của xã, phường, địa phương. </a:t>
          </a:r>
          <a:endParaRPr lang="en-US" sz="2600" kern="1200"/>
        </a:p>
      </dsp:txBody>
      <dsp:txXfrm>
        <a:off x="87289" y="148228"/>
        <a:ext cx="10961351" cy="1613547"/>
      </dsp:txXfrm>
    </dsp:sp>
    <dsp:sp modelId="{9AD59CD5-0AD1-40AB-8FFD-2702413B0C43}">
      <dsp:nvSpPr>
        <dsp:cNvPr id="0" name=""/>
        <dsp:cNvSpPr/>
      </dsp:nvSpPr>
      <dsp:spPr>
        <a:xfrm>
          <a:off x="0" y="1923945"/>
          <a:ext cx="11135929" cy="17881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a:t>Theo nghị định 23/2015/NĐ-CP của nhà nước Việt Nam: “Tất cả các bản sao được chứng thực từ bản gốc có giá trị giống như bản gốc trong các giao dịch. Pháp luật hiện hành không có bất kỳ quy định nào về thời hạn sử dụng các bản sao y này nên được hiểu là vô hạn”</a:t>
          </a:r>
          <a:endParaRPr lang="en-US" sz="2600" kern="1200"/>
        </a:p>
      </dsp:txBody>
      <dsp:txXfrm>
        <a:off x="87289" y="2011234"/>
        <a:ext cx="10961351" cy="16135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6E69-E341-443C-B85F-FD5AFB720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83347-D85F-4C37-8249-554EA35FF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D506A7-6842-4F68-B35B-EABC147431D3}"/>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5" name="Footer Placeholder 4">
            <a:extLst>
              <a:ext uri="{FF2B5EF4-FFF2-40B4-BE49-F238E27FC236}">
                <a16:creationId xmlns:a16="http://schemas.microsoft.com/office/drawing/2014/main" id="{EF50B9E6-5AE0-491E-8EE5-3B3EC7173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D326D-935C-416D-A01C-82BBF2E318F0}"/>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76904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0E7A-97B8-403E-92EA-2EC3872D0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83E7D-3BB6-4F1A-8CA0-B543D27A3E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37A7E-0C27-4CC3-9B5C-25E161561B96}"/>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5" name="Footer Placeholder 4">
            <a:extLst>
              <a:ext uri="{FF2B5EF4-FFF2-40B4-BE49-F238E27FC236}">
                <a16:creationId xmlns:a16="http://schemas.microsoft.com/office/drawing/2014/main" id="{1C2297F8-F5B2-4406-8FF9-925784A25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91B4B-68FB-4C02-89C8-9FB48C50BFAA}"/>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379724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C286EC-E307-4A03-A87E-9B1585EF2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2BD47-BCA2-4C2A-87C9-21F040FD6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0C9D5-A63F-4A2B-8542-0DEA642C63A3}"/>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5" name="Footer Placeholder 4">
            <a:extLst>
              <a:ext uri="{FF2B5EF4-FFF2-40B4-BE49-F238E27FC236}">
                <a16:creationId xmlns:a16="http://schemas.microsoft.com/office/drawing/2014/main" id="{51330E54-88E8-4F05-87C4-4A18B08E0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5233F-64C4-4D53-ABD3-C87AFBC9A9CF}"/>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205652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C103-A78B-4F37-A4C6-A5159002A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4C61F-5C19-4005-AEF6-52E47AB48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53CCA-5C86-4AAC-A32F-4E350780570F}"/>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5" name="Footer Placeholder 4">
            <a:extLst>
              <a:ext uri="{FF2B5EF4-FFF2-40B4-BE49-F238E27FC236}">
                <a16:creationId xmlns:a16="http://schemas.microsoft.com/office/drawing/2014/main" id="{6B066BB1-8EED-4108-A0C9-6E4F66C54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4765E-EE1F-4809-9595-3AE915B43E52}"/>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160542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806C-FE43-4C8C-B2A9-85E131E9A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FC5BEA-0588-430C-B9D3-A3BDF07D2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DF4B-8B0B-42BC-A74E-47D7342EED95}"/>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5" name="Footer Placeholder 4">
            <a:extLst>
              <a:ext uri="{FF2B5EF4-FFF2-40B4-BE49-F238E27FC236}">
                <a16:creationId xmlns:a16="http://schemas.microsoft.com/office/drawing/2014/main" id="{ACA14623-EAB6-48A8-9283-6CACA175E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553CB-4CE7-4AFA-A9AD-BE0A86CEBD68}"/>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27182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BE2B-724D-4510-9915-DD839FB77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1E0A5-7A49-48D4-A439-3C37551764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900EDE-BDC4-4ABA-ADA3-A50FFDB8A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A9F27-E400-45D6-880A-8D2D402F63A3}"/>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6" name="Footer Placeholder 5">
            <a:extLst>
              <a:ext uri="{FF2B5EF4-FFF2-40B4-BE49-F238E27FC236}">
                <a16:creationId xmlns:a16="http://schemas.microsoft.com/office/drawing/2014/main" id="{B21A7625-FDFD-43A5-BB1F-6AB8C4912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5455F-FE6C-41A6-8B08-E7A4E0177D0D}"/>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200493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92BC-BF6B-4AD0-BBA6-0D54A45F4E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97BF92-CFCC-4E37-BD3A-69F674903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620EAC-82BA-4DDF-B6C9-C4222FAC5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C8C97C-D524-4340-AD32-F80308A0A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229DB-EE96-4690-9A67-5D53BF25AA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130B6-D8F1-41D9-B4C9-2337B7EFECB4}"/>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8" name="Footer Placeholder 7">
            <a:extLst>
              <a:ext uri="{FF2B5EF4-FFF2-40B4-BE49-F238E27FC236}">
                <a16:creationId xmlns:a16="http://schemas.microsoft.com/office/drawing/2014/main" id="{FC95967D-35A5-4947-AF5E-ADE96AA957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F91097-3EFF-4504-AF2C-8F9AEDC44059}"/>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182116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92B5-3D44-4FB3-9F4D-58E826F026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A3095-7B55-41A2-B1EE-9CA3647266BA}"/>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4" name="Footer Placeholder 3">
            <a:extLst>
              <a:ext uri="{FF2B5EF4-FFF2-40B4-BE49-F238E27FC236}">
                <a16:creationId xmlns:a16="http://schemas.microsoft.com/office/drawing/2014/main" id="{140D4EC9-8CAF-42B8-8722-DE3DB5737C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D0B09-F0F6-49B9-B500-DF8572C41F6A}"/>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294773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FAA4D-2CD0-4246-B83D-753B83174248}"/>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3" name="Footer Placeholder 2">
            <a:extLst>
              <a:ext uri="{FF2B5EF4-FFF2-40B4-BE49-F238E27FC236}">
                <a16:creationId xmlns:a16="http://schemas.microsoft.com/office/drawing/2014/main" id="{840C9BF3-6D22-4F67-A589-FD8B47CAF2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BAFFF-EC28-4D43-9F9B-F919D222632D}"/>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364456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6E44-9482-4DCA-82A5-D6DF8F953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B70CE-2D5F-4DAE-A992-F2717D0BB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534A4-7E7A-4C5E-B1DF-273F5C7EE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3591BC-5799-4952-82D6-1813E428B9B6}"/>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6" name="Footer Placeholder 5">
            <a:extLst>
              <a:ext uri="{FF2B5EF4-FFF2-40B4-BE49-F238E27FC236}">
                <a16:creationId xmlns:a16="http://schemas.microsoft.com/office/drawing/2014/main" id="{C427296C-8F60-4CD0-A49C-EFD048EA9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6C770-1149-4ED4-A5B9-FF2E23DAB65F}"/>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2335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6F7B-42EA-4321-A2E4-AF6D32C21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8FD49F-A64E-43B0-B0DB-9BEBBD0C2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2410D-AB69-4680-8A93-0322CD6A2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C736F-AACD-448C-B101-1558CD2C69D5}"/>
              </a:ext>
            </a:extLst>
          </p:cNvPr>
          <p:cNvSpPr>
            <a:spLocks noGrp="1"/>
          </p:cNvSpPr>
          <p:nvPr>
            <p:ph type="dt" sz="half" idx="10"/>
          </p:nvPr>
        </p:nvSpPr>
        <p:spPr/>
        <p:txBody>
          <a:bodyPr/>
          <a:lstStyle/>
          <a:p>
            <a:fld id="{8B708541-4F56-4116-9AC7-8251D6F0319F}" type="datetimeFigureOut">
              <a:rPr lang="en-US" smtClean="0"/>
              <a:t>4/3/2021</a:t>
            </a:fld>
            <a:endParaRPr lang="en-US"/>
          </a:p>
        </p:txBody>
      </p:sp>
      <p:sp>
        <p:nvSpPr>
          <p:cNvPr id="6" name="Footer Placeholder 5">
            <a:extLst>
              <a:ext uri="{FF2B5EF4-FFF2-40B4-BE49-F238E27FC236}">
                <a16:creationId xmlns:a16="http://schemas.microsoft.com/office/drawing/2014/main" id="{79E63603-C75E-42E5-8A51-E7D11E92A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608F3-5E9B-40DE-A04D-20235AD39720}"/>
              </a:ext>
            </a:extLst>
          </p:cNvPr>
          <p:cNvSpPr>
            <a:spLocks noGrp="1"/>
          </p:cNvSpPr>
          <p:nvPr>
            <p:ph type="sldNum" sz="quarter" idx="12"/>
          </p:nvPr>
        </p:nvSpPr>
        <p:spPr/>
        <p:txBody>
          <a:bodyPr/>
          <a:lstStyle/>
          <a:p>
            <a:fld id="{55D71AC5-E21E-4DC3-88A9-81C41396E5DD}" type="slidenum">
              <a:rPr lang="en-US" smtClean="0"/>
              <a:t>‹#›</a:t>
            </a:fld>
            <a:endParaRPr lang="en-US"/>
          </a:p>
        </p:txBody>
      </p:sp>
    </p:spTree>
    <p:extLst>
      <p:ext uri="{BB962C8B-B14F-4D97-AF65-F5344CB8AC3E}">
        <p14:creationId xmlns:p14="http://schemas.microsoft.com/office/powerpoint/2010/main" val="10117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39009-15E1-45C7-9C1E-D1BEDE7A9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1ACC1-34ED-4736-9C5D-C68A3D112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96799-AC67-4E8B-8E45-51A99EC72A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08541-4F56-4116-9AC7-8251D6F0319F}" type="datetimeFigureOut">
              <a:rPr lang="en-US" smtClean="0"/>
              <a:t>4/3/2021</a:t>
            </a:fld>
            <a:endParaRPr lang="en-US"/>
          </a:p>
        </p:txBody>
      </p:sp>
      <p:sp>
        <p:nvSpPr>
          <p:cNvPr id="5" name="Footer Placeholder 4">
            <a:extLst>
              <a:ext uri="{FF2B5EF4-FFF2-40B4-BE49-F238E27FC236}">
                <a16:creationId xmlns:a16="http://schemas.microsoft.com/office/drawing/2014/main" id="{09B777A5-BB8B-42CA-929C-62160AF02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2DC7AB-5B0D-4E39-9D27-1EA9B3675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1AC5-E21E-4DC3-88A9-81C41396E5DD}" type="slidenum">
              <a:rPr lang="en-US" smtClean="0"/>
              <a:t>‹#›</a:t>
            </a:fld>
            <a:endParaRPr lang="en-US"/>
          </a:p>
        </p:txBody>
      </p:sp>
    </p:spTree>
    <p:extLst>
      <p:ext uri="{BB962C8B-B14F-4D97-AF65-F5344CB8AC3E}">
        <p14:creationId xmlns:p14="http://schemas.microsoft.com/office/powerpoint/2010/main" val="426559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11E937-3D87-43D3-B423-DEB35FBC3C8E}"/>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latin typeface="SVN-Bira" panose="02040603050506020204" pitchFamily="18" charset="0"/>
              </a:rPr>
              <a:t>Chương 2 </a:t>
            </a:r>
            <a:br>
              <a:rPr lang="en-US" dirty="0">
                <a:solidFill>
                  <a:srgbClr val="FFFFFF"/>
                </a:solidFill>
                <a:latin typeface="SVN-Bira" panose="02040603050506020204" pitchFamily="18" charset="0"/>
              </a:rPr>
            </a:br>
            <a:r>
              <a:rPr lang="en-US" dirty="0">
                <a:solidFill>
                  <a:srgbClr val="FFFFFF"/>
                </a:solidFill>
                <a:latin typeface="SVN-Bira" panose="02040603050506020204" pitchFamily="18" charset="0"/>
              </a:rPr>
              <a:t>Hồ </a:t>
            </a:r>
            <a:r>
              <a:rPr lang="en-US" dirty="0" err="1">
                <a:solidFill>
                  <a:srgbClr val="FFFFFF"/>
                </a:solidFill>
                <a:latin typeface="SVN-Bira" panose="02040603050506020204" pitchFamily="18" charset="0"/>
              </a:rPr>
              <a:t>sơ</a:t>
            </a:r>
            <a:r>
              <a:rPr lang="en-US" dirty="0">
                <a:solidFill>
                  <a:srgbClr val="FFFFFF"/>
                </a:solidFill>
                <a:latin typeface="SVN-Bira" panose="02040603050506020204" pitchFamily="18" charset="0"/>
              </a:rPr>
              <a:t> </a:t>
            </a:r>
            <a:r>
              <a:rPr lang="en-US" dirty="0" err="1">
                <a:solidFill>
                  <a:srgbClr val="FFFFFF"/>
                </a:solidFill>
                <a:latin typeface="SVN-Bira" panose="02040603050506020204" pitchFamily="18" charset="0"/>
              </a:rPr>
              <a:t>xin</a:t>
            </a:r>
            <a:r>
              <a:rPr lang="en-US" dirty="0">
                <a:solidFill>
                  <a:srgbClr val="FFFFFF"/>
                </a:solidFill>
                <a:latin typeface="SVN-Bira" panose="02040603050506020204" pitchFamily="18" charset="0"/>
              </a:rPr>
              <a:t> </a:t>
            </a:r>
            <a:r>
              <a:rPr lang="en-US" dirty="0" err="1">
                <a:solidFill>
                  <a:srgbClr val="FFFFFF"/>
                </a:solidFill>
                <a:latin typeface="SVN-Bira" panose="02040603050506020204" pitchFamily="18" charset="0"/>
              </a:rPr>
              <a:t>việc</a:t>
            </a:r>
            <a:endParaRPr lang="en-US" dirty="0">
              <a:solidFill>
                <a:srgbClr val="FFFFFF"/>
              </a:solidFill>
            </a:endParaRPr>
          </a:p>
        </p:txBody>
      </p:sp>
      <p:sp>
        <p:nvSpPr>
          <p:cNvPr id="3" name="Subtitle 2">
            <a:extLst>
              <a:ext uri="{FF2B5EF4-FFF2-40B4-BE49-F238E27FC236}">
                <a16:creationId xmlns:a16="http://schemas.microsoft.com/office/drawing/2014/main" id="{25B4244D-DD2F-4639-B72A-E821C13E5CE9}"/>
              </a:ext>
            </a:extLst>
          </p:cNvPr>
          <p:cNvSpPr>
            <a:spLocks noGrp="1"/>
          </p:cNvSpPr>
          <p:nvPr>
            <p:ph type="subTitle" idx="1"/>
          </p:nvPr>
        </p:nvSpPr>
        <p:spPr>
          <a:xfrm>
            <a:off x="2797013" y="4443240"/>
            <a:ext cx="6105194" cy="682079"/>
          </a:xfrm>
        </p:spPr>
        <p:txBody>
          <a:bodyPr>
            <a:normAutofit/>
          </a:bodyPr>
          <a:lstStyle/>
          <a:p>
            <a:r>
              <a:rPr lang="en-US" dirty="0">
                <a:solidFill>
                  <a:srgbClr val="FFFFFF"/>
                </a:solidFill>
                <a:latin typeface="SVN-Bira" panose="02040603050506020204" pitchFamily="18" charset="0"/>
              </a:rPr>
              <a:t>GV: Lê Trung Hiếu</a:t>
            </a:r>
          </a:p>
          <a:p>
            <a:endParaRPr lang="en-US" dirty="0">
              <a:solidFill>
                <a:srgbClr val="FFFFFF"/>
              </a:solidFill>
            </a:endParaRPr>
          </a:p>
        </p:txBody>
      </p:sp>
      <p:pic>
        <p:nvPicPr>
          <p:cNvPr id="6" name="Picture 5" descr="A person wearing glasses&#10;&#10;Description automatically generated with low confidence">
            <a:extLst>
              <a:ext uri="{FF2B5EF4-FFF2-40B4-BE49-F238E27FC236}">
                <a16:creationId xmlns:a16="http://schemas.microsoft.com/office/drawing/2014/main" id="{812C726B-C445-4A04-8B6E-7405CD473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60" y="2333137"/>
            <a:ext cx="3733333" cy="455873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74835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126CB6-AB9E-49BD-A46C-7C1581F127D5}"/>
              </a:ext>
            </a:extLst>
          </p:cNvPr>
          <p:cNvSpPr>
            <a:spLocks noGrp="1"/>
          </p:cNvSpPr>
          <p:nvPr>
            <p:ph type="title"/>
          </p:nvPr>
        </p:nvSpPr>
        <p:spPr>
          <a:xfrm>
            <a:off x="966952" y="1204108"/>
            <a:ext cx="2669406" cy="1781175"/>
          </a:xfrm>
        </p:spPr>
        <p:txBody>
          <a:bodyPr vert="horz" lIns="91440" tIns="45720" rIns="91440" bIns="45720" rtlCol="0">
            <a:normAutofit/>
          </a:bodyPr>
          <a:lstStyle/>
          <a:p>
            <a:r>
              <a:rPr lang="en-US" sz="3200" kern="1200">
                <a:solidFill>
                  <a:srgbClr val="FFFFFF"/>
                </a:solidFill>
                <a:latin typeface="+mj-lt"/>
                <a:ea typeface="+mj-ea"/>
                <a:cs typeface="+mj-cs"/>
              </a:rPr>
              <a:t>2. Sơ yếu lý lịch</a:t>
            </a:r>
          </a:p>
        </p:txBody>
      </p:sp>
      <p:sp>
        <p:nvSpPr>
          <p:cNvPr id="3078" name="Content Placeholder 3077">
            <a:extLst>
              <a:ext uri="{FF2B5EF4-FFF2-40B4-BE49-F238E27FC236}">
                <a16:creationId xmlns:a16="http://schemas.microsoft.com/office/drawing/2014/main" id="{45C04977-F65D-43EA-A247-08BD0D96C28B}"/>
              </a:ext>
            </a:extLst>
          </p:cNvPr>
          <p:cNvSpPr>
            <a:spLocks noGrp="1"/>
          </p:cNvSpPr>
          <p:nvPr>
            <p:ph idx="1"/>
          </p:nvPr>
        </p:nvSpPr>
        <p:spPr>
          <a:xfrm>
            <a:off x="966951" y="3355130"/>
            <a:ext cx="2669407" cy="2427333"/>
          </a:xfrm>
        </p:spPr>
        <p:txBody>
          <a:bodyPr>
            <a:normAutofit/>
          </a:bodyPr>
          <a:lstStyle/>
          <a:p>
            <a:endParaRPr lang="en-US" sz="1600"/>
          </a:p>
        </p:txBody>
      </p:sp>
      <p:pic>
        <p:nvPicPr>
          <p:cNvPr id="3074" name="Picture 2" descr="mau-so-yeu-ly-lich-chuan">
            <a:extLst>
              <a:ext uri="{FF2B5EF4-FFF2-40B4-BE49-F238E27FC236}">
                <a16:creationId xmlns:a16="http://schemas.microsoft.com/office/drawing/2014/main" id="{55495E3B-08A3-4E5B-9B7F-558CAAB33E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9932" y="310318"/>
            <a:ext cx="7902015" cy="636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6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ẫu sơ yếu lý lịch trong đơn xin việc">
            <a:extLst>
              <a:ext uri="{FF2B5EF4-FFF2-40B4-BE49-F238E27FC236}">
                <a16:creationId xmlns:a16="http://schemas.microsoft.com/office/drawing/2014/main" id="{0B3050AC-E231-471C-99BD-4BA61F8209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5751" y="279993"/>
            <a:ext cx="11558588" cy="629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9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B2558-E393-40DB-8043-374BF62B3E07}"/>
              </a:ext>
            </a:extLst>
          </p:cNvPr>
          <p:cNvSpPr>
            <a:spLocks noGrp="1"/>
          </p:cNvSpPr>
          <p:nvPr>
            <p:ph type="title"/>
          </p:nvPr>
        </p:nvSpPr>
        <p:spPr>
          <a:xfrm>
            <a:off x="1171074" y="1396686"/>
            <a:ext cx="3240506" cy="4064628"/>
          </a:xfrm>
        </p:spPr>
        <p:txBody>
          <a:bodyPr>
            <a:normAutofit/>
          </a:bodyPr>
          <a:lstStyle/>
          <a:p>
            <a:r>
              <a:rPr lang="en-US">
                <a:solidFill>
                  <a:srgbClr val="FFFFFF"/>
                </a:solidFill>
              </a:rPr>
              <a:t>Sơ yếu lý lịch là gì?</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0C5A0D-148E-4B26-B5D0-3BF8989DAA56}"/>
              </a:ext>
            </a:extLst>
          </p:cNvPr>
          <p:cNvSpPr>
            <a:spLocks noGrp="1"/>
          </p:cNvSpPr>
          <p:nvPr>
            <p:ph idx="1"/>
          </p:nvPr>
        </p:nvSpPr>
        <p:spPr>
          <a:xfrm>
            <a:off x="5370153" y="1526033"/>
            <a:ext cx="5536397" cy="3935281"/>
          </a:xfrm>
        </p:spPr>
        <p:txBody>
          <a:bodyPr>
            <a:normAutofit/>
          </a:bodyPr>
          <a:lstStyle/>
          <a:p>
            <a:pPr algn="just"/>
            <a:r>
              <a:rPr lang="vi-VN" dirty="0"/>
              <a:t>Sơ yếu lý lịch là tờ khai cung cấp thông tin cá nhân, nhân thân, tiểu sử… của ứng viên cho nhà tuyển dụng. </a:t>
            </a:r>
            <a:endParaRPr lang="en-US" dirty="0"/>
          </a:p>
          <a:p>
            <a:pPr algn="just"/>
            <a:r>
              <a:rPr lang="vi-VN" dirty="0"/>
              <a:t>Đây là một trong những giấy tờ bắt buộc cần có trong mẫu hồ sơ xin việc chuẩn.</a:t>
            </a:r>
            <a:endParaRPr lang="en-US" dirty="0"/>
          </a:p>
        </p:txBody>
      </p:sp>
    </p:spTree>
    <p:extLst>
      <p:ext uri="{BB962C8B-B14F-4D97-AF65-F5344CB8AC3E}">
        <p14:creationId xmlns:p14="http://schemas.microsoft.com/office/powerpoint/2010/main" val="97071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E5B0CE-1257-42EE-923F-6DF0A40BF7C4}"/>
              </a:ext>
            </a:extLst>
          </p:cNvPr>
          <p:cNvSpPr>
            <a:spLocks noGrp="1"/>
          </p:cNvSpPr>
          <p:nvPr>
            <p:ph type="title"/>
          </p:nvPr>
        </p:nvSpPr>
        <p:spPr>
          <a:xfrm>
            <a:off x="3045213" y="731520"/>
            <a:ext cx="6089904" cy="1426464"/>
          </a:xfrm>
        </p:spPr>
        <p:txBody>
          <a:bodyPr>
            <a:normAutofit/>
          </a:bodyPr>
          <a:lstStyle/>
          <a:p>
            <a:pPr algn="ctr"/>
            <a:r>
              <a:rPr lang="en-US" dirty="0" err="1">
                <a:solidFill>
                  <a:srgbClr val="FFFFFF"/>
                </a:solidFill>
              </a:rPr>
              <a:t>Phân</a:t>
            </a:r>
            <a:r>
              <a:rPr lang="en-US" dirty="0">
                <a:solidFill>
                  <a:srgbClr val="FFFFFF"/>
                </a:solidFill>
              </a:rPr>
              <a:t> </a:t>
            </a:r>
            <a:r>
              <a:rPr lang="en-US" dirty="0" err="1">
                <a:solidFill>
                  <a:srgbClr val="FFFFFF"/>
                </a:solidFill>
              </a:rPr>
              <a:t>biệt</a:t>
            </a:r>
            <a:r>
              <a:rPr lang="en-US" dirty="0">
                <a:solidFill>
                  <a:srgbClr val="FFFFFF"/>
                </a:solidFill>
              </a:rPr>
              <a:t> </a:t>
            </a:r>
            <a:r>
              <a:rPr lang="en-US" dirty="0" err="1">
                <a:solidFill>
                  <a:srgbClr val="FFFFFF"/>
                </a:solidFill>
              </a:rPr>
              <a:t>Sơ</a:t>
            </a:r>
            <a:r>
              <a:rPr lang="en-US" dirty="0">
                <a:solidFill>
                  <a:srgbClr val="FFFFFF"/>
                </a:solidFill>
              </a:rPr>
              <a:t> </a:t>
            </a:r>
            <a:r>
              <a:rPr lang="en-US" dirty="0" err="1">
                <a:solidFill>
                  <a:srgbClr val="FFFFFF"/>
                </a:solidFill>
              </a:rPr>
              <a:t>yếu</a:t>
            </a:r>
            <a:r>
              <a:rPr lang="en-US" dirty="0">
                <a:solidFill>
                  <a:srgbClr val="FFFFFF"/>
                </a:solidFill>
              </a:rPr>
              <a:t> </a:t>
            </a:r>
            <a:r>
              <a:rPr lang="en-US" dirty="0" err="1">
                <a:solidFill>
                  <a:srgbClr val="FFFFFF"/>
                </a:solidFill>
              </a:rPr>
              <a:t>lý</a:t>
            </a:r>
            <a:r>
              <a:rPr lang="en-US" dirty="0">
                <a:solidFill>
                  <a:srgbClr val="FFFFFF"/>
                </a:solidFill>
              </a:rPr>
              <a:t> </a:t>
            </a:r>
            <a:r>
              <a:rPr lang="en-US" dirty="0" err="1">
                <a:solidFill>
                  <a:srgbClr val="FFFFFF"/>
                </a:solidFill>
              </a:rPr>
              <a:t>lịch</a:t>
            </a:r>
            <a:r>
              <a:rPr lang="en-US" dirty="0">
                <a:solidFill>
                  <a:srgbClr val="FFFFFF"/>
                </a:solidFill>
              </a:rPr>
              <a:t> </a:t>
            </a:r>
            <a:r>
              <a:rPr lang="en-US" dirty="0" err="1">
                <a:solidFill>
                  <a:srgbClr val="FFFFFF"/>
                </a:solidFill>
              </a:rPr>
              <a:t>và</a:t>
            </a:r>
            <a:r>
              <a:rPr lang="en-US" dirty="0">
                <a:solidFill>
                  <a:srgbClr val="FFFFFF"/>
                </a:solidFill>
              </a:rPr>
              <a:t> CV (Curriculum Vitae)</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F13603-32FD-48A8-B989-7A7935AC4927}"/>
              </a:ext>
            </a:extLst>
          </p:cNvPr>
          <p:cNvGraphicFramePr>
            <a:graphicFrameLocks noGrp="1"/>
          </p:cNvGraphicFramePr>
          <p:nvPr>
            <p:ph idx="1"/>
            <p:extLst>
              <p:ext uri="{D42A27DB-BD31-4B8C-83A1-F6EECF244321}">
                <p14:modId xmlns:p14="http://schemas.microsoft.com/office/powerpoint/2010/main" val="283382196"/>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72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39E4048-9165-421B-86AB-09AA6AB728BC}"/>
              </a:ext>
            </a:extLst>
          </p:cNvPr>
          <p:cNvSpPr>
            <a:spLocks noGrp="1"/>
          </p:cNvSpPr>
          <p:nvPr>
            <p:ph type="title"/>
          </p:nvPr>
        </p:nvSpPr>
        <p:spPr>
          <a:xfrm>
            <a:off x="777240" y="731519"/>
            <a:ext cx="2845191" cy="3237579"/>
          </a:xfrm>
        </p:spPr>
        <p:txBody>
          <a:bodyPr>
            <a:normAutofit/>
          </a:bodyPr>
          <a:lstStyle/>
          <a:p>
            <a:r>
              <a:rPr lang="vi-VN" sz="3800">
                <a:solidFill>
                  <a:srgbClr val="FFFFFF"/>
                </a:solidFill>
              </a:rPr>
              <a:t>Sơ yếu lý lịch bao gồm những nội dung gì?</a:t>
            </a:r>
            <a:endParaRPr lang="en-US"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5B8C085B-3FAD-428F-9EFD-EBF2ED88209A}"/>
              </a:ext>
            </a:extLst>
          </p:cNvPr>
          <p:cNvSpPr>
            <a:spLocks noGrp="1"/>
          </p:cNvSpPr>
          <p:nvPr>
            <p:ph idx="1"/>
          </p:nvPr>
        </p:nvSpPr>
        <p:spPr>
          <a:xfrm>
            <a:off x="4379709" y="686862"/>
            <a:ext cx="7037591" cy="5475129"/>
          </a:xfrm>
        </p:spPr>
        <p:txBody>
          <a:bodyPr anchor="ctr">
            <a:normAutofit/>
          </a:bodyPr>
          <a:lstStyle/>
          <a:p>
            <a:r>
              <a:rPr lang="vi-VN" sz="2600"/>
              <a:t>Mẫu sơ yếu lý lịch cơ bản bao gồm các thông tin sau:</a:t>
            </a:r>
          </a:p>
          <a:p>
            <a:r>
              <a:rPr lang="vi-VN" sz="2600"/>
              <a:t>Ảnh 4x6, các thông tin cá nhân: Họ tên, ngày tháng năm sinh, nguyên quán, hộ khẩu thường trú, tạm trú,...</a:t>
            </a:r>
          </a:p>
          <a:p>
            <a:r>
              <a:rPr lang="vi-VN" sz="2600"/>
              <a:t>Quan hệ gia đình: Ghi rõ họ tên, năm sinh, nơi ở, nơi công tác của bố, mẹ, anh chị em ruột, vợ (chồng).</a:t>
            </a:r>
          </a:p>
          <a:p>
            <a:r>
              <a:rPr lang="vi-VN" sz="2600"/>
              <a:t>Tóm tắt quá trình học tập, làm việc: thời gian, nơi công tác, chức vụ, bằng cấp liên quan.</a:t>
            </a:r>
          </a:p>
          <a:p>
            <a:r>
              <a:rPr lang="vi-VN" sz="2600"/>
              <a:t>Chữ ký, xác nhận của địa phương.</a:t>
            </a:r>
            <a:endParaRPr lang="en-US" sz="2600"/>
          </a:p>
        </p:txBody>
      </p:sp>
    </p:spTree>
    <p:extLst>
      <p:ext uri="{BB962C8B-B14F-4D97-AF65-F5344CB8AC3E}">
        <p14:creationId xmlns:p14="http://schemas.microsoft.com/office/powerpoint/2010/main" val="35204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CB4B2-368B-421F-8152-B96C2B2AB96F}"/>
              </a:ext>
            </a:extLst>
          </p:cNvPr>
          <p:cNvSpPr>
            <a:spLocks noGrp="1"/>
          </p:cNvSpPr>
          <p:nvPr>
            <p:ph type="title"/>
          </p:nvPr>
        </p:nvSpPr>
        <p:spPr>
          <a:xfrm>
            <a:off x="838200" y="556995"/>
            <a:ext cx="10515600" cy="1133693"/>
          </a:xfrm>
        </p:spPr>
        <p:txBody>
          <a:bodyPr>
            <a:normAutofit/>
          </a:bodyPr>
          <a:lstStyle/>
          <a:p>
            <a:r>
              <a:rPr lang="vi-VN" sz="5200"/>
              <a:t>Chứng thực sơ yếu lý lịch ở đâu? </a:t>
            </a:r>
            <a:endParaRPr lang="en-US" sz="5200"/>
          </a:p>
        </p:txBody>
      </p:sp>
      <p:graphicFrame>
        <p:nvGraphicFramePr>
          <p:cNvPr id="5" name="Content Placeholder 2">
            <a:extLst>
              <a:ext uri="{FF2B5EF4-FFF2-40B4-BE49-F238E27FC236}">
                <a16:creationId xmlns:a16="http://schemas.microsoft.com/office/drawing/2014/main" id="{A880DFD1-F8DC-412C-9F56-A316AEB87EAC}"/>
              </a:ext>
            </a:extLst>
          </p:cNvPr>
          <p:cNvGraphicFramePr>
            <a:graphicFrameLocks noGrp="1"/>
          </p:cNvGraphicFramePr>
          <p:nvPr>
            <p:ph idx="1"/>
            <p:extLst>
              <p:ext uri="{D42A27DB-BD31-4B8C-83A1-F6EECF244321}">
                <p14:modId xmlns:p14="http://schemas.microsoft.com/office/powerpoint/2010/main" val="2460492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11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2"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6" name="Freeform: Shape 8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Freeform: Shape 8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Freeform: Shape 8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Freeform: Shape 8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Freeform: Shape 8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Freeform: Shape 9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Freeform: Shape 9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3" name="Content Placeholder 2">
            <a:extLst>
              <a:ext uri="{FF2B5EF4-FFF2-40B4-BE49-F238E27FC236}">
                <a16:creationId xmlns:a16="http://schemas.microsoft.com/office/drawing/2014/main" id="{9E04BB62-23A6-4E3C-A3AA-7F174040F43A}"/>
              </a:ext>
            </a:extLst>
          </p:cNvPr>
          <p:cNvGraphicFramePr>
            <a:graphicFrameLocks noGrp="1"/>
          </p:cNvGraphicFramePr>
          <p:nvPr>
            <p:ph idx="1"/>
            <p:extLst>
              <p:ext uri="{D42A27DB-BD31-4B8C-83A1-F6EECF244321}">
                <p14:modId xmlns:p14="http://schemas.microsoft.com/office/powerpoint/2010/main" val="3083377387"/>
              </p:ext>
            </p:extLst>
          </p:nvPr>
        </p:nvGraphicFramePr>
        <p:xfrm>
          <a:off x="942976" y="200026"/>
          <a:ext cx="10410824" cy="6436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94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F03BFD7-DBDD-4136-8A1D-2FC7620ECCE5}"/>
              </a:ext>
            </a:extLst>
          </p:cNvPr>
          <p:cNvSpPr>
            <a:spLocks noGrp="1"/>
          </p:cNvSpPr>
          <p:nvPr>
            <p:ph type="title"/>
          </p:nvPr>
        </p:nvSpPr>
        <p:spPr>
          <a:xfrm>
            <a:off x="786385" y="841248"/>
            <a:ext cx="3515244" cy="5340097"/>
          </a:xfrm>
        </p:spPr>
        <p:txBody>
          <a:bodyPr anchor="ctr">
            <a:normAutofit/>
          </a:bodyPr>
          <a:lstStyle/>
          <a:p>
            <a:r>
              <a:rPr lang="vi-VN" sz="4800">
                <a:solidFill>
                  <a:schemeClr val="bg1"/>
                </a:solidFill>
              </a:rPr>
              <a:t>Cần chuẩn bị giấy tờ gì khi đi chứng thực sơ yếu lý lịch?</a:t>
            </a:r>
            <a:endParaRPr lang="en-US" sz="4800">
              <a:solidFill>
                <a:schemeClr val="bg1"/>
              </a:solidFill>
            </a:endParaRPr>
          </a:p>
        </p:txBody>
      </p:sp>
      <p:graphicFrame>
        <p:nvGraphicFramePr>
          <p:cNvPr id="29" name="Content Placeholder 2">
            <a:extLst>
              <a:ext uri="{FF2B5EF4-FFF2-40B4-BE49-F238E27FC236}">
                <a16:creationId xmlns:a16="http://schemas.microsoft.com/office/drawing/2014/main" id="{3A562AC1-BB5C-4533-85E2-7BB52742B502}"/>
              </a:ext>
            </a:extLst>
          </p:cNvPr>
          <p:cNvGraphicFramePr>
            <a:graphicFrameLocks noGrp="1"/>
          </p:cNvGraphicFramePr>
          <p:nvPr>
            <p:ph idx="1"/>
            <p:extLst>
              <p:ext uri="{D42A27DB-BD31-4B8C-83A1-F6EECF244321}">
                <p14:modId xmlns:p14="http://schemas.microsoft.com/office/powerpoint/2010/main" val="122143767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34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11F3E1-9DA3-4B92-B839-04F2A459CA61}"/>
              </a:ext>
            </a:extLst>
          </p:cNvPr>
          <p:cNvPicPr>
            <a:picLocks noChangeAspect="1"/>
          </p:cNvPicPr>
          <p:nvPr/>
        </p:nvPicPr>
        <p:blipFill rotWithShape="1">
          <a:blip r:embed="rId2"/>
          <a:srcRect t="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9D0E9-90B6-48D1-9D9E-82BF9332F619}"/>
              </a:ext>
            </a:extLst>
          </p:cNvPr>
          <p:cNvSpPr>
            <a:spLocks noGrp="1"/>
          </p:cNvSpPr>
          <p:nvPr>
            <p:ph type="title"/>
          </p:nvPr>
        </p:nvSpPr>
        <p:spPr>
          <a:xfrm>
            <a:off x="594804" y="640263"/>
            <a:ext cx="6619811" cy="1344975"/>
          </a:xfrm>
        </p:spPr>
        <p:txBody>
          <a:bodyPr>
            <a:normAutofit/>
          </a:bodyPr>
          <a:lstStyle/>
          <a:p>
            <a:r>
              <a:rPr lang="vi-VN" sz="4000"/>
              <a:t>Thời hạn của sơ yếu lý lịch</a:t>
            </a:r>
            <a:endParaRPr lang="en-US" sz="4000"/>
          </a:p>
        </p:txBody>
      </p:sp>
      <p:graphicFrame>
        <p:nvGraphicFramePr>
          <p:cNvPr id="26" name="Content Placeholder 2">
            <a:extLst>
              <a:ext uri="{FF2B5EF4-FFF2-40B4-BE49-F238E27FC236}">
                <a16:creationId xmlns:a16="http://schemas.microsoft.com/office/drawing/2014/main" id="{39E938C8-22D2-4ADF-815E-E28D633FE39B}"/>
              </a:ext>
            </a:extLst>
          </p:cNvPr>
          <p:cNvGraphicFramePr>
            <a:graphicFrameLocks noGrp="1"/>
          </p:cNvGraphicFramePr>
          <p:nvPr>
            <p:ph idx="1"/>
            <p:extLst>
              <p:ext uri="{D42A27DB-BD31-4B8C-83A1-F6EECF244321}">
                <p14:modId xmlns:p14="http://schemas.microsoft.com/office/powerpoint/2010/main" val="4182048641"/>
              </p:ext>
            </p:extLst>
          </p:nvPr>
        </p:nvGraphicFramePr>
        <p:xfrm>
          <a:off x="594109" y="2121763"/>
          <a:ext cx="11135929"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12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Phân loại mẫu sơ yếu lý lịch">
            <a:extLst>
              <a:ext uri="{FF2B5EF4-FFF2-40B4-BE49-F238E27FC236}">
                <a16:creationId xmlns:a16="http://schemas.microsoft.com/office/drawing/2014/main" id="{3BA994E7-0C57-4EE9-8FC1-761EA041CE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9" b="88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EB941-DE94-4F7F-AD67-3D3950E9363B}"/>
              </a:ext>
            </a:extLst>
          </p:cNvPr>
          <p:cNvSpPr>
            <a:spLocks noGrp="1"/>
          </p:cNvSpPr>
          <p:nvPr>
            <p:ph type="title"/>
          </p:nvPr>
        </p:nvSpPr>
        <p:spPr>
          <a:xfrm>
            <a:off x="594805" y="640263"/>
            <a:ext cx="3759240" cy="1344975"/>
          </a:xfrm>
        </p:spPr>
        <p:txBody>
          <a:bodyPr>
            <a:normAutofit/>
          </a:bodyPr>
          <a:lstStyle/>
          <a:p>
            <a:r>
              <a:rPr lang="en-US" sz="4000" b="1"/>
              <a:t>Các kiểu lý lịch?</a:t>
            </a:r>
          </a:p>
        </p:txBody>
      </p:sp>
      <p:sp>
        <p:nvSpPr>
          <p:cNvPr id="3" name="Content Placeholder 2">
            <a:extLst>
              <a:ext uri="{FF2B5EF4-FFF2-40B4-BE49-F238E27FC236}">
                <a16:creationId xmlns:a16="http://schemas.microsoft.com/office/drawing/2014/main" id="{AB0D710F-E916-401E-B8DC-E61C9B3A7C21}"/>
              </a:ext>
            </a:extLst>
          </p:cNvPr>
          <p:cNvSpPr>
            <a:spLocks noGrp="1"/>
          </p:cNvSpPr>
          <p:nvPr>
            <p:ph idx="1"/>
          </p:nvPr>
        </p:nvSpPr>
        <p:spPr>
          <a:xfrm>
            <a:off x="594110" y="2121763"/>
            <a:ext cx="5235190" cy="3773010"/>
          </a:xfrm>
        </p:spPr>
        <p:txBody>
          <a:bodyPr>
            <a:normAutofit/>
          </a:bodyPr>
          <a:lstStyle/>
          <a:p>
            <a:r>
              <a:rPr lang="en-US" sz="3200" dirty="0"/>
              <a:t>Lý </a:t>
            </a:r>
            <a:r>
              <a:rPr lang="en-US" sz="3200" dirty="0" err="1"/>
              <a:t>lịch</a:t>
            </a:r>
            <a:r>
              <a:rPr lang="en-US" sz="3200" dirty="0"/>
              <a:t> </a:t>
            </a:r>
            <a:r>
              <a:rPr lang="en-US" sz="3200" dirty="0" err="1"/>
              <a:t>kiểu</a:t>
            </a:r>
            <a:r>
              <a:rPr lang="en-US" sz="3200" dirty="0"/>
              <a:t> </a:t>
            </a:r>
            <a:r>
              <a:rPr lang="en-US" sz="3200" dirty="0" err="1"/>
              <a:t>Kỹ</a:t>
            </a:r>
            <a:r>
              <a:rPr lang="en-US" sz="3200" dirty="0"/>
              <a:t> </a:t>
            </a:r>
            <a:r>
              <a:rPr lang="en-US" sz="3200" dirty="0" err="1"/>
              <a:t>năng</a:t>
            </a:r>
            <a:endParaRPr lang="en-US" sz="3200" dirty="0"/>
          </a:p>
          <a:p>
            <a:r>
              <a:rPr lang="en-US" sz="3200" dirty="0"/>
              <a:t>Lý </a:t>
            </a:r>
            <a:r>
              <a:rPr lang="en-US" sz="3200" dirty="0" err="1"/>
              <a:t>lịch</a:t>
            </a:r>
            <a:r>
              <a:rPr lang="en-US" sz="3200" dirty="0"/>
              <a:t> </a:t>
            </a:r>
            <a:r>
              <a:rPr lang="en-US" sz="3200" dirty="0" err="1"/>
              <a:t>kiểu</a:t>
            </a:r>
            <a:r>
              <a:rPr lang="en-US" sz="3200" dirty="0"/>
              <a:t> </a:t>
            </a:r>
            <a:r>
              <a:rPr lang="en-US" sz="3200" dirty="0" err="1"/>
              <a:t>trình</a:t>
            </a:r>
            <a:r>
              <a:rPr lang="en-US" sz="3200" dirty="0"/>
              <a:t> </a:t>
            </a:r>
            <a:r>
              <a:rPr lang="en-US" sz="3200" dirty="0" err="1"/>
              <a:t>tự</a:t>
            </a:r>
            <a:r>
              <a:rPr lang="en-US" sz="3200" dirty="0"/>
              <a:t> </a:t>
            </a:r>
            <a:r>
              <a:rPr lang="en-US" sz="3200" dirty="0" err="1"/>
              <a:t>thời</a:t>
            </a:r>
            <a:r>
              <a:rPr lang="en-US" sz="3200" dirty="0"/>
              <a:t> </a:t>
            </a:r>
            <a:r>
              <a:rPr lang="en-US" sz="3200" dirty="0" err="1"/>
              <a:t>gian</a:t>
            </a:r>
            <a:endParaRPr lang="en-US" sz="3200" dirty="0"/>
          </a:p>
          <a:p>
            <a:r>
              <a:rPr lang="en-US" sz="3200" dirty="0"/>
              <a:t>Lý </a:t>
            </a:r>
            <a:r>
              <a:rPr lang="en-US" sz="3200" dirty="0" err="1"/>
              <a:t>lịch</a:t>
            </a:r>
            <a:r>
              <a:rPr lang="en-US" sz="3200" dirty="0"/>
              <a:t> </a:t>
            </a:r>
            <a:r>
              <a:rPr lang="en-US" sz="3200" dirty="0" err="1"/>
              <a:t>kiểu</a:t>
            </a:r>
            <a:r>
              <a:rPr lang="en-US" sz="3200" dirty="0"/>
              <a:t> </a:t>
            </a:r>
            <a:r>
              <a:rPr lang="en-US" sz="3200" dirty="0" err="1"/>
              <a:t>chức</a:t>
            </a:r>
            <a:r>
              <a:rPr lang="en-US" sz="3200" dirty="0"/>
              <a:t> </a:t>
            </a:r>
            <a:r>
              <a:rPr lang="en-US" sz="3200" dirty="0" err="1"/>
              <a:t>năng</a:t>
            </a:r>
            <a:endParaRPr lang="en-US" sz="3200" dirty="0"/>
          </a:p>
          <a:p>
            <a:r>
              <a:rPr lang="en-US" sz="3200" dirty="0"/>
              <a:t>Lý </a:t>
            </a:r>
            <a:r>
              <a:rPr lang="en-US" sz="3200" dirty="0" err="1"/>
              <a:t>lịch</a:t>
            </a:r>
            <a:r>
              <a:rPr lang="en-US" sz="3200" dirty="0"/>
              <a:t> </a:t>
            </a:r>
            <a:r>
              <a:rPr lang="en-US" sz="3200" dirty="0" err="1"/>
              <a:t>kiểu</a:t>
            </a:r>
            <a:r>
              <a:rPr lang="en-US" sz="3200" dirty="0"/>
              <a:t> </a:t>
            </a:r>
            <a:r>
              <a:rPr lang="en-US" sz="3200" dirty="0" err="1"/>
              <a:t>hình</a:t>
            </a:r>
            <a:r>
              <a:rPr lang="en-US" sz="3200" dirty="0"/>
              <a:t> </a:t>
            </a:r>
            <a:r>
              <a:rPr lang="en-US" sz="3200" dirty="0" err="1"/>
              <a:t>tượng</a:t>
            </a:r>
            <a:endParaRPr lang="en-US" sz="3200" dirty="0"/>
          </a:p>
        </p:txBody>
      </p:sp>
    </p:spTree>
    <p:extLst>
      <p:ext uri="{BB962C8B-B14F-4D97-AF65-F5344CB8AC3E}">
        <p14:creationId xmlns:p14="http://schemas.microsoft.com/office/powerpoint/2010/main" val="110312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DA19E-B5B5-4BA9-AB95-ACBB74C5709F}"/>
              </a:ext>
            </a:extLst>
          </p:cNvPr>
          <p:cNvSpPr>
            <a:spLocks noGrp="1"/>
          </p:cNvSpPr>
          <p:nvPr>
            <p:ph type="title"/>
          </p:nvPr>
        </p:nvSpPr>
        <p:spPr>
          <a:xfrm>
            <a:off x="635000" y="640823"/>
            <a:ext cx="3418659" cy="5583148"/>
          </a:xfrm>
        </p:spPr>
        <p:txBody>
          <a:bodyPr anchor="ctr">
            <a:normAutofit/>
          </a:bodyPr>
          <a:lstStyle/>
          <a:p>
            <a:r>
              <a:rPr lang="en-US" sz="5400" dirty="0" err="1"/>
              <a:t>Mục</a:t>
            </a:r>
            <a:r>
              <a:rPr lang="en-US" sz="5400" dirty="0"/>
              <a:t> </a:t>
            </a:r>
            <a:r>
              <a:rPr lang="en-US" sz="5400" dirty="0" err="1"/>
              <a:t>tiêu</a:t>
            </a:r>
            <a:r>
              <a:rPr lang="en-US" sz="5400" dirty="0"/>
              <a:t> </a:t>
            </a:r>
            <a:r>
              <a:rPr lang="en-US" sz="5400" dirty="0" err="1"/>
              <a:t>của</a:t>
            </a:r>
            <a:r>
              <a:rPr lang="en-US" sz="5400" dirty="0"/>
              <a:t> Chương 2</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120DC5-CECA-47DE-90D5-D677BD247EA0}"/>
              </a:ext>
            </a:extLst>
          </p:cNvPr>
          <p:cNvGraphicFramePr>
            <a:graphicFrameLocks noGrp="1"/>
          </p:cNvGraphicFramePr>
          <p:nvPr>
            <p:ph idx="1"/>
            <p:extLst>
              <p:ext uri="{D42A27DB-BD31-4B8C-83A1-F6EECF244321}">
                <p14:modId xmlns:p14="http://schemas.microsoft.com/office/powerpoint/2010/main" val="259419914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73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F3B9-8CA3-42BC-AE16-C8AA46DBDAEB}"/>
              </a:ext>
            </a:extLst>
          </p:cNvPr>
          <p:cNvSpPr>
            <a:spLocks noGrp="1"/>
          </p:cNvSpPr>
          <p:nvPr>
            <p:ph type="title"/>
          </p:nvPr>
        </p:nvSpPr>
        <p:spPr/>
        <p:txBody>
          <a:bodyPr/>
          <a:lstStyle/>
          <a:p>
            <a:r>
              <a:rPr lang="en-US" dirty="0" err="1"/>
              <a:t>Bố</a:t>
            </a:r>
            <a:r>
              <a:rPr lang="en-US" dirty="0"/>
              <a:t> </a:t>
            </a:r>
            <a:r>
              <a:rPr lang="en-US" dirty="0" err="1"/>
              <a:t>cục</a:t>
            </a:r>
            <a:r>
              <a:rPr lang="en-US" dirty="0"/>
              <a:t> </a:t>
            </a:r>
            <a:r>
              <a:rPr lang="en-US" dirty="0" err="1"/>
              <a:t>của</a:t>
            </a:r>
            <a:r>
              <a:rPr lang="en-US" dirty="0"/>
              <a:t> </a:t>
            </a:r>
            <a:r>
              <a:rPr lang="en-US" dirty="0" err="1"/>
              <a:t>một</a:t>
            </a:r>
            <a:r>
              <a:rPr lang="en-US" dirty="0"/>
              <a:t> </a:t>
            </a:r>
            <a:r>
              <a:rPr lang="en-US" dirty="0" err="1"/>
              <a:t>bản</a:t>
            </a:r>
            <a:r>
              <a:rPr lang="en-US" dirty="0"/>
              <a:t> </a:t>
            </a:r>
            <a:r>
              <a:rPr lang="en-US" dirty="0" err="1"/>
              <a:t>sơ</a:t>
            </a:r>
            <a:r>
              <a:rPr lang="en-US" dirty="0"/>
              <a:t> </a:t>
            </a:r>
            <a:r>
              <a:rPr lang="en-US" dirty="0" err="1"/>
              <a:t>yếu</a:t>
            </a:r>
            <a:r>
              <a:rPr lang="en-US" dirty="0"/>
              <a:t> </a:t>
            </a:r>
            <a:r>
              <a:rPr lang="en-US" dirty="0" err="1"/>
              <a:t>lý</a:t>
            </a:r>
            <a:r>
              <a:rPr lang="en-US" dirty="0"/>
              <a:t> </a:t>
            </a:r>
            <a:r>
              <a:rPr lang="en-US" dirty="0" err="1"/>
              <a:t>lịch</a:t>
            </a:r>
            <a:r>
              <a:rPr lang="en-US" dirty="0"/>
              <a:t>?</a:t>
            </a:r>
          </a:p>
        </p:txBody>
      </p:sp>
      <p:sp>
        <p:nvSpPr>
          <p:cNvPr id="3" name="Content Placeholder 2">
            <a:extLst>
              <a:ext uri="{FF2B5EF4-FFF2-40B4-BE49-F238E27FC236}">
                <a16:creationId xmlns:a16="http://schemas.microsoft.com/office/drawing/2014/main" id="{142C95C6-AA8E-4EFD-B194-B719B9FB7F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4395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BA2-EFB2-4D83-A2DE-5BFA649E18FE}"/>
              </a:ext>
            </a:extLst>
          </p:cNvPr>
          <p:cNvSpPr>
            <a:spLocks noGrp="1"/>
          </p:cNvSpPr>
          <p:nvPr>
            <p:ph type="title"/>
          </p:nvPr>
        </p:nvSpPr>
        <p:spPr/>
        <p:txBody>
          <a:bodyPr/>
          <a:lstStyle/>
          <a:p>
            <a:r>
              <a:rPr lang="en-US" dirty="0" err="1"/>
              <a:t>Những</a:t>
            </a:r>
            <a:r>
              <a:rPr lang="en-US" dirty="0"/>
              <a:t> </a:t>
            </a:r>
            <a:r>
              <a:rPr lang="en-US" dirty="0" err="1"/>
              <a:t>điều</a:t>
            </a:r>
            <a:r>
              <a:rPr lang="en-US" dirty="0"/>
              <a:t> </a:t>
            </a:r>
            <a:r>
              <a:rPr lang="en-US" dirty="0" err="1"/>
              <a:t>cần</a:t>
            </a:r>
            <a:r>
              <a:rPr lang="en-US" dirty="0"/>
              <a:t> </a:t>
            </a:r>
            <a:r>
              <a:rPr lang="en-US" dirty="0" err="1"/>
              <a:t>lưu</a:t>
            </a:r>
            <a:r>
              <a:rPr lang="en-US" dirty="0"/>
              <a:t> ý </a:t>
            </a:r>
            <a:r>
              <a:rPr lang="en-US" dirty="0" err="1"/>
              <a:t>khi</a:t>
            </a:r>
            <a:r>
              <a:rPr lang="en-US" dirty="0"/>
              <a:t> </a:t>
            </a:r>
            <a:r>
              <a:rPr lang="en-US" dirty="0" err="1"/>
              <a:t>viết</a:t>
            </a:r>
            <a:r>
              <a:rPr lang="en-US" dirty="0"/>
              <a:t> </a:t>
            </a:r>
            <a:r>
              <a:rPr lang="en-US" dirty="0" err="1"/>
              <a:t>sơ</a:t>
            </a:r>
            <a:r>
              <a:rPr lang="en-US" dirty="0"/>
              <a:t> </a:t>
            </a:r>
            <a:r>
              <a:rPr lang="en-US" dirty="0" err="1"/>
              <a:t>yếu</a:t>
            </a:r>
            <a:r>
              <a:rPr lang="en-US" dirty="0"/>
              <a:t> </a:t>
            </a:r>
            <a:r>
              <a:rPr lang="en-US" dirty="0" err="1"/>
              <a:t>lý</a:t>
            </a:r>
            <a:r>
              <a:rPr lang="en-US" dirty="0"/>
              <a:t> </a:t>
            </a:r>
            <a:r>
              <a:rPr lang="en-US" dirty="0" err="1"/>
              <a:t>lịch</a:t>
            </a:r>
            <a:r>
              <a:rPr lang="en-US" dirty="0"/>
              <a:t>?</a:t>
            </a:r>
          </a:p>
        </p:txBody>
      </p:sp>
      <p:sp>
        <p:nvSpPr>
          <p:cNvPr id="3" name="Content Placeholder 2">
            <a:extLst>
              <a:ext uri="{FF2B5EF4-FFF2-40B4-BE49-F238E27FC236}">
                <a16:creationId xmlns:a16="http://schemas.microsoft.com/office/drawing/2014/main" id="{E2433C0C-FA41-444C-A557-4D43309F1C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6442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90F4-F710-4F05-83E0-13CF25E6E282}"/>
              </a:ext>
            </a:extLst>
          </p:cNvPr>
          <p:cNvSpPr>
            <a:spLocks noGrp="1"/>
          </p:cNvSpPr>
          <p:nvPr>
            <p:ph type="title"/>
          </p:nvPr>
        </p:nvSpPr>
        <p:spPr/>
        <p:txBody>
          <a:bodyPr/>
          <a:lstStyle/>
          <a:p>
            <a:r>
              <a:rPr lang="en-US" dirty="0"/>
              <a:t>3. </a:t>
            </a:r>
            <a:r>
              <a:rPr lang="en-US" dirty="0" err="1"/>
              <a:t>Tạo</a:t>
            </a:r>
            <a:r>
              <a:rPr lang="en-US" dirty="0"/>
              <a:t> </a:t>
            </a:r>
            <a:r>
              <a:rPr lang="en-US" dirty="0" err="1"/>
              <a:t>hồ</a:t>
            </a:r>
            <a:r>
              <a:rPr lang="en-US" dirty="0"/>
              <a:t> </a:t>
            </a:r>
            <a:r>
              <a:rPr lang="en-US" dirty="0" err="1"/>
              <a:t>sơ</a:t>
            </a:r>
            <a:r>
              <a:rPr lang="en-US" dirty="0"/>
              <a:t> </a:t>
            </a:r>
            <a:r>
              <a:rPr lang="en-US" dirty="0" err="1"/>
              <a:t>trực</a:t>
            </a:r>
            <a:r>
              <a:rPr lang="en-US" dirty="0"/>
              <a:t> </a:t>
            </a:r>
            <a:r>
              <a:rPr lang="en-US" dirty="0" err="1"/>
              <a:t>tuyến</a:t>
            </a:r>
            <a:endParaRPr lang="en-US" dirty="0"/>
          </a:p>
        </p:txBody>
      </p:sp>
      <p:sp>
        <p:nvSpPr>
          <p:cNvPr id="3" name="Content Placeholder 2">
            <a:extLst>
              <a:ext uri="{FF2B5EF4-FFF2-40B4-BE49-F238E27FC236}">
                <a16:creationId xmlns:a16="http://schemas.microsoft.com/office/drawing/2014/main" id="{CB4F0678-DBCD-4023-9319-0DB3F97FE8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3553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A71E-3765-469E-BBCB-3F30B1DB8750}"/>
              </a:ext>
            </a:extLst>
          </p:cNvPr>
          <p:cNvSpPr>
            <a:spLocks noGrp="1"/>
          </p:cNvSpPr>
          <p:nvPr>
            <p:ph type="title"/>
          </p:nvPr>
        </p:nvSpPr>
        <p:spPr/>
        <p:txBody>
          <a:bodyPr/>
          <a:lstStyle/>
          <a:p>
            <a:r>
              <a:rPr lang="en-US" dirty="0" err="1"/>
              <a:t>Những</a:t>
            </a:r>
            <a:r>
              <a:rPr lang="en-US" dirty="0"/>
              <a:t> </a:t>
            </a:r>
            <a:r>
              <a:rPr lang="en-US" dirty="0" err="1"/>
              <a:t>điều</a:t>
            </a:r>
            <a:r>
              <a:rPr lang="en-US" dirty="0"/>
              <a:t> </a:t>
            </a:r>
            <a:r>
              <a:rPr lang="en-US" dirty="0" err="1"/>
              <a:t>cần</a:t>
            </a:r>
            <a:r>
              <a:rPr lang="en-US" dirty="0"/>
              <a:t> </a:t>
            </a:r>
            <a:r>
              <a:rPr lang="en-US" dirty="0" err="1"/>
              <a:t>lưu</a:t>
            </a:r>
            <a:r>
              <a:rPr lang="en-US" dirty="0"/>
              <a:t> ý </a:t>
            </a:r>
            <a:r>
              <a:rPr lang="en-US" dirty="0" err="1"/>
              <a:t>khi</a:t>
            </a:r>
            <a:r>
              <a:rPr lang="en-US" dirty="0"/>
              <a:t> </a:t>
            </a:r>
            <a:r>
              <a:rPr lang="en-US" dirty="0" err="1"/>
              <a:t>tạo</a:t>
            </a:r>
            <a:r>
              <a:rPr lang="en-US" dirty="0"/>
              <a:t> </a:t>
            </a:r>
            <a:r>
              <a:rPr lang="en-US" dirty="0" err="1"/>
              <a:t>hồ</a:t>
            </a:r>
            <a:r>
              <a:rPr lang="en-US" dirty="0"/>
              <a:t> </a:t>
            </a:r>
            <a:r>
              <a:rPr lang="en-US" dirty="0" err="1"/>
              <a:t>sơ</a:t>
            </a:r>
            <a:r>
              <a:rPr lang="en-US" dirty="0"/>
              <a:t> </a:t>
            </a:r>
            <a:r>
              <a:rPr lang="en-US" dirty="0" err="1"/>
              <a:t>trực</a:t>
            </a:r>
            <a:r>
              <a:rPr lang="en-US" dirty="0"/>
              <a:t> </a:t>
            </a:r>
            <a:r>
              <a:rPr lang="en-US" dirty="0" err="1"/>
              <a:t>tuyến</a:t>
            </a:r>
            <a:endParaRPr lang="en-US" dirty="0"/>
          </a:p>
        </p:txBody>
      </p:sp>
      <p:sp>
        <p:nvSpPr>
          <p:cNvPr id="3" name="Content Placeholder 2">
            <a:extLst>
              <a:ext uri="{FF2B5EF4-FFF2-40B4-BE49-F238E27FC236}">
                <a16:creationId xmlns:a16="http://schemas.microsoft.com/office/drawing/2014/main" id="{FFC4A5E1-F83C-41F8-87BC-3C8802D59F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268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8C6-5960-4386-8B98-602E1882602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1. Đơn xin việc</a:t>
            </a:r>
          </a:p>
        </p:txBody>
      </p:sp>
      <p:pic>
        <p:nvPicPr>
          <p:cNvPr id="1026" name="Picture 2" descr="Đơn xin việc viết tay">
            <a:extLst>
              <a:ext uri="{FF2B5EF4-FFF2-40B4-BE49-F238E27FC236}">
                <a16:creationId xmlns:a16="http://schemas.microsoft.com/office/drawing/2014/main" id="{046188F6-D67D-4921-93E7-B7B177ABD9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20354"/>
            <a:ext cx="5743622" cy="683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62A8E63-48DA-4771-9F1A-4F45EB4CE173}"/>
              </a:ext>
            </a:extLst>
          </p:cNvPr>
          <p:cNvPicPr>
            <a:picLocks noGrp="1" noChangeAspect="1"/>
          </p:cNvPicPr>
          <p:nvPr>
            <p:ph idx="1"/>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17781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56D51-C747-4B6C-8F98-32E96B4B40AC}"/>
              </a:ext>
            </a:extLst>
          </p:cNvPr>
          <p:cNvSpPr>
            <a:spLocks noGrp="1"/>
          </p:cNvSpPr>
          <p:nvPr>
            <p:ph type="title"/>
          </p:nvPr>
        </p:nvSpPr>
        <p:spPr>
          <a:xfrm>
            <a:off x="838200" y="557188"/>
            <a:ext cx="10515600" cy="1133499"/>
          </a:xfrm>
        </p:spPr>
        <p:txBody>
          <a:bodyPr>
            <a:normAutofit/>
          </a:bodyPr>
          <a:lstStyle/>
          <a:p>
            <a:pPr algn="ctr"/>
            <a:r>
              <a:rPr lang="en-US" sz="5200" dirty="0"/>
              <a:t>Đơn </a:t>
            </a:r>
            <a:r>
              <a:rPr lang="en-US" sz="5200" dirty="0" err="1"/>
              <a:t>xin</a:t>
            </a:r>
            <a:r>
              <a:rPr lang="en-US" sz="5200" dirty="0"/>
              <a:t> </a:t>
            </a:r>
            <a:r>
              <a:rPr lang="en-US" sz="5200" dirty="0" err="1"/>
              <a:t>việc</a:t>
            </a:r>
            <a:r>
              <a:rPr lang="en-US" sz="5200" dirty="0"/>
              <a:t> là gì?</a:t>
            </a:r>
          </a:p>
        </p:txBody>
      </p:sp>
      <p:graphicFrame>
        <p:nvGraphicFramePr>
          <p:cNvPr id="5" name="Content Placeholder 2">
            <a:extLst>
              <a:ext uri="{FF2B5EF4-FFF2-40B4-BE49-F238E27FC236}">
                <a16:creationId xmlns:a16="http://schemas.microsoft.com/office/drawing/2014/main" id="{D84700CD-94CB-49D6-A1CB-87452C134F4F}"/>
              </a:ext>
            </a:extLst>
          </p:cNvPr>
          <p:cNvGraphicFramePr>
            <a:graphicFrameLocks noGrp="1"/>
          </p:cNvGraphicFramePr>
          <p:nvPr>
            <p:ph idx="1"/>
            <p:extLst>
              <p:ext uri="{D42A27DB-BD31-4B8C-83A1-F6EECF244321}">
                <p14:modId xmlns:p14="http://schemas.microsoft.com/office/powerpoint/2010/main" val="554160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88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45CC6-94DD-4CB1-889E-5A9E08D30B90}"/>
              </a:ext>
            </a:extLst>
          </p:cNvPr>
          <p:cNvSpPr>
            <a:spLocks noGrp="1"/>
          </p:cNvSpPr>
          <p:nvPr>
            <p:ph type="title"/>
          </p:nvPr>
        </p:nvSpPr>
        <p:spPr>
          <a:xfrm>
            <a:off x="686834" y="1153572"/>
            <a:ext cx="3200400" cy="4461163"/>
          </a:xfrm>
        </p:spPr>
        <p:txBody>
          <a:bodyPr>
            <a:normAutofit/>
          </a:bodyPr>
          <a:lstStyle/>
          <a:p>
            <a:r>
              <a:rPr lang="en-US">
                <a:solidFill>
                  <a:srgbClr val="FFFFFF"/>
                </a:solidFill>
              </a:rPr>
              <a:t>Cách trình bày đơn xin việc</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5A1D78-C43F-471D-8D5F-CB6F4B7155FF}"/>
              </a:ext>
            </a:extLst>
          </p:cNvPr>
          <p:cNvSpPr>
            <a:spLocks noGrp="1"/>
          </p:cNvSpPr>
          <p:nvPr>
            <p:ph idx="1"/>
          </p:nvPr>
        </p:nvSpPr>
        <p:spPr>
          <a:xfrm>
            <a:off x="4447308" y="591344"/>
            <a:ext cx="6906491" cy="5585619"/>
          </a:xfrm>
        </p:spPr>
        <p:txBody>
          <a:bodyPr anchor="ctr">
            <a:normAutofit/>
          </a:bodyPr>
          <a:lstStyle/>
          <a:p>
            <a:pPr algn="just"/>
            <a:r>
              <a:rPr lang="vi-VN" dirty="0"/>
              <a:t>Trong phần nội dung của đơn xin việc, người tìm việc sẽ trình bày về nguyện vọng được ứng tuyển vào một vị trí nào đó của công ty, thể hiện các kiến thức và kỹ năng mà mình có để đáp ứng yêu cầu công việc, đồng thời để lại số điện thoại hoặc email liên hệ. Nhà tuyển dụng sẽ đọc đơn xin việc, xem xét các loại giấy tờ khác kèm theo như sơ yếu lý lịch (CV), bằng cấp…để cân nhắc mời ứng viên tới phỏng vấn.</a:t>
            </a:r>
          </a:p>
          <a:p>
            <a:endParaRPr lang="en-US" dirty="0"/>
          </a:p>
        </p:txBody>
      </p:sp>
    </p:spTree>
    <p:extLst>
      <p:ext uri="{BB962C8B-B14F-4D97-AF65-F5344CB8AC3E}">
        <p14:creationId xmlns:p14="http://schemas.microsoft.com/office/powerpoint/2010/main" val="133610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5EBC7-E2FE-405E-B863-53C1D581B48E}"/>
              </a:ext>
            </a:extLst>
          </p:cNvPr>
          <p:cNvSpPr>
            <a:spLocks noGrp="1"/>
          </p:cNvSpPr>
          <p:nvPr>
            <p:ph type="title"/>
          </p:nvPr>
        </p:nvSpPr>
        <p:spPr>
          <a:xfrm>
            <a:off x="645065" y="1463040"/>
            <a:ext cx="3796306" cy="2690949"/>
          </a:xfrm>
        </p:spPr>
        <p:txBody>
          <a:bodyPr anchor="t">
            <a:normAutofit/>
          </a:bodyPr>
          <a:lstStyle/>
          <a:p>
            <a:r>
              <a:rPr lang="vi-VN" b="1" dirty="0">
                <a:latin typeface="+mn-lt"/>
              </a:rPr>
              <a:t>Nội dung cơ bản</a:t>
            </a:r>
            <a:r>
              <a:rPr lang="en-US" b="1" dirty="0">
                <a:latin typeface="+mn-lt"/>
              </a:rPr>
              <a:t> </a:t>
            </a:r>
            <a:r>
              <a:rPr lang="vi-VN" b="1" dirty="0">
                <a:latin typeface="+mn-lt"/>
              </a:rPr>
              <a:t>của đơn xin việc </a:t>
            </a:r>
            <a:r>
              <a:rPr lang="en-US" b="1">
                <a:latin typeface="+mn-lt"/>
              </a:rPr>
              <a:t>gồm</a:t>
            </a:r>
            <a:r>
              <a:rPr lang="en-US" b="1" dirty="0">
                <a:latin typeface="+mn-lt"/>
              </a:rPr>
              <a:t>:</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275B0E4-75D3-482A-9CB4-A0DBE606A6B5}"/>
              </a:ext>
            </a:extLst>
          </p:cNvPr>
          <p:cNvGraphicFramePr>
            <a:graphicFrameLocks noGrp="1"/>
          </p:cNvGraphicFramePr>
          <p:nvPr>
            <p:ph idx="1"/>
            <p:extLst>
              <p:ext uri="{D42A27DB-BD31-4B8C-83A1-F6EECF244321}">
                <p14:modId xmlns:p14="http://schemas.microsoft.com/office/powerpoint/2010/main" val="744448016"/>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25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D99A8D-2F2D-409F-921E-BA0577E4C3DB}"/>
              </a:ext>
            </a:extLst>
          </p:cNvPr>
          <p:cNvSpPr>
            <a:spLocks noGrp="1"/>
          </p:cNvSpPr>
          <p:nvPr>
            <p:ph type="title"/>
          </p:nvPr>
        </p:nvSpPr>
        <p:spPr>
          <a:xfrm>
            <a:off x="838200" y="365125"/>
            <a:ext cx="10515600" cy="1325563"/>
          </a:xfrm>
        </p:spPr>
        <p:txBody>
          <a:bodyPr>
            <a:normAutofit/>
          </a:bodyPr>
          <a:lstStyle/>
          <a:p>
            <a:r>
              <a:rPr lang="en-US"/>
              <a:t>Hình thức</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Content Placeholder 2">
            <a:extLst>
              <a:ext uri="{FF2B5EF4-FFF2-40B4-BE49-F238E27FC236}">
                <a16:creationId xmlns:a16="http://schemas.microsoft.com/office/drawing/2014/main" id="{7A96B1FD-C385-4A9B-B616-1D4EE9437D8A}"/>
              </a:ext>
            </a:extLst>
          </p:cNvPr>
          <p:cNvSpPr>
            <a:spLocks noGrp="1"/>
          </p:cNvSpPr>
          <p:nvPr>
            <p:ph idx="1"/>
          </p:nvPr>
        </p:nvSpPr>
        <p:spPr>
          <a:xfrm>
            <a:off x="838200" y="1825625"/>
            <a:ext cx="10515600" cy="4351338"/>
          </a:xfrm>
        </p:spPr>
        <p:txBody>
          <a:bodyPr>
            <a:normAutofit/>
          </a:bodyPr>
          <a:lstStyle/>
          <a:p>
            <a:pPr algn="just"/>
            <a:r>
              <a:rPr lang="vi-VN" sz="2600" dirty="0"/>
              <a:t>Đơn xin việc giống như cách để ứng viên giao tiếp gián tiếp với nhà tuyển dụng do đó cần được viết một cách cẩn thận và trau truốt về cả nội dung, cách trình bày, câu chữ…</a:t>
            </a:r>
          </a:p>
          <a:p>
            <a:pPr algn="just"/>
            <a:r>
              <a:rPr lang="vi-VN" sz="2600" dirty="0"/>
              <a:t>Độ dài của đơn xin việc tốt nhất không nên vượt quá một mặt của tờ giấy A4, chú ý rà soát không để xảy ra tình trạng viết sai chính tả, sai ngữ pháp, câu văn lủng củng khó hiểu. Nên sử dụng chung một loại font chữ nếu dùng đơn đánh máy, tốt nhất là các loại font dễ dọc và phổ biến như Times New Roman hoặc Arial.</a:t>
            </a:r>
          </a:p>
          <a:p>
            <a:pPr algn="just"/>
            <a:r>
              <a:rPr lang="vi-VN" sz="2600" dirty="0"/>
              <a:t>Giọng điệu được sử dụng trong đơn nên tự nhiên, chân thành và khiêm nhường.</a:t>
            </a:r>
            <a:endParaRPr lang="en-US" sz="2600" dirty="0"/>
          </a:p>
        </p:txBody>
      </p:sp>
    </p:spTree>
    <p:extLst>
      <p:ext uri="{BB962C8B-B14F-4D97-AF65-F5344CB8AC3E}">
        <p14:creationId xmlns:p14="http://schemas.microsoft.com/office/powerpoint/2010/main" val="412402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1E72-DA73-4F58-9D01-B6D6F3E0309A}"/>
              </a:ext>
            </a:extLst>
          </p:cNvPr>
          <p:cNvSpPr>
            <a:spLocks noGrp="1"/>
          </p:cNvSpPr>
          <p:nvPr>
            <p:ph type="title"/>
          </p:nvPr>
        </p:nvSpPr>
        <p:spPr>
          <a:xfrm>
            <a:off x="524741" y="620392"/>
            <a:ext cx="3808268" cy="5504688"/>
          </a:xfrm>
        </p:spPr>
        <p:txBody>
          <a:bodyPr>
            <a:normAutofit/>
          </a:bodyPr>
          <a:lstStyle/>
          <a:p>
            <a:r>
              <a:rPr lang="en-US" sz="6000"/>
              <a:t>Những điểm nên tránh khi viết đơn xin việc</a:t>
            </a:r>
          </a:p>
        </p:txBody>
      </p:sp>
      <p:sp>
        <p:nvSpPr>
          <p:cNvPr id="9" name="Rectangle 8">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9E82DF2-B89F-4E30-AE42-8F36F22806D9}"/>
              </a:ext>
            </a:extLst>
          </p:cNvPr>
          <p:cNvGraphicFramePr>
            <a:graphicFrameLocks noGrp="1"/>
          </p:cNvGraphicFramePr>
          <p:nvPr>
            <p:ph idx="1"/>
            <p:extLst>
              <p:ext uri="{D42A27DB-BD31-4B8C-83A1-F6EECF244321}">
                <p14:modId xmlns:p14="http://schemas.microsoft.com/office/powerpoint/2010/main" val="375564289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55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1345</Words>
  <Application>Microsoft Office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SVN-Bira</vt:lpstr>
      <vt:lpstr>Times New Roman</vt:lpstr>
      <vt:lpstr>Office Theme</vt:lpstr>
      <vt:lpstr>Chương 2  Hồ sơ xin việc</vt:lpstr>
      <vt:lpstr>Mục tiêu của Chương 2</vt:lpstr>
      <vt:lpstr>1. Đơn xin việc</vt:lpstr>
      <vt:lpstr>PowerPoint Presentation</vt:lpstr>
      <vt:lpstr>Đơn xin việc là gì?</vt:lpstr>
      <vt:lpstr>Cách trình bày đơn xin việc</vt:lpstr>
      <vt:lpstr>Nội dung cơ bản của đơn xin việc gồm:</vt:lpstr>
      <vt:lpstr>Hình thức</vt:lpstr>
      <vt:lpstr>Những điểm nên tránh khi viết đơn xin việc</vt:lpstr>
      <vt:lpstr>2. Sơ yếu lý lịch</vt:lpstr>
      <vt:lpstr>PowerPoint Presentation</vt:lpstr>
      <vt:lpstr>Sơ yếu lý lịch là gì?</vt:lpstr>
      <vt:lpstr>Phân biệt Sơ yếu lý lịch và CV (Curriculum Vitae)</vt:lpstr>
      <vt:lpstr>Sơ yếu lý lịch bao gồm những nội dung gì?</vt:lpstr>
      <vt:lpstr>Chứng thực sơ yếu lý lịch ở đâu? </vt:lpstr>
      <vt:lpstr>PowerPoint Presentation</vt:lpstr>
      <vt:lpstr>Cần chuẩn bị giấy tờ gì khi đi chứng thực sơ yếu lý lịch?</vt:lpstr>
      <vt:lpstr>Thời hạn của sơ yếu lý lịch</vt:lpstr>
      <vt:lpstr>Các kiểu lý lịch?</vt:lpstr>
      <vt:lpstr>Bố cục của một bản sơ yếu lý lịch?</vt:lpstr>
      <vt:lpstr>Những điều cần lưu ý khi viết sơ yếu lý lịch?</vt:lpstr>
      <vt:lpstr>3. Tạo hồ sơ trực tuyến</vt:lpstr>
      <vt:lpstr>Những điều cần lưu ý khi tạo hồ sơ trực tuyến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2  Hồ sơ xin việc</dc:title>
  <dc:creator>Le Trung Hieu</dc:creator>
  <cp:lastModifiedBy>Le Trung Hieu</cp:lastModifiedBy>
  <cp:revision>14</cp:revision>
  <dcterms:created xsi:type="dcterms:W3CDTF">2021-04-01T03:18:13Z</dcterms:created>
  <dcterms:modified xsi:type="dcterms:W3CDTF">2021-04-03T09:36:01Z</dcterms:modified>
</cp:coreProperties>
</file>